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4"/>
  </p:sldMasterIdLst>
  <p:notesMasterIdLst>
    <p:notesMasterId r:id="rId15"/>
  </p:notesMasterIdLst>
  <p:sldIdLst>
    <p:sldId id="419" r:id="rId5"/>
    <p:sldId id="447" r:id="rId6"/>
    <p:sldId id="422" r:id="rId7"/>
    <p:sldId id="423" r:id="rId8"/>
    <p:sldId id="425" r:id="rId9"/>
    <p:sldId id="426" r:id="rId10"/>
    <p:sldId id="427" r:id="rId11"/>
    <p:sldId id="448" r:id="rId12"/>
    <p:sldId id="449" r:id="rId13"/>
    <p:sldId id="44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3E8D"/>
    <a:srgbClr val="F25C29"/>
    <a:srgbClr val="33A38C"/>
    <a:srgbClr val="00478A"/>
    <a:srgbClr val="CC3399"/>
    <a:srgbClr val="005837"/>
    <a:srgbClr val="ED1163"/>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D074C5-B230-5B84-4991-A5711E9AE774}" v="47" dt="2025-05-08T13:43:36.3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27"/>
    <p:restoredTop sz="82449" autoAdjust="0"/>
  </p:normalViewPr>
  <p:slideViewPr>
    <p:cSldViewPr snapToGrid="0">
      <p:cViewPr varScale="1">
        <p:scale>
          <a:sx n="90" d="100"/>
          <a:sy n="90" d="100"/>
        </p:scale>
        <p:origin x="1656" y="504"/>
      </p:cViewPr>
      <p:guideLst/>
    </p:cSldViewPr>
  </p:slideViewPr>
  <p:notesTextViewPr>
    <p:cViewPr>
      <p:scale>
        <a:sx n="1" d="1"/>
        <a:sy n="1" d="1"/>
      </p:scale>
      <p:origin x="0" y="0"/>
    </p:cViewPr>
  </p:notesTextViewPr>
  <p:notesViewPr>
    <p:cSldViewPr snapToGrid="0">
      <p:cViewPr varScale="1">
        <p:scale>
          <a:sx n="59" d="100"/>
          <a:sy n="59" d="100"/>
        </p:scale>
        <p:origin x="2528" y="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llent, Paul (North East CA)" userId="439e7561-f9cc-4477-b737-9901fca3c02c" providerId="ADAL" clId="{C2121B6C-C4EB-4C22-8229-D0AD496348BD}"/>
    <pc:docChg chg="custSel modSld">
      <pc:chgData name="Tallent, Paul (North East CA)" userId="439e7561-f9cc-4477-b737-9901fca3c02c" providerId="ADAL" clId="{C2121B6C-C4EB-4C22-8229-D0AD496348BD}" dt="2025-04-25T10:59:42.487" v="19" actId="20577"/>
      <pc:docMkLst>
        <pc:docMk/>
      </pc:docMkLst>
      <pc:sldChg chg="addSp delSp modSp mod chgLayout">
        <pc:chgData name="Tallent, Paul (North East CA)" userId="439e7561-f9cc-4477-b737-9901fca3c02c" providerId="ADAL" clId="{C2121B6C-C4EB-4C22-8229-D0AD496348BD}" dt="2025-04-25T10:59:42.487" v="19" actId="20577"/>
        <pc:sldMkLst>
          <pc:docMk/>
          <pc:sldMk cId="334819888" sldId="419"/>
        </pc:sldMkLst>
        <pc:spChg chg="mod ord">
          <ac:chgData name="Tallent, Paul (North East CA)" userId="439e7561-f9cc-4477-b737-9901fca3c02c" providerId="ADAL" clId="{C2121B6C-C4EB-4C22-8229-D0AD496348BD}" dt="2025-04-25T10:59:33.586" v="0" actId="6264"/>
          <ac:spMkLst>
            <pc:docMk/>
            <pc:sldMk cId="334819888" sldId="419"/>
            <ac:spMk id="2" creationId="{C9C3351A-1627-9639-E254-475C5DD63A6F}"/>
          </ac:spMkLst>
        </pc:spChg>
        <pc:spChg chg="add del mod">
          <ac:chgData name="Tallent, Paul (North East CA)" userId="439e7561-f9cc-4477-b737-9901fca3c02c" providerId="ADAL" clId="{C2121B6C-C4EB-4C22-8229-D0AD496348BD}" dt="2025-04-25T10:59:33.586" v="0" actId="6264"/>
          <ac:spMkLst>
            <pc:docMk/>
            <pc:sldMk cId="334819888" sldId="419"/>
            <ac:spMk id="3" creationId="{1082BDCA-A6BF-9C4F-D6AD-DDAE8096D90E}"/>
          </ac:spMkLst>
        </pc:spChg>
        <pc:spChg chg="add mod ord">
          <ac:chgData name="Tallent, Paul (North East CA)" userId="439e7561-f9cc-4477-b737-9901fca3c02c" providerId="ADAL" clId="{C2121B6C-C4EB-4C22-8229-D0AD496348BD}" dt="2025-04-25T10:59:42.487" v="19" actId="20577"/>
          <ac:spMkLst>
            <pc:docMk/>
            <pc:sldMk cId="334819888" sldId="419"/>
            <ac:spMk id="4" creationId="{9FF9C883-BF30-141C-5B74-4DB13D812428}"/>
          </ac:spMkLst>
        </pc:spChg>
      </pc:sldChg>
    </pc:docChg>
  </pc:docChgLst>
  <pc:docChgLst>
    <pc:chgData name="Joyce, Matt (North East CA)" userId="S::matt.joyce@northeast-ca.gov.uk::acc82b4a-de0c-48d2-9dc9-d471fddc7e2e" providerId="AD" clId="Web-{38D074C5-B230-5B84-4991-A5711E9AE774}"/>
    <pc:docChg chg="modSld">
      <pc:chgData name="Joyce, Matt (North East CA)" userId="S::matt.joyce@northeast-ca.gov.uk::acc82b4a-de0c-48d2-9dc9-d471fddc7e2e" providerId="AD" clId="Web-{38D074C5-B230-5B84-4991-A5711E9AE774}" dt="2025-05-08T13:43:36.311" v="37" actId="20577"/>
      <pc:docMkLst>
        <pc:docMk/>
      </pc:docMkLst>
      <pc:sldChg chg="modSp">
        <pc:chgData name="Joyce, Matt (North East CA)" userId="S::matt.joyce@northeast-ca.gov.uk::acc82b4a-de0c-48d2-9dc9-d471fddc7e2e" providerId="AD" clId="Web-{38D074C5-B230-5B84-4991-A5711E9AE774}" dt="2025-05-08T13:38:30.395" v="4" actId="20577"/>
        <pc:sldMkLst>
          <pc:docMk/>
          <pc:sldMk cId="2241019183" sldId="425"/>
        </pc:sldMkLst>
        <pc:spChg chg="mod">
          <ac:chgData name="Joyce, Matt (North East CA)" userId="S::matt.joyce@northeast-ca.gov.uk::acc82b4a-de0c-48d2-9dc9-d471fddc7e2e" providerId="AD" clId="Web-{38D074C5-B230-5B84-4991-A5711E9AE774}" dt="2025-05-08T13:38:30.395" v="4" actId="20577"/>
          <ac:spMkLst>
            <pc:docMk/>
            <pc:sldMk cId="2241019183" sldId="425"/>
            <ac:spMk id="7" creationId="{85976850-5CB2-D979-0A1B-6450367B3BD1}"/>
          </ac:spMkLst>
        </pc:spChg>
      </pc:sldChg>
      <pc:sldChg chg="modSp">
        <pc:chgData name="Joyce, Matt (North East CA)" userId="S::matt.joyce@northeast-ca.gov.uk::acc82b4a-de0c-48d2-9dc9-d471fddc7e2e" providerId="AD" clId="Web-{38D074C5-B230-5B84-4991-A5711E9AE774}" dt="2025-05-08T13:37:50.612" v="0" actId="20577"/>
        <pc:sldMkLst>
          <pc:docMk/>
          <pc:sldMk cId="148020642" sldId="440"/>
        </pc:sldMkLst>
        <pc:spChg chg="mod">
          <ac:chgData name="Joyce, Matt (North East CA)" userId="S::matt.joyce@northeast-ca.gov.uk::acc82b4a-de0c-48d2-9dc9-d471fddc7e2e" providerId="AD" clId="Web-{38D074C5-B230-5B84-4991-A5711E9AE774}" dt="2025-05-08T13:37:50.612" v="0" actId="20577"/>
          <ac:spMkLst>
            <pc:docMk/>
            <pc:sldMk cId="148020642" sldId="440"/>
            <ac:spMk id="4" creationId="{A5F003A4-D99C-1C2D-9B78-38196FFB0A4E}"/>
          </ac:spMkLst>
        </pc:spChg>
      </pc:sldChg>
      <pc:sldChg chg="modSp">
        <pc:chgData name="Joyce, Matt (North East CA)" userId="S::matt.joyce@northeast-ca.gov.uk::acc82b4a-de0c-48d2-9dc9-d471fddc7e2e" providerId="AD" clId="Web-{38D074C5-B230-5B84-4991-A5711E9AE774}" dt="2025-05-08T13:41:43.854" v="12"/>
        <pc:sldMkLst>
          <pc:docMk/>
          <pc:sldMk cId="2371964978" sldId="441"/>
        </pc:sldMkLst>
        <pc:graphicFrameChg chg="mod modGraphic">
          <ac:chgData name="Joyce, Matt (North East CA)" userId="S::matt.joyce@northeast-ca.gov.uk::acc82b4a-de0c-48d2-9dc9-d471fddc7e2e" providerId="AD" clId="Web-{38D074C5-B230-5B84-4991-A5711E9AE774}" dt="2025-05-08T13:41:43.854" v="12"/>
          <ac:graphicFrameMkLst>
            <pc:docMk/>
            <pc:sldMk cId="2371964978" sldId="441"/>
            <ac:graphicFrameMk id="4" creationId="{0D5CDBAE-5953-26F2-A4FB-565F8050469A}"/>
          </ac:graphicFrameMkLst>
        </pc:graphicFrameChg>
      </pc:sldChg>
      <pc:sldChg chg="modSp">
        <pc:chgData name="Joyce, Matt (North East CA)" userId="S::matt.joyce@northeast-ca.gov.uk::acc82b4a-de0c-48d2-9dc9-d471fddc7e2e" providerId="AD" clId="Web-{38D074C5-B230-5B84-4991-A5711E9AE774}" dt="2025-05-08T13:42:04.339" v="18"/>
        <pc:sldMkLst>
          <pc:docMk/>
          <pc:sldMk cId="3826883021" sldId="445"/>
        </pc:sldMkLst>
        <pc:graphicFrameChg chg="modGraphic">
          <ac:chgData name="Joyce, Matt (North East CA)" userId="S::matt.joyce@northeast-ca.gov.uk::acc82b4a-de0c-48d2-9dc9-d471fddc7e2e" providerId="AD" clId="Web-{38D074C5-B230-5B84-4991-A5711E9AE774}" dt="2025-05-08T13:42:04.339" v="18"/>
          <ac:graphicFrameMkLst>
            <pc:docMk/>
            <pc:sldMk cId="3826883021" sldId="445"/>
            <ac:graphicFrameMk id="4" creationId="{0D5CDBAE-5953-26F2-A4FB-565F8050469A}"/>
          </ac:graphicFrameMkLst>
        </pc:graphicFrameChg>
      </pc:sldChg>
      <pc:sldChg chg="modSp">
        <pc:chgData name="Joyce, Matt (North East CA)" userId="S::matt.joyce@northeast-ca.gov.uk::acc82b4a-de0c-48d2-9dc9-d471fddc7e2e" providerId="AD" clId="Web-{38D074C5-B230-5B84-4991-A5711E9AE774}" dt="2025-05-08T13:43:36.311" v="37" actId="20577"/>
        <pc:sldMkLst>
          <pc:docMk/>
          <pc:sldMk cId="1976677809" sldId="446"/>
        </pc:sldMkLst>
        <pc:spChg chg="mod">
          <ac:chgData name="Joyce, Matt (North East CA)" userId="S::matt.joyce@northeast-ca.gov.uk::acc82b4a-de0c-48d2-9dc9-d471fddc7e2e" providerId="AD" clId="Web-{38D074C5-B230-5B84-4991-A5711E9AE774}" dt="2025-05-08T13:42:54.575" v="35" actId="20577"/>
          <ac:spMkLst>
            <pc:docMk/>
            <pc:sldMk cId="1976677809" sldId="446"/>
            <ac:spMk id="4" creationId="{F29F925E-15FB-26FA-5EBA-705A5E976D0D}"/>
          </ac:spMkLst>
        </pc:spChg>
        <pc:spChg chg="mod">
          <ac:chgData name="Joyce, Matt (North East CA)" userId="S::matt.joyce@northeast-ca.gov.uk::acc82b4a-de0c-48d2-9dc9-d471fddc7e2e" providerId="AD" clId="Web-{38D074C5-B230-5B84-4991-A5711E9AE774}" dt="2025-05-08T13:43:36.311" v="37" actId="20577"/>
          <ac:spMkLst>
            <pc:docMk/>
            <pc:sldMk cId="1976677809" sldId="446"/>
            <ac:spMk id="5" creationId="{BB65499C-49E9-16B0-430C-82EBB199B420}"/>
          </ac:spMkLst>
        </pc:spChg>
      </pc:sldChg>
    </pc:docChg>
  </pc:docChgLst>
  <pc:docChgLst>
    <pc:chgData name="Tallent, Paul (North East CA)" userId="439e7561-f9cc-4477-b737-9901fca3c02c" providerId="ADAL" clId="{B535527E-209E-4D00-8A48-A575BAFA445A}"/>
    <pc:docChg chg="undo redo custSel addSld delSld modSld">
      <pc:chgData name="Tallent, Paul (North East CA)" userId="439e7561-f9cc-4477-b737-9901fca3c02c" providerId="ADAL" clId="{B535527E-209E-4D00-8A48-A575BAFA445A}" dt="2025-04-25T10:44:42.012" v="202" actId="2711"/>
      <pc:docMkLst>
        <pc:docMk/>
      </pc:docMkLst>
      <pc:sldChg chg="modSp mod">
        <pc:chgData name="Tallent, Paul (North East CA)" userId="439e7561-f9cc-4477-b737-9901fca3c02c" providerId="ADAL" clId="{B535527E-209E-4D00-8A48-A575BAFA445A}" dt="2025-04-25T10:43:49.431" v="195" actId="20577"/>
        <pc:sldMkLst>
          <pc:docMk/>
          <pc:sldMk cId="334819888" sldId="419"/>
        </pc:sldMkLst>
        <pc:spChg chg="mod">
          <ac:chgData name="Tallent, Paul (North East CA)" userId="439e7561-f9cc-4477-b737-9901fca3c02c" providerId="ADAL" clId="{B535527E-209E-4D00-8A48-A575BAFA445A}" dt="2025-04-25T10:43:49.431" v="195" actId="20577"/>
          <ac:spMkLst>
            <pc:docMk/>
            <pc:sldMk cId="334819888" sldId="419"/>
            <ac:spMk id="2" creationId="{C9C3351A-1627-9639-E254-475C5DD63A6F}"/>
          </ac:spMkLst>
        </pc:spChg>
      </pc:sldChg>
      <pc:sldChg chg="modSp mod">
        <pc:chgData name="Tallent, Paul (North East CA)" userId="439e7561-f9cc-4477-b737-9901fca3c02c" providerId="ADAL" clId="{B535527E-209E-4D00-8A48-A575BAFA445A}" dt="2025-04-25T10:43:59.206" v="196" actId="2711"/>
        <pc:sldMkLst>
          <pc:docMk/>
          <pc:sldMk cId="2319865627" sldId="422"/>
        </pc:sldMkLst>
        <pc:spChg chg="mod">
          <ac:chgData name="Tallent, Paul (North East CA)" userId="439e7561-f9cc-4477-b737-9901fca3c02c" providerId="ADAL" clId="{B535527E-209E-4D00-8A48-A575BAFA445A}" dt="2025-04-25T10:43:59.206" v="196" actId="2711"/>
          <ac:spMkLst>
            <pc:docMk/>
            <pc:sldMk cId="2319865627" sldId="422"/>
            <ac:spMk id="2" creationId="{701FD58B-67BE-0426-7502-17A6CB695C97}"/>
          </ac:spMkLst>
        </pc:spChg>
        <pc:spChg chg="mod">
          <ac:chgData name="Tallent, Paul (North East CA)" userId="439e7561-f9cc-4477-b737-9901fca3c02c" providerId="ADAL" clId="{B535527E-209E-4D00-8A48-A575BAFA445A}" dt="2025-04-25T10:43:59.206" v="196" actId="2711"/>
          <ac:spMkLst>
            <pc:docMk/>
            <pc:sldMk cId="2319865627" sldId="422"/>
            <ac:spMk id="3" creationId="{51D752C2-1A16-19AE-4BB6-202AE8A3F6B1}"/>
          </ac:spMkLst>
        </pc:spChg>
      </pc:sldChg>
      <pc:sldChg chg="delSp modSp modAnim">
        <pc:chgData name="Tallent, Paul (North East CA)" userId="439e7561-f9cc-4477-b737-9901fca3c02c" providerId="ADAL" clId="{B535527E-209E-4D00-8A48-A575BAFA445A}" dt="2025-04-25T10:10:18.805" v="22" actId="478"/>
        <pc:sldMkLst>
          <pc:docMk/>
          <pc:sldMk cId="1550552636" sldId="423"/>
        </pc:sldMkLst>
        <pc:spChg chg="mod">
          <ac:chgData name="Tallent, Paul (North East CA)" userId="439e7561-f9cc-4477-b737-9901fca3c02c" providerId="ADAL" clId="{B535527E-209E-4D00-8A48-A575BAFA445A}" dt="2025-04-25T10:10:11.591" v="21" actId="113"/>
          <ac:spMkLst>
            <pc:docMk/>
            <pc:sldMk cId="1550552636" sldId="423"/>
            <ac:spMk id="3" creationId="{F555A65E-60EA-9BF5-BF95-93FEE865734E}"/>
          </ac:spMkLst>
        </pc:spChg>
        <pc:picChg chg="del">
          <ac:chgData name="Tallent, Paul (North East CA)" userId="439e7561-f9cc-4477-b737-9901fca3c02c" providerId="ADAL" clId="{B535527E-209E-4D00-8A48-A575BAFA445A}" dt="2025-04-25T10:10:18.805" v="22" actId="478"/>
          <ac:picMkLst>
            <pc:docMk/>
            <pc:sldMk cId="1550552636" sldId="423"/>
            <ac:picMk id="1026" creationId="{6E657272-6069-68B4-F5FE-DA8BB93B3E45}"/>
          </ac:picMkLst>
        </pc:picChg>
      </pc:sldChg>
      <pc:sldChg chg="del">
        <pc:chgData name="Tallent, Paul (North East CA)" userId="439e7561-f9cc-4477-b737-9901fca3c02c" providerId="ADAL" clId="{B535527E-209E-4D00-8A48-A575BAFA445A}" dt="2025-04-25T10:11:14.455" v="23" actId="47"/>
        <pc:sldMkLst>
          <pc:docMk/>
          <pc:sldMk cId="3875434718" sldId="424"/>
        </pc:sldMkLst>
      </pc:sldChg>
      <pc:sldChg chg="modSp">
        <pc:chgData name="Tallent, Paul (North East CA)" userId="439e7561-f9cc-4477-b737-9901fca3c02c" providerId="ADAL" clId="{B535527E-209E-4D00-8A48-A575BAFA445A}" dt="2025-04-25T10:44:12.694" v="197" actId="2711"/>
        <pc:sldMkLst>
          <pc:docMk/>
          <pc:sldMk cId="3311359517" sldId="427"/>
        </pc:sldMkLst>
        <pc:spChg chg="mod">
          <ac:chgData name="Tallent, Paul (North East CA)" userId="439e7561-f9cc-4477-b737-9901fca3c02c" providerId="ADAL" clId="{B535527E-209E-4D00-8A48-A575BAFA445A}" dt="2025-04-25T10:44:12.694" v="197" actId="2711"/>
          <ac:spMkLst>
            <pc:docMk/>
            <pc:sldMk cId="3311359517" sldId="427"/>
            <ac:spMk id="2" creationId="{7A1721FE-8352-FE65-CB0F-252F54D05DBC}"/>
          </ac:spMkLst>
        </pc:spChg>
        <pc:spChg chg="mod">
          <ac:chgData name="Tallent, Paul (North East CA)" userId="439e7561-f9cc-4477-b737-9901fca3c02c" providerId="ADAL" clId="{B535527E-209E-4D00-8A48-A575BAFA445A}" dt="2025-04-25T10:44:12.694" v="197" actId="2711"/>
          <ac:spMkLst>
            <pc:docMk/>
            <pc:sldMk cId="3311359517" sldId="427"/>
            <ac:spMk id="3" creationId="{F35CFA98-584B-4D08-9EA4-7DB89A6057D1}"/>
          </ac:spMkLst>
        </pc:spChg>
        <pc:spChg chg="mod">
          <ac:chgData name="Tallent, Paul (North East CA)" userId="439e7561-f9cc-4477-b737-9901fca3c02c" providerId="ADAL" clId="{B535527E-209E-4D00-8A48-A575BAFA445A}" dt="2025-04-25T10:44:12.694" v="197" actId="2711"/>
          <ac:spMkLst>
            <pc:docMk/>
            <pc:sldMk cId="3311359517" sldId="427"/>
            <ac:spMk id="6" creationId="{E156A327-B475-C45E-3DE5-8928236D413B}"/>
          </ac:spMkLst>
        </pc:spChg>
        <pc:picChg chg="mod">
          <ac:chgData name="Tallent, Paul (North East CA)" userId="439e7561-f9cc-4477-b737-9901fca3c02c" providerId="ADAL" clId="{B535527E-209E-4D00-8A48-A575BAFA445A}" dt="2025-04-25T10:44:12.694" v="197" actId="2711"/>
          <ac:picMkLst>
            <pc:docMk/>
            <pc:sldMk cId="3311359517" sldId="427"/>
            <ac:picMk id="4" creationId="{9E228BC8-0CE7-D18B-D339-93279FE5F49A}"/>
          </ac:picMkLst>
        </pc:picChg>
        <pc:picChg chg="mod">
          <ac:chgData name="Tallent, Paul (North East CA)" userId="439e7561-f9cc-4477-b737-9901fca3c02c" providerId="ADAL" clId="{B535527E-209E-4D00-8A48-A575BAFA445A}" dt="2025-04-25T10:44:12.694" v="197" actId="2711"/>
          <ac:picMkLst>
            <pc:docMk/>
            <pc:sldMk cId="3311359517" sldId="427"/>
            <ac:picMk id="8" creationId="{FFD707A7-7475-ED5D-39FC-73B45560B0AC}"/>
          </ac:picMkLst>
        </pc:picChg>
      </pc:sldChg>
      <pc:sldChg chg="modSp mod">
        <pc:chgData name="Tallent, Paul (North East CA)" userId="439e7561-f9cc-4477-b737-9901fca3c02c" providerId="ADAL" clId="{B535527E-209E-4D00-8A48-A575BAFA445A}" dt="2025-04-25T10:08:54.684" v="7" actId="13926"/>
        <pc:sldMkLst>
          <pc:docMk/>
          <pc:sldMk cId="148020642" sldId="440"/>
        </pc:sldMkLst>
        <pc:spChg chg="mod">
          <ac:chgData name="Tallent, Paul (North East CA)" userId="439e7561-f9cc-4477-b737-9901fca3c02c" providerId="ADAL" clId="{B535527E-209E-4D00-8A48-A575BAFA445A}" dt="2025-04-25T10:08:54.684" v="7" actId="13926"/>
          <ac:spMkLst>
            <pc:docMk/>
            <pc:sldMk cId="148020642" sldId="440"/>
            <ac:spMk id="4" creationId="{A5F003A4-D99C-1C2D-9B78-38196FFB0A4E}"/>
          </ac:spMkLst>
        </pc:spChg>
      </pc:sldChg>
      <pc:sldChg chg="modSp mod modNotesTx">
        <pc:chgData name="Tallent, Paul (North East CA)" userId="439e7561-f9cc-4477-b737-9901fca3c02c" providerId="ADAL" clId="{B535527E-209E-4D00-8A48-A575BAFA445A}" dt="2025-04-25T10:44:24.774" v="199" actId="2711"/>
        <pc:sldMkLst>
          <pc:docMk/>
          <pc:sldMk cId="2371964978" sldId="441"/>
        </pc:sldMkLst>
        <pc:spChg chg="mod">
          <ac:chgData name="Tallent, Paul (North East CA)" userId="439e7561-f9cc-4477-b737-9901fca3c02c" providerId="ADAL" clId="{B535527E-209E-4D00-8A48-A575BAFA445A}" dt="2025-04-25T10:44:18.810" v="198" actId="2711"/>
          <ac:spMkLst>
            <pc:docMk/>
            <pc:sldMk cId="2371964978" sldId="441"/>
            <ac:spMk id="2" creationId="{3EF7EA67-0C34-E9FE-EB47-E28B8AC95905}"/>
          </ac:spMkLst>
        </pc:spChg>
        <pc:graphicFrameChg chg="mod modGraphic">
          <ac:chgData name="Tallent, Paul (North East CA)" userId="439e7561-f9cc-4477-b737-9901fca3c02c" providerId="ADAL" clId="{B535527E-209E-4D00-8A48-A575BAFA445A}" dt="2025-04-25T10:44:24.774" v="199" actId="2711"/>
          <ac:graphicFrameMkLst>
            <pc:docMk/>
            <pc:sldMk cId="2371964978" sldId="441"/>
            <ac:graphicFrameMk id="4" creationId="{0D5CDBAE-5953-26F2-A4FB-565F8050469A}"/>
          </ac:graphicFrameMkLst>
        </pc:graphicFrameChg>
      </pc:sldChg>
      <pc:sldChg chg="del">
        <pc:chgData name="Tallent, Paul (North East CA)" userId="439e7561-f9cc-4477-b737-9901fca3c02c" providerId="ADAL" clId="{B535527E-209E-4D00-8A48-A575BAFA445A}" dt="2025-04-25T10:18:50.957" v="86" actId="47"/>
        <pc:sldMkLst>
          <pc:docMk/>
          <pc:sldMk cId="2355251052" sldId="442"/>
        </pc:sldMkLst>
      </pc:sldChg>
      <pc:sldChg chg="del">
        <pc:chgData name="Tallent, Paul (North East CA)" userId="439e7561-f9cc-4477-b737-9901fca3c02c" providerId="ADAL" clId="{B535527E-209E-4D00-8A48-A575BAFA445A}" dt="2025-04-25T10:18:50.957" v="86" actId="47"/>
        <pc:sldMkLst>
          <pc:docMk/>
          <pc:sldMk cId="3416699711" sldId="443"/>
        </pc:sldMkLst>
      </pc:sldChg>
      <pc:sldChg chg="del">
        <pc:chgData name="Tallent, Paul (North East CA)" userId="439e7561-f9cc-4477-b737-9901fca3c02c" providerId="ADAL" clId="{B535527E-209E-4D00-8A48-A575BAFA445A}" dt="2025-04-25T10:18:50.957" v="86" actId="47"/>
        <pc:sldMkLst>
          <pc:docMk/>
          <pc:sldMk cId="912415436" sldId="444"/>
        </pc:sldMkLst>
      </pc:sldChg>
      <pc:sldChg chg="modSp add mod">
        <pc:chgData name="Tallent, Paul (North East CA)" userId="439e7561-f9cc-4477-b737-9901fca3c02c" providerId="ADAL" clId="{B535527E-209E-4D00-8A48-A575BAFA445A}" dt="2025-04-25T10:44:35.725" v="201" actId="2711"/>
        <pc:sldMkLst>
          <pc:docMk/>
          <pc:sldMk cId="3826883021" sldId="445"/>
        </pc:sldMkLst>
        <pc:spChg chg="mod">
          <ac:chgData name="Tallent, Paul (North East CA)" userId="439e7561-f9cc-4477-b737-9901fca3c02c" providerId="ADAL" clId="{B535527E-209E-4D00-8A48-A575BAFA445A}" dt="2025-04-25T10:44:29.676" v="200" actId="2711"/>
          <ac:spMkLst>
            <pc:docMk/>
            <pc:sldMk cId="3826883021" sldId="445"/>
            <ac:spMk id="2" creationId="{3EF7EA67-0C34-E9FE-EB47-E28B8AC95905}"/>
          </ac:spMkLst>
        </pc:spChg>
        <pc:graphicFrameChg chg="mod modGraphic">
          <ac:chgData name="Tallent, Paul (North East CA)" userId="439e7561-f9cc-4477-b737-9901fca3c02c" providerId="ADAL" clId="{B535527E-209E-4D00-8A48-A575BAFA445A}" dt="2025-04-25T10:44:35.725" v="201" actId="2711"/>
          <ac:graphicFrameMkLst>
            <pc:docMk/>
            <pc:sldMk cId="3826883021" sldId="445"/>
            <ac:graphicFrameMk id="4" creationId="{0D5CDBAE-5953-26F2-A4FB-565F8050469A}"/>
          </ac:graphicFrameMkLst>
        </pc:graphicFrameChg>
      </pc:sldChg>
      <pc:sldChg chg="addSp delSp modSp new mod modNotesTx">
        <pc:chgData name="Tallent, Paul (North East CA)" userId="439e7561-f9cc-4477-b737-9901fca3c02c" providerId="ADAL" clId="{B535527E-209E-4D00-8A48-A575BAFA445A}" dt="2025-04-25T10:44:42.012" v="202" actId="2711"/>
        <pc:sldMkLst>
          <pc:docMk/>
          <pc:sldMk cId="1976677809" sldId="446"/>
        </pc:sldMkLst>
        <pc:spChg chg="mod">
          <ac:chgData name="Tallent, Paul (North East CA)" userId="439e7561-f9cc-4477-b737-9901fca3c02c" providerId="ADAL" clId="{B535527E-209E-4D00-8A48-A575BAFA445A}" dt="2025-04-25T10:44:42.012" v="202" actId="2711"/>
          <ac:spMkLst>
            <pc:docMk/>
            <pc:sldMk cId="1976677809" sldId="446"/>
            <ac:spMk id="2" creationId="{9035610F-FEAB-E996-ABE5-FD704E27C8EB}"/>
          </ac:spMkLst>
        </pc:spChg>
        <pc:spChg chg="del mod">
          <ac:chgData name="Tallent, Paul (North East CA)" userId="439e7561-f9cc-4477-b737-9901fca3c02c" providerId="ADAL" clId="{B535527E-209E-4D00-8A48-A575BAFA445A}" dt="2025-04-25T10:19:41.765" v="165" actId="478"/>
          <ac:spMkLst>
            <pc:docMk/>
            <pc:sldMk cId="1976677809" sldId="446"/>
            <ac:spMk id="3" creationId="{675C9C83-58A2-56F3-7999-90BDB93FBF34}"/>
          </ac:spMkLst>
        </pc:spChg>
        <pc:spChg chg="add mod">
          <ac:chgData name="Tallent, Paul (North East CA)" userId="439e7561-f9cc-4477-b737-9901fca3c02c" providerId="ADAL" clId="{B535527E-209E-4D00-8A48-A575BAFA445A}" dt="2025-04-25T10:44:42.012" v="202" actId="2711"/>
          <ac:spMkLst>
            <pc:docMk/>
            <pc:sldMk cId="1976677809" sldId="446"/>
            <ac:spMk id="4" creationId="{F29F925E-15FB-26FA-5EBA-705A5E976D0D}"/>
          </ac:spMkLst>
        </pc:spChg>
        <pc:spChg chg="add mod">
          <ac:chgData name="Tallent, Paul (North East CA)" userId="439e7561-f9cc-4477-b737-9901fca3c02c" providerId="ADAL" clId="{B535527E-209E-4D00-8A48-A575BAFA445A}" dt="2025-04-25T10:44:42.012" v="202" actId="2711"/>
          <ac:spMkLst>
            <pc:docMk/>
            <pc:sldMk cId="1976677809" sldId="446"/>
            <ac:spMk id="5" creationId="{BB65499C-49E9-16B0-430C-82EBB199B42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AA229-F20A-46E0-9CC9-C35229760F7D}" type="datetimeFigureOut">
              <a:t>6/27/25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FB6346-6541-4E7A-8162-AD6F439C53BE}" type="slidenum">
              <a:t>‹#›</a:t>
            </a:fld>
            <a:endParaRPr lang="en-US"/>
          </a:p>
        </p:txBody>
      </p:sp>
    </p:spTree>
    <p:extLst>
      <p:ext uri="{BB962C8B-B14F-4D97-AF65-F5344CB8AC3E}">
        <p14:creationId xmlns:p14="http://schemas.microsoft.com/office/powerpoint/2010/main" val="4099772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FB6346-6541-4E7A-8162-AD6F439C53BE}" type="slidenum">
              <a:rPr lang="en-GB" smtClean="0"/>
              <a:t>1</a:t>
            </a:fld>
            <a:endParaRPr lang="en-GB"/>
          </a:p>
        </p:txBody>
      </p:sp>
    </p:spTree>
    <p:extLst>
      <p:ext uri="{BB962C8B-B14F-4D97-AF65-F5344CB8AC3E}">
        <p14:creationId xmlns:p14="http://schemas.microsoft.com/office/powerpoint/2010/main" val="3681849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dirty="0">
                <a:solidFill>
                  <a:srgbClr val="242424"/>
                </a:solidFill>
                <a:effectLst/>
                <a:latin typeface="Segoe UI" panose="020B0502040204020203" pitchFamily="34" charset="0"/>
              </a:rPr>
              <a:t>Introduce the topic and the objectives of the lesson.</a:t>
            </a:r>
          </a:p>
          <a:p>
            <a:pPr algn="l">
              <a:buFont typeface="Arial" panose="020B0604020202020204" pitchFamily="34" charset="0"/>
              <a:buChar char="•"/>
            </a:pPr>
            <a:r>
              <a:rPr lang="en-GB" b="0" i="0" dirty="0">
                <a:solidFill>
                  <a:srgbClr val="242424"/>
                </a:solidFill>
                <a:effectLst/>
                <a:latin typeface="Segoe UI" panose="020B0502040204020203" pitchFamily="34" charset="0"/>
              </a:rPr>
              <a:t>Explain that the lesson will help pupils understand their personality strengths and how these can influence their future career choices.</a:t>
            </a:r>
          </a:p>
          <a:p>
            <a:endParaRPr lang="en-GB" dirty="0"/>
          </a:p>
        </p:txBody>
      </p:sp>
      <p:sp>
        <p:nvSpPr>
          <p:cNvPr id="4" name="Slide Number Placeholder 3"/>
          <p:cNvSpPr>
            <a:spLocks noGrp="1"/>
          </p:cNvSpPr>
          <p:nvPr>
            <p:ph type="sldNum" sz="quarter" idx="5"/>
          </p:nvPr>
        </p:nvSpPr>
        <p:spPr/>
        <p:txBody>
          <a:bodyPr/>
          <a:lstStyle/>
          <a:p>
            <a:fld id="{22FB6346-6541-4E7A-8162-AD6F439C53BE}" type="slidenum">
              <a:rPr lang="en-GB" smtClean="0"/>
              <a:t>3</a:t>
            </a:fld>
            <a:endParaRPr lang="en-GB"/>
          </a:p>
        </p:txBody>
      </p:sp>
    </p:spTree>
    <p:extLst>
      <p:ext uri="{BB962C8B-B14F-4D97-AF65-F5344CB8AC3E}">
        <p14:creationId xmlns:p14="http://schemas.microsoft.com/office/powerpoint/2010/main" val="860630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dirty="0">
                <a:solidFill>
                  <a:srgbClr val="242424"/>
                </a:solidFill>
                <a:effectLst/>
                <a:latin typeface="Segoe UI" panose="020B0502040204020203" pitchFamily="34" charset="0"/>
              </a:rPr>
              <a:t>Discuss the concept of personality and its importance.</a:t>
            </a:r>
          </a:p>
          <a:p>
            <a:pPr algn="l">
              <a:buFont typeface="Arial" panose="020B0604020202020204" pitchFamily="34" charset="0"/>
              <a:buChar char="•"/>
            </a:pPr>
            <a:r>
              <a:rPr lang="en-GB" b="0" i="0" dirty="0">
                <a:solidFill>
                  <a:srgbClr val="242424"/>
                </a:solidFill>
                <a:effectLst/>
                <a:latin typeface="Segoe UI" panose="020B0502040204020203" pitchFamily="34" charset="0"/>
              </a:rPr>
              <a:t>Emphasise that everyone has unique strengths and preferences – explored through the following activity.</a:t>
            </a:r>
          </a:p>
          <a:p>
            <a:endParaRPr lang="en-GB" dirty="0"/>
          </a:p>
        </p:txBody>
      </p:sp>
      <p:sp>
        <p:nvSpPr>
          <p:cNvPr id="4" name="Slide Number Placeholder 3"/>
          <p:cNvSpPr>
            <a:spLocks noGrp="1"/>
          </p:cNvSpPr>
          <p:nvPr>
            <p:ph type="sldNum" sz="quarter" idx="5"/>
          </p:nvPr>
        </p:nvSpPr>
        <p:spPr/>
        <p:txBody>
          <a:bodyPr/>
          <a:lstStyle/>
          <a:p>
            <a:fld id="{22FB6346-6541-4E7A-8162-AD6F439C53BE}" type="slidenum">
              <a:rPr lang="en-GB" smtClean="0"/>
              <a:t>4</a:t>
            </a:fld>
            <a:endParaRPr lang="en-GB"/>
          </a:p>
        </p:txBody>
      </p:sp>
    </p:spTree>
    <p:extLst>
      <p:ext uri="{BB962C8B-B14F-4D97-AF65-F5344CB8AC3E}">
        <p14:creationId xmlns:p14="http://schemas.microsoft.com/office/powerpoint/2010/main" val="586117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dirty="0">
                <a:solidFill>
                  <a:srgbClr val="242424"/>
                </a:solidFill>
                <a:effectLst/>
                <a:latin typeface="Segoe UI" panose="020B0502040204020203" pitchFamily="34" charset="0"/>
              </a:rPr>
              <a:t>Explain the four key aspects of personality and how they are developed.</a:t>
            </a:r>
          </a:p>
          <a:p>
            <a:pPr algn="l">
              <a:buFont typeface="Arial" panose="020B0604020202020204" pitchFamily="34" charset="0"/>
              <a:buChar char="•"/>
            </a:pPr>
            <a:r>
              <a:rPr lang="en-GB" b="0" i="0" dirty="0">
                <a:solidFill>
                  <a:srgbClr val="242424"/>
                </a:solidFill>
                <a:effectLst/>
                <a:latin typeface="Segoe UI" panose="020B0502040204020203" pitchFamily="34" charset="0"/>
              </a:rPr>
              <a:t>Discuss the balancing skill sets for each aspect and how most people have a mixture of both but a preference for one or the other.</a:t>
            </a:r>
          </a:p>
          <a:p>
            <a:pPr algn="l">
              <a:buFont typeface="Arial" panose="020B0604020202020204" pitchFamily="34" charset="0"/>
              <a:buChar char="•"/>
            </a:pPr>
            <a:r>
              <a:rPr lang="en-GB" b="1" i="0" dirty="0">
                <a:solidFill>
                  <a:srgbClr val="242424"/>
                </a:solidFill>
                <a:effectLst/>
                <a:latin typeface="Segoe UI" panose="020B0502040204020203" pitchFamily="34" charset="0"/>
              </a:rPr>
              <a:t>Emphasise that these can be developed and are not fixed.</a:t>
            </a:r>
          </a:p>
          <a:p>
            <a:pPr algn="l">
              <a:buFont typeface="Arial" panose="020B0604020202020204" pitchFamily="34" charset="0"/>
              <a:buChar char="•"/>
            </a:pPr>
            <a:r>
              <a:rPr lang="en-GB" b="0" i="0" dirty="0">
                <a:solidFill>
                  <a:srgbClr val="242424"/>
                </a:solidFill>
                <a:effectLst/>
                <a:latin typeface="Segoe UI" panose="020B0502040204020203" pitchFamily="34" charset="0"/>
              </a:rPr>
              <a:t>Ask pupils to reflect on examples of how they use some of these skill sets in their daily lives.</a:t>
            </a:r>
          </a:p>
          <a:p>
            <a:endParaRPr lang="en-GB" dirty="0"/>
          </a:p>
        </p:txBody>
      </p:sp>
      <p:sp>
        <p:nvSpPr>
          <p:cNvPr id="4" name="Slide Number Placeholder 3"/>
          <p:cNvSpPr>
            <a:spLocks noGrp="1"/>
          </p:cNvSpPr>
          <p:nvPr>
            <p:ph type="sldNum" sz="quarter" idx="5"/>
          </p:nvPr>
        </p:nvSpPr>
        <p:spPr/>
        <p:txBody>
          <a:bodyPr/>
          <a:lstStyle/>
          <a:p>
            <a:fld id="{22FB6346-6541-4E7A-8162-AD6F439C53BE}" type="slidenum">
              <a:rPr lang="en-GB" smtClean="0"/>
              <a:t>5</a:t>
            </a:fld>
            <a:endParaRPr lang="en-GB"/>
          </a:p>
        </p:txBody>
      </p:sp>
    </p:spTree>
    <p:extLst>
      <p:ext uri="{BB962C8B-B14F-4D97-AF65-F5344CB8AC3E}">
        <p14:creationId xmlns:p14="http://schemas.microsoft.com/office/powerpoint/2010/main" val="3996699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Introduce the idea of a quiz to help pupils to reflect on and identify their strengths.</a:t>
            </a:r>
          </a:p>
          <a:p>
            <a:endParaRPr lang="en-GB" dirty="0"/>
          </a:p>
          <a:p>
            <a:r>
              <a:rPr lang="en-GB" dirty="0"/>
              <a:t>It is important that they focus on themselves and answer as honestly as possible.</a:t>
            </a:r>
          </a:p>
        </p:txBody>
      </p:sp>
      <p:sp>
        <p:nvSpPr>
          <p:cNvPr id="4" name="Slide Number Placeholder 3"/>
          <p:cNvSpPr>
            <a:spLocks noGrp="1"/>
          </p:cNvSpPr>
          <p:nvPr>
            <p:ph type="sldNum" sz="quarter" idx="5"/>
          </p:nvPr>
        </p:nvSpPr>
        <p:spPr/>
        <p:txBody>
          <a:bodyPr/>
          <a:lstStyle/>
          <a:p>
            <a:fld id="{22FB6346-6541-4E7A-8162-AD6F439C53BE}" type="slidenum">
              <a:rPr lang="en-GB" smtClean="0"/>
              <a:t>6</a:t>
            </a:fld>
            <a:endParaRPr lang="en-GB"/>
          </a:p>
        </p:txBody>
      </p:sp>
    </p:spTree>
    <p:extLst>
      <p:ext uri="{BB962C8B-B14F-4D97-AF65-F5344CB8AC3E}">
        <p14:creationId xmlns:p14="http://schemas.microsoft.com/office/powerpoint/2010/main" val="2949614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dirty="0">
                <a:solidFill>
                  <a:srgbClr val="242424"/>
                </a:solidFill>
                <a:effectLst/>
                <a:latin typeface="Segoe UI" panose="020B0502040204020203" pitchFamily="34" charset="0"/>
              </a:rPr>
              <a:t>Guide pupils through the process of identifying their animal type using the online Buzz Quiz.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mn-lt"/>
                <a:ea typeface="+mn-ea"/>
                <a:cs typeface="+mn-cs"/>
              </a:rPr>
              <a:t>Pupils take note their four letters and consider how their subject/course choices will match their natural learning preferences. </a:t>
            </a:r>
            <a:endParaRPr lang="en-GB" b="0" i="0" dirty="0">
              <a:solidFill>
                <a:srgbClr val="242424"/>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22FB6346-6541-4E7A-8162-AD6F439C53BE}" type="slidenum">
              <a:rPr lang="en-GB" smtClean="0"/>
              <a:t>7</a:t>
            </a:fld>
            <a:endParaRPr lang="en-GB"/>
          </a:p>
        </p:txBody>
      </p:sp>
    </p:spTree>
    <p:extLst>
      <p:ext uri="{BB962C8B-B14F-4D97-AF65-F5344CB8AC3E}">
        <p14:creationId xmlns:p14="http://schemas.microsoft.com/office/powerpoint/2010/main" val="622377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E9C93-8F0A-529A-0982-6D49E7DF0B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934C06-55C0-CEE5-73B2-103C6A2186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DD2244-77A2-0E80-11CF-8F3D3CA29981}"/>
              </a:ext>
            </a:extLst>
          </p:cNvPr>
          <p:cNvSpPr>
            <a:spLocks noGrp="1"/>
          </p:cNvSpPr>
          <p:nvPr>
            <p:ph type="body" idx="1"/>
          </p:nvPr>
        </p:nvSpPr>
        <p:spPr/>
        <p:txBody>
          <a:bodyPr/>
          <a:lstStyle/>
          <a:p>
            <a:r>
              <a:rPr lang="en-GB" sz="1200" kern="1200" dirty="0">
                <a:solidFill>
                  <a:schemeClr val="dk1"/>
                </a:solidFill>
                <a:effectLst/>
                <a:latin typeface="+mn-lt"/>
                <a:ea typeface="+mn-ea"/>
                <a:cs typeface="+mn-cs"/>
              </a:rPr>
              <a:t>Questions for pupils</a:t>
            </a:r>
          </a:p>
          <a:p>
            <a:r>
              <a:rPr lang="en-GB" sz="1200" kern="1200" dirty="0">
                <a:solidFill>
                  <a:schemeClr val="dk1"/>
                </a:solidFill>
                <a:effectLst/>
                <a:latin typeface="+mn-lt"/>
                <a:ea typeface="+mn-ea"/>
                <a:cs typeface="+mn-cs"/>
              </a:rPr>
              <a:t>Do you agree with the suggestions?</a:t>
            </a:r>
          </a:p>
          <a:p>
            <a:r>
              <a:rPr lang="en-GB" sz="1200" kern="1200" dirty="0">
                <a:solidFill>
                  <a:schemeClr val="dk1"/>
                </a:solidFill>
                <a:effectLst/>
                <a:latin typeface="+mn-lt"/>
                <a:ea typeface="+mn-ea"/>
                <a:cs typeface="+mn-cs"/>
              </a:rPr>
              <a:t>Do different types of learning best suit you: apprenticeships, A levels, FE courses. </a:t>
            </a:r>
          </a:p>
          <a:p>
            <a:r>
              <a:rPr lang="en-GB" sz="1200" kern="1200" dirty="0">
                <a:solidFill>
                  <a:schemeClr val="dk1"/>
                </a:solidFill>
                <a:effectLst/>
                <a:latin typeface="+mn-lt"/>
                <a:ea typeface="+mn-ea"/>
                <a:cs typeface="+mn-cs"/>
              </a:rPr>
              <a:t>When have you made good and bad decisions in the past?</a:t>
            </a:r>
          </a:p>
        </p:txBody>
      </p:sp>
      <p:sp>
        <p:nvSpPr>
          <p:cNvPr id="4" name="Slide Number Placeholder 3">
            <a:extLst>
              <a:ext uri="{FF2B5EF4-FFF2-40B4-BE49-F238E27FC236}">
                <a16:creationId xmlns:a16="http://schemas.microsoft.com/office/drawing/2014/main" id="{26644761-6D5E-F51D-4248-3946D72CFBF3}"/>
              </a:ext>
            </a:extLst>
          </p:cNvPr>
          <p:cNvSpPr>
            <a:spLocks noGrp="1"/>
          </p:cNvSpPr>
          <p:nvPr>
            <p:ph type="sldNum" sz="quarter" idx="5"/>
          </p:nvPr>
        </p:nvSpPr>
        <p:spPr/>
        <p:txBody>
          <a:bodyPr/>
          <a:lstStyle/>
          <a:p>
            <a:fld id="{22FB6346-6541-4E7A-8162-AD6F439C53BE}" type="slidenum">
              <a:rPr lang="en-GB" smtClean="0"/>
              <a:t>8</a:t>
            </a:fld>
            <a:endParaRPr lang="en-GB"/>
          </a:p>
        </p:txBody>
      </p:sp>
    </p:spTree>
    <p:extLst>
      <p:ext uri="{BB962C8B-B14F-4D97-AF65-F5344CB8AC3E}">
        <p14:creationId xmlns:p14="http://schemas.microsoft.com/office/powerpoint/2010/main" val="3829281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C900E-EF36-6AAB-976F-A333782138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B730FA-A9B1-660E-91D8-8E6AE97D92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E85633-0D59-3DFD-1CAF-556C9DC705B6}"/>
              </a:ext>
            </a:extLst>
          </p:cNvPr>
          <p:cNvSpPr>
            <a:spLocks noGrp="1"/>
          </p:cNvSpPr>
          <p:nvPr>
            <p:ph type="body" idx="1"/>
          </p:nvPr>
        </p:nvSpPr>
        <p:spPr/>
        <p:txBody>
          <a:bodyPr/>
          <a:lstStyle/>
          <a:p>
            <a:r>
              <a:rPr lang="en-GB" sz="1200" kern="1200" dirty="0">
                <a:solidFill>
                  <a:schemeClr val="dk1"/>
                </a:solidFill>
                <a:effectLst/>
                <a:latin typeface="+mn-lt"/>
                <a:ea typeface="+mn-ea"/>
                <a:cs typeface="+mn-cs"/>
              </a:rPr>
              <a:t>Questions for pupils</a:t>
            </a:r>
          </a:p>
          <a:p>
            <a:r>
              <a:rPr lang="en-GB" sz="1200" kern="1200" dirty="0">
                <a:solidFill>
                  <a:schemeClr val="dk1"/>
                </a:solidFill>
                <a:effectLst/>
                <a:latin typeface="+mn-lt"/>
                <a:ea typeface="+mn-ea"/>
                <a:cs typeface="+mn-cs"/>
              </a:rPr>
              <a:t>Do you agree with the suggestions?</a:t>
            </a:r>
          </a:p>
          <a:p>
            <a:r>
              <a:rPr lang="en-GB" sz="1200" kern="1200" dirty="0">
                <a:solidFill>
                  <a:schemeClr val="dk1"/>
                </a:solidFill>
                <a:effectLst/>
                <a:latin typeface="+mn-lt"/>
                <a:ea typeface="+mn-ea"/>
                <a:cs typeface="+mn-cs"/>
              </a:rPr>
              <a:t>Do different types of learning best suit you: apprenticeships, A levels, FE courses. </a:t>
            </a:r>
          </a:p>
          <a:p>
            <a:r>
              <a:rPr lang="en-GB" sz="1200" kern="1200" dirty="0">
                <a:solidFill>
                  <a:schemeClr val="dk1"/>
                </a:solidFill>
                <a:effectLst/>
                <a:latin typeface="+mn-lt"/>
                <a:ea typeface="+mn-ea"/>
                <a:cs typeface="+mn-cs"/>
              </a:rPr>
              <a:t>When have you made good and bad decisions in the past?</a:t>
            </a:r>
          </a:p>
        </p:txBody>
      </p:sp>
      <p:sp>
        <p:nvSpPr>
          <p:cNvPr id="4" name="Slide Number Placeholder 3">
            <a:extLst>
              <a:ext uri="{FF2B5EF4-FFF2-40B4-BE49-F238E27FC236}">
                <a16:creationId xmlns:a16="http://schemas.microsoft.com/office/drawing/2014/main" id="{E5DB745E-EDD3-5F7A-D940-614226057E70}"/>
              </a:ext>
            </a:extLst>
          </p:cNvPr>
          <p:cNvSpPr>
            <a:spLocks noGrp="1"/>
          </p:cNvSpPr>
          <p:nvPr>
            <p:ph type="sldNum" sz="quarter" idx="5"/>
          </p:nvPr>
        </p:nvSpPr>
        <p:spPr/>
        <p:txBody>
          <a:bodyPr/>
          <a:lstStyle/>
          <a:p>
            <a:fld id="{22FB6346-6541-4E7A-8162-AD6F439C53BE}" type="slidenum">
              <a:rPr lang="en-GB" smtClean="0"/>
              <a:t>9</a:t>
            </a:fld>
            <a:endParaRPr lang="en-GB"/>
          </a:p>
        </p:txBody>
      </p:sp>
    </p:spTree>
    <p:extLst>
      <p:ext uri="{BB962C8B-B14F-4D97-AF65-F5344CB8AC3E}">
        <p14:creationId xmlns:p14="http://schemas.microsoft.com/office/powerpoint/2010/main" val="2346781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a:effectLst/>
              </a:rPr>
              <a:t>Additional </a:t>
            </a:r>
            <a:r>
              <a:rPr lang="en-GB" sz="1200" b="1" dirty="0">
                <a:effectLst/>
              </a:rPr>
              <a:t>Activity Top 10 employability skills Slide Identify at least one example of how you can demonstrate you have this skill at an interview, work in pairs to select and hone answers. </a:t>
            </a:r>
          </a:p>
          <a:p>
            <a:endParaRPr lang="en-GB" dirty="0"/>
          </a:p>
        </p:txBody>
      </p:sp>
      <p:sp>
        <p:nvSpPr>
          <p:cNvPr id="4" name="Slide Number Placeholder 3"/>
          <p:cNvSpPr>
            <a:spLocks noGrp="1"/>
          </p:cNvSpPr>
          <p:nvPr>
            <p:ph type="sldNum" sz="quarter" idx="5"/>
          </p:nvPr>
        </p:nvSpPr>
        <p:spPr/>
        <p:txBody>
          <a:bodyPr/>
          <a:lstStyle/>
          <a:p>
            <a:fld id="{22FB6346-6541-4E7A-8162-AD6F439C53BE}" type="slidenum">
              <a:rPr lang="en-GB" smtClean="0"/>
              <a:t>10</a:t>
            </a:fld>
            <a:endParaRPr lang="en-GB"/>
          </a:p>
        </p:txBody>
      </p:sp>
    </p:spTree>
    <p:extLst>
      <p:ext uri="{BB962C8B-B14F-4D97-AF65-F5344CB8AC3E}">
        <p14:creationId xmlns:p14="http://schemas.microsoft.com/office/powerpoint/2010/main" val="19935182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Log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0AEEC3-0121-1DE0-9A85-F15A6ED025A7}"/>
              </a:ext>
            </a:extLst>
          </p:cNvPr>
          <p:cNvSpPr/>
          <p:nvPr userDrawn="1"/>
        </p:nvSpPr>
        <p:spPr>
          <a:xfrm>
            <a:off x="0" y="0"/>
            <a:ext cx="12192000" cy="6858000"/>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8" name="Freeform 7">
            <a:extLst>
              <a:ext uri="{FF2B5EF4-FFF2-40B4-BE49-F238E27FC236}">
                <a16:creationId xmlns:a16="http://schemas.microsoft.com/office/drawing/2014/main" id="{4022AE9E-0C52-05B8-2A52-E3D388E0A84F}"/>
              </a:ext>
            </a:extLst>
          </p:cNvPr>
          <p:cNvSpPr/>
          <p:nvPr userDrawn="1"/>
        </p:nvSpPr>
        <p:spPr>
          <a:xfrm>
            <a:off x="7326213"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9" name="Freeform 8">
            <a:extLst>
              <a:ext uri="{FF2B5EF4-FFF2-40B4-BE49-F238E27FC236}">
                <a16:creationId xmlns:a16="http://schemas.microsoft.com/office/drawing/2014/main" id="{E287EAC3-63EE-00AF-6F29-1E7E9D8012E5}"/>
              </a:ext>
            </a:extLst>
          </p:cNvPr>
          <p:cNvSpPr/>
          <p:nvPr userDrawn="1"/>
        </p:nvSpPr>
        <p:spPr>
          <a:xfrm>
            <a:off x="8354914"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20" y="2001839"/>
            <a:ext cx="7772400" cy="1508125"/>
          </a:xfrm>
        </p:spPr>
        <p:txBody>
          <a:bodyPr anchor="b">
            <a:normAutofit/>
          </a:bodyPr>
          <a:lstStyle>
            <a:lvl1pPr algn="l">
              <a:defRPr sz="4400" b="1">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20" y="3602038"/>
            <a:ext cx="7772400" cy="1655762"/>
          </a:xfrm>
        </p:spPr>
        <p:txBody>
          <a:bodyPr/>
          <a:lstStyle>
            <a:lvl1pPr marL="0" indent="0" algn="l">
              <a:buNone/>
              <a:defRPr sz="2400">
                <a:solidFill>
                  <a:schemeClr val="bg1"/>
                </a:solidFill>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GB"/>
              <a:t>Click to edit Master subtitle style</a:t>
            </a:r>
          </a:p>
        </p:txBody>
      </p:sp>
      <p:sp>
        <p:nvSpPr>
          <p:cNvPr id="13" name="Rectangle 12">
            <a:extLst>
              <a:ext uri="{FF2B5EF4-FFF2-40B4-BE49-F238E27FC236}">
                <a16:creationId xmlns:a16="http://schemas.microsoft.com/office/drawing/2014/main" id="{F8A792DF-5A6A-0C9F-8486-8B7EC3D1182E}"/>
              </a:ext>
            </a:extLst>
          </p:cNvPr>
          <p:cNvSpPr/>
          <p:nvPr userDrawn="1"/>
        </p:nvSpPr>
        <p:spPr>
          <a:xfrm>
            <a:off x="0" y="6086477"/>
            <a:ext cx="12192000" cy="7715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6" name="Graphic 5">
            <a:extLst>
              <a:ext uri="{FF2B5EF4-FFF2-40B4-BE49-F238E27FC236}">
                <a16:creationId xmlns:a16="http://schemas.microsoft.com/office/drawing/2014/main" id="{5CE16761-3158-B580-BA89-315E2EC97C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0004" y="718850"/>
            <a:ext cx="2689385" cy="695615"/>
          </a:xfrm>
          <a:prstGeom prst="rect">
            <a:avLst/>
          </a:prstGeom>
        </p:spPr>
      </p:pic>
      <p:pic>
        <p:nvPicPr>
          <p:cNvPr id="11" name="Graphic 10">
            <a:extLst>
              <a:ext uri="{FF2B5EF4-FFF2-40B4-BE49-F238E27FC236}">
                <a16:creationId xmlns:a16="http://schemas.microsoft.com/office/drawing/2014/main" id="{0D98D971-960C-027E-6340-458819334B7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67348" y="6453436"/>
            <a:ext cx="1020462" cy="276590"/>
          </a:xfrm>
          <a:prstGeom prst="rect">
            <a:avLst/>
          </a:prstGeom>
        </p:spPr>
      </p:pic>
    </p:spTree>
    <p:extLst>
      <p:ext uri="{BB962C8B-B14F-4D97-AF65-F5344CB8AC3E}">
        <p14:creationId xmlns:p14="http://schemas.microsoft.com/office/powerpoint/2010/main" val="672523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CF506-9496-1C8A-9406-D2ADA562CCA3}"/>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6AF4EEB6-69E4-8BFA-4D13-1D02A86F19D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636694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ontent Page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3191634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 Header – Bla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9"/>
            <a:ext cx="2648778" cy="914401"/>
          </a:xfrm>
        </p:spPr>
        <p:txBody>
          <a:bodyPr anchor="t" anchorCtr="0">
            <a:normAutofit/>
          </a:bodyPr>
          <a:lstStyle>
            <a:lvl1pPr>
              <a:defRPr sz="2800">
                <a:solidFill>
                  <a:schemeClr val="bg1"/>
                </a:solidFill>
              </a:defRPr>
            </a:lvl1pPr>
          </a:lstStyle>
          <a:p>
            <a:r>
              <a:rPr lang="en-GB" dirty="0"/>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9" y="5529262"/>
            <a:ext cx="337310"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7" name="Text Placeholder 13">
            <a:extLst>
              <a:ext uri="{FF2B5EF4-FFF2-40B4-BE49-F238E27FC236}">
                <a16:creationId xmlns:a16="http://schemas.microsoft.com/office/drawing/2014/main" id="{54789D21-7E5C-FAAB-81A8-2F8A9CB1A879}"/>
              </a:ext>
            </a:extLst>
          </p:cNvPr>
          <p:cNvSpPr>
            <a:spLocks noGrp="1"/>
          </p:cNvSpPr>
          <p:nvPr>
            <p:ph type="body" sz="quarter" idx="10"/>
          </p:nvPr>
        </p:nvSpPr>
        <p:spPr>
          <a:xfrm>
            <a:off x="436564" y="2429669"/>
            <a:ext cx="2882900" cy="3802166"/>
          </a:xfrm>
        </p:spPr>
        <p:txBody>
          <a:bodyPr/>
          <a:lstStyle>
            <a:lvl1pPr marL="0" indent="0">
              <a:buNone/>
              <a:defRPr sz="180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sp>
        <p:nvSpPr>
          <p:cNvPr id="8" name="Text Placeholder 13">
            <a:extLst>
              <a:ext uri="{FF2B5EF4-FFF2-40B4-BE49-F238E27FC236}">
                <a16:creationId xmlns:a16="http://schemas.microsoft.com/office/drawing/2014/main" id="{56C2F28A-39F6-1A2E-EA00-B646BC78457D}"/>
              </a:ext>
            </a:extLst>
          </p:cNvPr>
          <p:cNvSpPr>
            <a:spLocks noGrp="1"/>
          </p:cNvSpPr>
          <p:nvPr>
            <p:ph type="body" sz="quarter" idx="11"/>
          </p:nvPr>
        </p:nvSpPr>
        <p:spPr>
          <a:xfrm>
            <a:off x="4094164" y="2429670"/>
            <a:ext cx="7661274" cy="3802167"/>
          </a:xfrm>
        </p:spPr>
        <p:txBody>
          <a:bodyPr/>
          <a:lstStyle>
            <a:lvl1pPr marL="0" indent="0">
              <a:buNone/>
              <a:defRPr sz="180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pic>
        <p:nvPicPr>
          <p:cNvPr id="4" name="Graphic 3">
            <a:extLst>
              <a:ext uri="{FF2B5EF4-FFF2-40B4-BE49-F238E27FC236}">
                <a16:creationId xmlns:a16="http://schemas.microsoft.com/office/drawing/2014/main" id="{603A339D-08F0-23AE-998C-EB6F84D90F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9" y="6453438"/>
            <a:ext cx="1069346" cy="276589"/>
          </a:xfrm>
          <a:prstGeom prst="rect">
            <a:avLst/>
          </a:prstGeom>
        </p:spPr>
      </p:pic>
    </p:spTree>
    <p:extLst>
      <p:ext uri="{BB962C8B-B14F-4D97-AF65-F5344CB8AC3E}">
        <p14:creationId xmlns:p14="http://schemas.microsoft.com/office/powerpoint/2010/main" val="2696024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 Header – Pi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ED11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9"/>
            <a:ext cx="2648778" cy="914401"/>
          </a:xfrm>
        </p:spPr>
        <p:txBody>
          <a:bodyPr anchor="t" anchorCtr="0">
            <a:normAutofit/>
          </a:bodyPr>
          <a:lstStyle>
            <a:lvl1pPr>
              <a:defRPr sz="2800">
                <a:solidFill>
                  <a:schemeClr val="bg1"/>
                </a:solidFill>
              </a:defRPr>
            </a:lvl1pPr>
          </a:lstStyle>
          <a:p>
            <a:r>
              <a:rPr lang="en-GB" dirty="0"/>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9" y="5529262"/>
            <a:ext cx="337310"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4" name="Text Placeholder 13">
            <a:extLst>
              <a:ext uri="{FF2B5EF4-FFF2-40B4-BE49-F238E27FC236}">
                <a16:creationId xmlns:a16="http://schemas.microsoft.com/office/drawing/2014/main" id="{5C9AD746-8AAF-32BB-41ED-F8669B22955C}"/>
              </a:ext>
            </a:extLst>
          </p:cNvPr>
          <p:cNvSpPr>
            <a:spLocks noGrp="1"/>
          </p:cNvSpPr>
          <p:nvPr>
            <p:ph type="body" sz="quarter" idx="10"/>
          </p:nvPr>
        </p:nvSpPr>
        <p:spPr>
          <a:xfrm>
            <a:off x="436564" y="2429669"/>
            <a:ext cx="2882900" cy="3802166"/>
          </a:xfrm>
        </p:spPr>
        <p:txBody>
          <a:bodyPr/>
          <a:lstStyle>
            <a:lvl1pPr marL="0" indent="0">
              <a:buNone/>
              <a:defRPr sz="180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sp>
        <p:nvSpPr>
          <p:cNvPr id="8" name="Text Placeholder 13">
            <a:extLst>
              <a:ext uri="{FF2B5EF4-FFF2-40B4-BE49-F238E27FC236}">
                <a16:creationId xmlns:a16="http://schemas.microsoft.com/office/drawing/2014/main" id="{555CCE80-390D-B5FE-F5BB-05AACE0E1435}"/>
              </a:ext>
            </a:extLst>
          </p:cNvPr>
          <p:cNvSpPr>
            <a:spLocks noGrp="1"/>
          </p:cNvSpPr>
          <p:nvPr>
            <p:ph type="body" sz="quarter" idx="11"/>
          </p:nvPr>
        </p:nvSpPr>
        <p:spPr>
          <a:xfrm>
            <a:off x="4094164" y="2429670"/>
            <a:ext cx="7661274" cy="3802167"/>
          </a:xfrm>
        </p:spPr>
        <p:txBody>
          <a:bodyPr/>
          <a:lstStyle>
            <a:lvl1pPr marL="0" indent="0">
              <a:buNone/>
              <a:defRPr sz="180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pic>
        <p:nvPicPr>
          <p:cNvPr id="5" name="Graphic 4">
            <a:extLst>
              <a:ext uri="{FF2B5EF4-FFF2-40B4-BE49-F238E27FC236}">
                <a16:creationId xmlns:a16="http://schemas.microsoft.com/office/drawing/2014/main" id="{F5511449-1391-DD85-CF2D-05EDFC2D2A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9" y="6453438"/>
            <a:ext cx="1069346" cy="276589"/>
          </a:xfrm>
          <a:prstGeom prst="rect">
            <a:avLst/>
          </a:prstGeom>
        </p:spPr>
      </p:pic>
    </p:spTree>
    <p:extLst>
      <p:ext uri="{BB962C8B-B14F-4D97-AF65-F5344CB8AC3E}">
        <p14:creationId xmlns:p14="http://schemas.microsoft.com/office/powerpoint/2010/main" val="4203617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 Header – Te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33A3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9"/>
            <a:ext cx="2648778" cy="914401"/>
          </a:xfrm>
        </p:spPr>
        <p:txBody>
          <a:bodyPr anchor="t" anchorCtr="0">
            <a:normAutofit/>
          </a:bodyPr>
          <a:lstStyle>
            <a:lvl1pPr>
              <a:defRPr sz="2800">
                <a:solidFill>
                  <a:schemeClr val="bg1"/>
                </a:solidFill>
              </a:defRPr>
            </a:lvl1pPr>
          </a:lstStyle>
          <a:p>
            <a:r>
              <a:rPr lang="en-GB" dirty="0"/>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9" y="5529262"/>
            <a:ext cx="337310"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4" name="Text Placeholder 13">
            <a:extLst>
              <a:ext uri="{FF2B5EF4-FFF2-40B4-BE49-F238E27FC236}">
                <a16:creationId xmlns:a16="http://schemas.microsoft.com/office/drawing/2014/main" id="{FE65A941-DAE1-859D-30AB-1BC42B6A512F}"/>
              </a:ext>
            </a:extLst>
          </p:cNvPr>
          <p:cNvSpPr>
            <a:spLocks noGrp="1"/>
          </p:cNvSpPr>
          <p:nvPr>
            <p:ph type="body" sz="quarter" idx="10"/>
          </p:nvPr>
        </p:nvSpPr>
        <p:spPr>
          <a:xfrm>
            <a:off x="436564" y="2429669"/>
            <a:ext cx="2882900" cy="3802166"/>
          </a:xfrm>
        </p:spPr>
        <p:txBody>
          <a:bodyPr/>
          <a:lstStyle>
            <a:lvl1pPr marL="0" indent="0">
              <a:buNone/>
              <a:defRPr sz="180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sp>
        <p:nvSpPr>
          <p:cNvPr id="8" name="Text Placeholder 13">
            <a:extLst>
              <a:ext uri="{FF2B5EF4-FFF2-40B4-BE49-F238E27FC236}">
                <a16:creationId xmlns:a16="http://schemas.microsoft.com/office/drawing/2014/main" id="{9B9EE1F1-AA5C-A6A7-185B-EC6FD9FA74A0}"/>
              </a:ext>
            </a:extLst>
          </p:cNvPr>
          <p:cNvSpPr>
            <a:spLocks noGrp="1"/>
          </p:cNvSpPr>
          <p:nvPr>
            <p:ph type="body" sz="quarter" idx="11"/>
          </p:nvPr>
        </p:nvSpPr>
        <p:spPr>
          <a:xfrm>
            <a:off x="4094164" y="2429670"/>
            <a:ext cx="7661274" cy="3802167"/>
          </a:xfrm>
        </p:spPr>
        <p:txBody>
          <a:bodyPr/>
          <a:lstStyle>
            <a:lvl1pPr marL="0" indent="0">
              <a:buNone/>
              <a:defRPr sz="180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pic>
        <p:nvPicPr>
          <p:cNvPr id="5" name="Graphic 4">
            <a:extLst>
              <a:ext uri="{FF2B5EF4-FFF2-40B4-BE49-F238E27FC236}">
                <a16:creationId xmlns:a16="http://schemas.microsoft.com/office/drawing/2014/main" id="{EB759C89-B703-BB24-3E1F-12693F1079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9" y="6453438"/>
            <a:ext cx="1069346" cy="276589"/>
          </a:xfrm>
          <a:prstGeom prst="rect">
            <a:avLst/>
          </a:prstGeom>
        </p:spPr>
      </p:pic>
    </p:spTree>
    <p:extLst>
      <p:ext uri="{BB962C8B-B14F-4D97-AF65-F5344CB8AC3E}">
        <p14:creationId xmlns:p14="http://schemas.microsoft.com/office/powerpoint/2010/main" val="3675525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de Header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8F3E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9"/>
            <a:ext cx="2648778" cy="914401"/>
          </a:xfrm>
        </p:spPr>
        <p:txBody>
          <a:bodyPr anchor="t" anchorCtr="0">
            <a:normAutofit/>
          </a:bodyPr>
          <a:lstStyle>
            <a:lvl1pPr>
              <a:defRPr sz="2800">
                <a:solidFill>
                  <a:schemeClr val="bg1"/>
                </a:solidFill>
              </a:defRPr>
            </a:lvl1pPr>
          </a:lstStyle>
          <a:p>
            <a:r>
              <a:rPr lang="en-GB" dirty="0"/>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9" y="5529262"/>
            <a:ext cx="337310"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4" name="Text Placeholder 13">
            <a:extLst>
              <a:ext uri="{FF2B5EF4-FFF2-40B4-BE49-F238E27FC236}">
                <a16:creationId xmlns:a16="http://schemas.microsoft.com/office/drawing/2014/main" id="{838F7C98-6BE4-56EA-EBFB-8EFA857AC7AF}"/>
              </a:ext>
            </a:extLst>
          </p:cNvPr>
          <p:cNvSpPr>
            <a:spLocks noGrp="1"/>
          </p:cNvSpPr>
          <p:nvPr>
            <p:ph type="body" sz="quarter" idx="10"/>
          </p:nvPr>
        </p:nvSpPr>
        <p:spPr>
          <a:xfrm>
            <a:off x="436564" y="2429669"/>
            <a:ext cx="2882900" cy="3802166"/>
          </a:xfrm>
        </p:spPr>
        <p:txBody>
          <a:bodyPr/>
          <a:lstStyle>
            <a:lvl1pPr marL="0" indent="0">
              <a:buNone/>
              <a:defRPr sz="180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sp>
        <p:nvSpPr>
          <p:cNvPr id="8" name="Text Placeholder 13">
            <a:extLst>
              <a:ext uri="{FF2B5EF4-FFF2-40B4-BE49-F238E27FC236}">
                <a16:creationId xmlns:a16="http://schemas.microsoft.com/office/drawing/2014/main" id="{44F84C44-08AB-B390-6F01-09AB03A4D172}"/>
              </a:ext>
            </a:extLst>
          </p:cNvPr>
          <p:cNvSpPr>
            <a:spLocks noGrp="1"/>
          </p:cNvSpPr>
          <p:nvPr>
            <p:ph type="body" sz="quarter" idx="11"/>
          </p:nvPr>
        </p:nvSpPr>
        <p:spPr>
          <a:xfrm>
            <a:off x="4094164" y="2429670"/>
            <a:ext cx="7661274" cy="3802167"/>
          </a:xfrm>
        </p:spPr>
        <p:txBody>
          <a:bodyPr/>
          <a:lstStyle>
            <a:lvl1pPr marL="0" indent="0">
              <a:buNone/>
              <a:defRPr sz="180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pic>
        <p:nvPicPr>
          <p:cNvPr id="5" name="Graphic 4">
            <a:extLst>
              <a:ext uri="{FF2B5EF4-FFF2-40B4-BE49-F238E27FC236}">
                <a16:creationId xmlns:a16="http://schemas.microsoft.com/office/drawing/2014/main" id="{D4B3A58B-F929-7881-94DB-2864F07BBD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9" y="6453438"/>
            <a:ext cx="1069346" cy="276589"/>
          </a:xfrm>
          <a:prstGeom prst="rect">
            <a:avLst/>
          </a:prstGeom>
        </p:spPr>
      </p:pic>
    </p:spTree>
    <p:extLst>
      <p:ext uri="{BB962C8B-B14F-4D97-AF65-F5344CB8AC3E}">
        <p14:creationId xmlns:p14="http://schemas.microsoft.com/office/powerpoint/2010/main" val="1457498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 Header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9"/>
            <a:ext cx="2648778" cy="914401"/>
          </a:xfrm>
        </p:spPr>
        <p:txBody>
          <a:bodyPr anchor="t" anchorCtr="0">
            <a:normAutofit/>
          </a:bodyPr>
          <a:lstStyle>
            <a:lvl1pPr>
              <a:defRPr sz="2800">
                <a:solidFill>
                  <a:schemeClr val="bg1"/>
                </a:solidFill>
              </a:defRPr>
            </a:lvl1pPr>
          </a:lstStyle>
          <a:p>
            <a:r>
              <a:rPr lang="en-GB" dirty="0"/>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9" y="5529262"/>
            <a:ext cx="337310"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4" name="Text Placeholder 13">
            <a:extLst>
              <a:ext uri="{FF2B5EF4-FFF2-40B4-BE49-F238E27FC236}">
                <a16:creationId xmlns:a16="http://schemas.microsoft.com/office/drawing/2014/main" id="{ACA1FD6D-10E9-9270-E962-794BE44D412D}"/>
              </a:ext>
            </a:extLst>
          </p:cNvPr>
          <p:cNvSpPr>
            <a:spLocks noGrp="1"/>
          </p:cNvSpPr>
          <p:nvPr>
            <p:ph type="body" sz="quarter" idx="10"/>
          </p:nvPr>
        </p:nvSpPr>
        <p:spPr>
          <a:xfrm>
            <a:off x="436564" y="2429669"/>
            <a:ext cx="2882900" cy="3802166"/>
          </a:xfrm>
        </p:spPr>
        <p:txBody>
          <a:bodyPr/>
          <a:lstStyle>
            <a:lvl1pPr marL="0" indent="0">
              <a:buNone/>
              <a:defRPr sz="180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sp>
        <p:nvSpPr>
          <p:cNvPr id="8" name="Text Placeholder 13">
            <a:extLst>
              <a:ext uri="{FF2B5EF4-FFF2-40B4-BE49-F238E27FC236}">
                <a16:creationId xmlns:a16="http://schemas.microsoft.com/office/drawing/2014/main" id="{A063C6A0-7CF0-952C-6860-50426937F0AA}"/>
              </a:ext>
            </a:extLst>
          </p:cNvPr>
          <p:cNvSpPr>
            <a:spLocks noGrp="1"/>
          </p:cNvSpPr>
          <p:nvPr>
            <p:ph type="body" sz="quarter" idx="11"/>
          </p:nvPr>
        </p:nvSpPr>
        <p:spPr>
          <a:xfrm>
            <a:off x="4094164" y="2429670"/>
            <a:ext cx="7661274" cy="3802167"/>
          </a:xfrm>
        </p:spPr>
        <p:txBody>
          <a:bodyPr/>
          <a:lstStyle>
            <a:lvl1pPr marL="0" indent="0">
              <a:buNone/>
              <a:defRPr sz="180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pic>
        <p:nvPicPr>
          <p:cNvPr id="5" name="Graphic 4">
            <a:extLst>
              <a:ext uri="{FF2B5EF4-FFF2-40B4-BE49-F238E27FC236}">
                <a16:creationId xmlns:a16="http://schemas.microsoft.com/office/drawing/2014/main" id="{BE086775-3E87-83A8-CF54-87888B7F76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9" y="6453438"/>
            <a:ext cx="1069346" cy="276589"/>
          </a:xfrm>
          <a:prstGeom prst="rect">
            <a:avLst/>
          </a:prstGeom>
        </p:spPr>
      </p:pic>
    </p:spTree>
    <p:extLst>
      <p:ext uri="{BB962C8B-B14F-4D97-AF65-F5344CB8AC3E}">
        <p14:creationId xmlns:p14="http://schemas.microsoft.com/office/powerpoint/2010/main" val="1635802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 Header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0047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9"/>
            <a:ext cx="2648778" cy="914401"/>
          </a:xfrm>
        </p:spPr>
        <p:txBody>
          <a:bodyPr anchor="t" anchorCtr="0">
            <a:normAutofit/>
          </a:bodyPr>
          <a:lstStyle>
            <a:lvl1pPr>
              <a:defRPr sz="2800">
                <a:solidFill>
                  <a:schemeClr val="bg1"/>
                </a:solidFill>
              </a:defRPr>
            </a:lvl1pPr>
          </a:lstStyle>
          <a:p>
            <a:r>
              <a:rPr lang="en-GB" dirty="0"/>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9" y="5529262"/>
            <a:ext cx="337310"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4" name="Text Placeholder 13">
            <a:extLst>
              <a:ext uri="{FF2B5EF4-FFF2-40B4-BE49-F238E27FC236}">
                <a16:creationId xmlns:a16="http://schemas.microsoft.com/office/drawing/2014/main" id="{04A84985-09A3-4A9A-E3E9-AFC85FE1CE3F}"/>
              </a:ext>
            </a:extLst>
          </p:cNvPr>
          <p:cNvSpPr>
            <a:spLocks noGrp="1"/>
          </p:cNvSpPr>
          <p:nvPr>
            <p:ph type="body" sz="quarter" idx="10"/>
          </p:nvPr>
        </p:nvSpPr>
        <p:spPr>
          <a:xfrm>
            <a:off x="436564" y="2429669"/>
            <a:ext cx="2882900" cy="3802166"/>
          </a:xfrm>
        </p:spPr>
        <p:txBody>
          <a:bodyPr/>
          <a:lstStyle>
            <a:lvl1pPr marL="0" indent="0">
              <a:buNone/>
              <a:defRPr sz="180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sp>
        <p:nvSpPr>
          <p:cNvPr id="8" name="Text Placeholder 13">
            <a:extLst>
              <a:ext uri="{FF2B5EF4-FFF2-40B4-BE49-F238E27FC236}">
                <a16:creationId xmlns:a16="http://schemas.microsoft.com/office/drawing/2014/main" id="{6743074D-20B6-E8A8-73F4-53D5B054F028}"/>
              </a:ext>
            </a:extLst>
          </p:cNvPr>
          <p:cNvSpPr>
            <a:spLocks noGrp="1"/>
          </p:cNvSpPr>
          <p:nvPr>
            <p:ph type="body" sz="quarter" idx="11"/>
          </p:nvPr>
        </p:nvSpPr>
        <p:spPr>
          <a:xfrm>
            <a:off x="4094164" y="2429670"/>
            <a:ext cx="7661274" cy="3802167"/>
          </a:xfrm>
        </p:spPr>
        <p:txBody>
          <a:bodyPr/>
          <a:lstStyle>
            <a:lvl1pPr marL="0" indent="0">
              <a:buNone/>
              <a:defRPr sz="180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pic>
        <p:nvPicPr>
          <p:cNvPr id="5" name="Graphic 4">
            <a:extLst>
              <a:ext uri="{FF2B5EF4-FFF2-40B4-BE49-F238E27FC236}">
                <a16:creationId xmlns:a16="http://schemas.microsoft.com/office/drawing/2014/main" id="{94A43AAF-FCA3-4AEA-5F07-7D2A88EE41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9" y="6453438"/>
            <a:ext cx="1069346" cy="276589"/>
          </a:xfrm>
          <a:prstGeom prst="rect">
            <a:avLst/>
          </a:prstGeom>
        </p:spPr>
      </p:pic>
    </p:spTree>
    <p:extLst>
      <p:ext uri="{BB962C8B-B14F-4D97-AF65-F5344CB8AC3E}">
        <p14:creationId xmlns:p14="http://schemas.microsoft.com/office/powerpoint/2010/main" val="2193094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 Header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005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9"/>
            <a:ext cx="2648778" cy="914401"/>
          </a:xfrm>
        </p:spPr>
        <p:txBody>
          <a:bodyPr anchor="t" anchorCtr="0">
            <a:normAutofit/>
          </a:bodyPr>
          <a:lstStyle>
            <a:lvl1pPr>
              <a:defRPr sz="2800">
                <a:solidFill>
                  <a:schemeClr val="bg1"/>
                </a:solidFill>
              </a:defRPr>
            </a:lvl1pPr>
          </a:lstStyle>
          <a:p>
            <a:r>
              <a:rPr lang="en-GB" dirty="0"/>
              <a:t>Click to edit Master title style</a:t>
            </a:r>
          </a:p>
        </p:txBody>
      </p:sp>
      <p:sp>
        <p:nvSpPr>
          <p:cNvPr id="4" name="Text Placeholder 13">
            <a:extLst>
              <a:ext uri="{FF2B5EF4-FFF2-40B4-BE49-F238E27FC236}">
                <a16:creationId xmlns:a16="http://schemas.microsoft.com/office/drawing/2014/main" id="{1A552508-023F-D53B-44CB-912225720AEF}"/>
              </a:ext>
            </a:extLst>
          </p:cNvPr>
          <p:cNvSpPr>
            <a:spLocks noGrp="1"/>
          </p:cNvSpPr>
          <p:nvPr>
            <p:ph type="body" sz="quarter" idx="10"/>
          </p:nvPr>
        </p:nvSpPr>
        <p:spPr>
          <a:xfrm>
            <a:off x="436564" y="2429669"/>
            <a:ext cx="2882900" cy="3802166"/>
          </a:xfrm>
        </p:spPr>
        <p:txBody>
          <a:bodyPr/>
          <a:lstStyle>
            <a:lvl1pPr marL="0" indent="0">
              <a:buNone/>
              <a:defRPr sz="180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sp>
        <p:nvSpPr>
          <p:cNvPr id="8" name="Text Placeholder 13">
            <a:extLst>
              <a:ext uri="{FF2B5EF4-FFF2-40B4-BE49-F238E27FC236}">
                <a16:creationId xmlns:a16="http://schemas.microsoft.com/office/drawing/2014/main" id="{B9C2AB00-DEA4-95E7-1C1A-771BA15A25DE}"/>
              </a:ext>
            </a:extLst>
          </p:cNvPr>
          <p:cNvSpPr>
            <a:spLocks noGrp="1"/>
          </p:cNvSpPr>
          <p:nvPr>
            <p:ph type="body" sz="quarter" idx="11"/>
          </p:nvPr>
        </p:nvSpPr>
        <p:spPr>
          <a:xfrm>
            <a:off x="4094164" y="2429670"/>
            <a:ext cx="7661274" cy="3802167"/>
          </a:xfrm>
        </p:spPr>
        <p:txBody>
          <a:bodyPr/>
          <a:lstStyle>
            <a:lvl1pPr marL="0" indent="0">
              <a:buNone/>
              <a:defRPr sz="180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pic>
        <p:nvPicPr>
          <p:cNvPr id="5" name="Graphic 4">
            <a:extLst>
              <a:ext uri="{FF2B5EF4-FFF2-40B4-BE49-F238E27FC236}">
                <a16:creationId xmlns:a16="http://schemas.microsoft.com/office/drawing/2014/main" id="{125E066A-9D74-9520-FA94-F4FCC6BC3E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9" y="6453438"/>
            <a:ext cx="1069346" cy="276589"/>
          </a:xfrm>
          <a:prstGeom prst="rect">
            <a:avLst/>
          </a:prstGeom>
        </p:spPr>
      </p:pic>
    </p:spTree>
    <p:extLst>
      <p:ext uri="{BB962C8B-B14F-4D97-AF65-F5344CB8AC3E}">
        <p14:creationId xmlns:p14="http://schemas.microsoft.com/office/powerpoint/2010/main" val="654099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939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20" y="2001839"/>
            <a:ext cx="7772400" cy="1508125"/>
          </a:xfrm>
        </p:spPr>
        <p:txBody>
          <a:bodyPr anchor="b">
            <a:normAutofit/>
          </a:bodyPr>
          <a:lstStyle>
            <a:lvl1pPr algn="l">
              <a:defRPr sz="4400" b="1">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20" y="3602038"/>
            <a:ext cx="7772400" cy="1655762"/>
          </a:xfrm>
        </p:spPr>
        <p:txBody>
          <a:bodyPr/>
          <a:lstStyle>
            <a:lvl1pPr marL="0" indent="0" algn="l">
              <a:buNone/>
              <a:defRPr sz="2400">
                <a:solidFill>
                  <a:schemeClr val="bg1"/>
                </a:solidFill>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GB"/>
              <a:t>Click to edit Master subtitle style</a:t>
            </a:r>
          </a:p>
        </p:txBody>
      </p:sp>
      <p:sp>
        <p:nvSpPr>
          <p:cNvPr id="18" name="Freeform 17">
            <a:extLst>
              <a:ext uri="{FF2B5EF4-FFF2-40B4-BE49-F238E27FC236}">
                <a16:creationId xmlns:a16="http://schemas.microsoft.com/office/drawing/2014/main" id="{C82C302D-EB71-978F-218F-4C094351C4F7}"/>
              </a:ext>
            </a:extLst>
          </p:cNvPr>
          <p:cNvSpPr/>
          <p:nvPr userDrawn="1"/>
        </p:nvSpPr>
        <p:spPr>
          <a:xfrm>
            <a:off x="7326213"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9" name="Freeform 18">
            <a:extLst>
              <a:ext uri="{FF2B5EF4-FFF2-40B4-BE49-F238E27FC236}">
                <a16:creationId xmlns:a16="http://schemas.microsoft.com/office/drawing/2014/main" id="{47C4EF14-DF7D-E76D-CB09-48A35267490A}"/>
              </a:ext>
            </a:extLst>
          </p:cNvPr>
          <p:cNvSpPr/>
          <p:nvPr userDrawn="1"/>
        </p:nvSpPr>
        <p:spPr>
          <a:xfrm>
            <a:off x="8354914"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ED11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5" name="Graphic 4">
            <a:extLst>
              <a:ext uri="{FF2B5EF4-FFF2-40B4-BE49-F238E27FC236}">
                <a16:creationId xmlns:a16="http://schemas.microsoft.com/office/drawing/2014/main" id="{870A0757-B6F9-A31C-D5F7-650E22111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1319" y="6175376"/>
            <a:ext cx="2413001" cy="266700"/>
          </a:xfrm>
          <a:prstGeom prst="rect">
            <a:avLst/>
          </a:prstGeom>
        </p:spPr>
      </p:pic>
      <p:pic>
        <p:nvPicPr>
          <p:cNvPr id="4" name="Graphic 3">
            <a:extLst>
              <a:ext uri="{FF2B5EF4-FFF2-40B4-BE49-F238E27FC236}">
                <a16:creationId xmlns:a16="http://schemas.microsoft.com/office/drawing/2014/main" id="{5E4FD8E3-57C2-9F51-9776-122D84DA725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0004" y="718850"/>
            <a:ext cx="2689385" cy="695615"/>
          </a:xfrm>
          <a:prstGeom prst="rect">
            <a:avLst/>
          </a:prstGeom>
        </p:spPr>
      </p:pic>
    </p:spTree>
    <p:extLst>
      <p:ext uri="{BB962C8B-B14F-4D97-AF65-F5344CB8AC3E}">
        <p14:creationId xmlns:p14="http://schemas.microsoft.com/office/powerpoint/2010/main" val="2766916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BEF87BF5-BAA0-E974-23CC-61D2ADF5FB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5767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Break –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ED11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20" y="1746792"/>
            <a:ext cx="7708464" cy="2387600"/>
          </a:xfrm>
        </p:spPr>
        <p:txBody>
          <a:bodyPr anchor="b">
            <a:normAutofit/>
          </a:bodyPr>
          <a:lstStyle>
            <a:lvl1pPr algn="l">
              <a:defRPr sz="4400" b="1">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20" y="4226467"/>
            <a:ext cx="7708464" cy="1655762"/>
          </a:xfrm>
        </p:spPr>
        <p:txBody>
          <a:bodyPr/>
          <a:lstStyle>
            <a:lvl1pPr marL="0" indent="0" algn="l">
              <a:buNone/>
              <a:defRPr sz="2400">
                <a:solidFill>
                  <a:schemeClr val="bg1"/>
                </a:solidFill>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GB"/>
              <a:t>Click to edit Master subtitle style</a:t>
            </a:r>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3"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3"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4"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13" name="Graphic 12">
            <a:extLst>
              <a:ext uri="{FF2B5EF4-FFF2-40B4-BE49-F238E27FC236}">
                <a16:creationId xmlns:a16="http://schemas.microsoft.com/office/drawing/2014/main" id="{7F652CD3-8FBA-B331-375A-507F7263BF4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2" y="6453437"/>
            <a:ext cx="1069346" cy="276589"/>
          </a:xfrm>
          <a:prstGeom prst="rect">
            <a:avLst/>
          </a:prstGeom>
        </p:spPr>
      </p:pic>
    </p:spTree>
    <p:extLst>
      <p:ext uri="{BB962C8B-B14F-4D97-AF65-F5344CB8AC3E}">
        <p14:creationId xmlns:p14="http://schemas.microsoft.com/office/powerpoint/2010/main" val="397682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33A3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3"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3"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4"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1" name="Title 1">
            <a:extLst>
              <a:ext uri="{FF2B5EF4-FFF2-40B4-BE49-F238E27FC236}">
                <a16:creationId xmlns:a16="http://schemas.microsoft.com/office/drawing/2014/main" id="{A511FAE7-0C32-E2C8-4BF4-3B58F8CD5A0C}"/>
              </a:ext>
            </a:extLst>
          </p:cNvPr>
          <p:cNvSpPr>
            <a:spLocks noGrp="1"/>
          </p:cNvSpPr>
          <p:nvPr>
            <p:ph type="ctrTitle"/>
          </p:nvPr>
        </p:nvSpPr>
        <p:spPr>
          <a:xfrm>
            <a:off x="461320" y="1746792"/>
            <a:ext cx="7708464" cy="2387600"/>
          </a:xfrm>
        </p:spPr>
        <p:txBody>
          <a:bodyPr anchor="b">
            <a:normAutofit/>
          </a:bodyPr>
          <a:lstStyle>
            <a:lvl1pPr algn="l">
              <a:defRPr sz="4400" b="1">
                <a:solidFill>
                  <a:schemeClr val="bg1"/>
                </a:solidFill>
              </a:defRPr>
            </a:lvl1pPr>
          </a:lstStyle>
          <a:p>
            <a:r>
              <a:rPr lang="en-GB" dirty="0"/>
              <a:t>Click to edit Master title style</a:t>
            </a:r>
          </a:p>
        </p:txBody>
      </p:sp>
      <p:sp>
        <p:nvSpPr>
          <p:cNvPr id="12" name="Subtitle 2">
            <a:extLst>
              <a:ext uri="{FF2B5EF4-FFF2-40B4-BE49-F238E27FC236}">
                <a16:creationId xmlns:a16="http://schemas.microsoft.com/office/drawing/2014/main" id="{209B60F1-283C-E575-5F1F-CF3180ED0B94}"/>
              </a:ext>
            </a:extLst>
          </p:cNvPr>
          <p:cNvSpPr>
            <a:spLocks noGrp="1"/>
          </p:cNvSpPr>
          <p:nvPr>
            <p:ph type="subTitle" idx="1"/>
          </p:nvPr>
        </p:nvSpPr>
        <p:spPr>
          <a:xfrm>
            <a:off x="461320" y="4226467"/>
            <a:ext cx="7708464" cy="1655762"/>
          </a:xfrm>
        </p:spPr>
        <p:txBody>
          <a:bodyPr/>
          <a:lstStyle>
            <a:lvl1pPr marL="0" indent="0" algn="l">
              <a:buNone/>
              <a:defRPr sz="2400">
                <a:solidFill>
                  <a:schemeClr val="bg1"/>
                </a:solidFill>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5FD99C7D-018C-6AC0-C458-E14456B1EF9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2" y="6453437"/>
            <a:ext cx="1069346" cy="276589"/>
          </a:xfrm>
          <a:prstGeom prst="rect">
            <a:avLst/>
          </a:prstGeom>
        </p:spPr>
      </p:pic>
    </p:spTree>
    <p:extLst>
      <p:ext uri="{BB962C8B-B14F-4D97-AF65-F5344CB8AC3E}">
        <p14:creationId xmlns:p14="http://schemas.microsoft.com/office/powerpoint/2010/main" val="321613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 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8F3E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3"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3"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4"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1" name="Title 1">
            <a:extLst>
              <a:ext uri="{FF2B5EF4-FFF2-40B4-BE49-F238E27FC236}">
                <a16:creationId xmlns:a16="http://schemas.microsoft.com/office/drawing/2014/main" id="{21473C21-6408-A1F8-29F5-D60998D7E865}"/>
              </a:ext>
            </a:extLst>
          </p:cNvPr>
          <p:cNvSpPr>
            <a:spLocks noGrp="1"/>
          </p:cNvSpPr>
          <p:nvPr>
            <p:ph type="ctrTitle"/>
          </p:nvPr>
        </p:nvSpPr>
        <p:spPr>
          <a:xfrm>
            <a:off x="461320" y="1746792"/>
            <a:ext cx="7708464" cy="2387600"/>
          </a:xfrm>
        </p:spPr>
        <p:txBody>
          <a:bodyPr anchor="b">
            <a:normAutofit/>
          </a:bodyPr>
          <a:lstStyle>
            <a:lvl1pPr algn="l">
              <a:defRPr sz="4400" b="1">
                <a:solidFill>
                  <a:schemeClr val="bg1"/>
                </a:solidFill>
              </a:defRPr>
            </a:lvl1pPr>
          </a:lstStyle>
          <a:p>
            <a:r>
              <a:rPr lang="en-GB" dirty="0"/>
              <a:t>Click to edit Master title style</a:t>
            </a:r>
          </a:p>
        </p:txBody>
      </p:sp>
      <p:sp>
        <p:nvSpPr>
          <p:cNvPr id="12" name="Subtitle 2">
            <a:extLst>
              <a:ext uri="{FF2B5EF4-FFF2-40B4-BE49-F238E27FC236}">
                <a16:creationId xmlns:a16="http://schemas.microsoft.com/office/drawing/2014/main" id="{369189C9-1FF9-0449-1FBF-1555315BAC1A}"/>
              </a:ext>
            </a:extLst>
          </p:cNvPr>
          <p:cNvSpPr>
            <a:spLocks noGrp="1"/>
          </p:cNvSpPr>
          <p:nvPr>
            <p:ph type="subTitle" idx="1"/>
          </p:nvPr>
        </p:nvSpPr>
        <p:spPr>
          <a:xfrm>
            <a:off x="461320" y="4226467"/>
            <a:ext cx="7708464" cy="1655762"/>
          </a:xfrm>
        </p:spPr>
        <p:txBody>
          <a:bodyPr/>
          <a:lstStyle>
            <a:lvl1pPr marL="0" indent="0" algn="l">
              <a:buNone/>
              <a:defRPr sz="2400">
                <a:solidFill>
                  <a:schemeClr val="bg1"/>
                </a:solidFill>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E226118F-F148-B693-A8AF-40BC95686BC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2" y="6453437"/>
            <a:ext cx="1069346" cy="276589"/>
          </a:xfrm>
          <a:prstGeom prst="rect">
            <a:avLst/>
          </a:prstGeom>
        </p:spPr>
      </p:pic>
    </p:spTree>
    <p:extLst>
      <p:ext uri="{BB962C8B-B14F-4D97-AF65-F5344CB8AC3E}">
        <p14:creationId xmlns:p14="http://schemas.microsoft.com/office/powerpoint/2010/main" val="3780426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3"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3"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4"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1" name="Title 1">
            <a:extLst>
              <a:ext uri="{FF2B5EF4-FFF2-40B4-BE49-F238E27FC236}">
                <a16:creationId xmlns:a16="http://schemas.microsoft.com/office/drawing/2014/main" id="{265BCD7E-F8F7-F022-E9F3-FBCFE46F6B60}"/>
              </a:ext>
            </a:extLst>
          </p:cNvPr>
          <p:cNvSpPr>
            <a:spLocks noGrp="1"/>
          </p:cNvSpPr>
          <p:nvPr>
            <p:ph type="ctrTitle"/>
          </p:nvPr>
        </p:nvSpPr>
        <p:spPr>
          <a:xfrm>
            <a:off x="461320" y="1746792"/>
            <a:ext cx="7708464" cy="2387600"/>
          </a:xfrm>
        </p:spPr>
        <p:txBody>
          <a:bodyPr anchor="b">
            <a:normAutofit/>
          </a:bodyPr>
          <a:lstStyle>
            <a:lvl1pPr algn="l">
              <a:defRPr sz="4400" b="1">
                <a:solidFill>
                  <a:schemeClr val="bg1"/>
                </a:solidFill>
              </a:defRPr>
            </a:lvl1pPr>
          </a:lstStyle>
          <a:p>
            <a:r>
              <a:rPr lang="en-GB" dirty="0"/>
              <a:t>Click to edit Master title style</a:t>
            </a:r>
          </a:p>
        </p:txBody>
      </p:sp>
      <p:sp>
        <p:nvSpPr>
          <p:cNvPr id="12" name="Subtitle 2">
            <a:extLst>
              <a:ext uri="{FF2B5EF4-FFF2-40B4-BE49-F238E27FC236}">
                <a16:creationId xmlns:a16="http://schemas.microsoft.com/office/drawing/2014/main" id="{4533AE71-02B0-7FC5-BD6A-385CCCDCB616}"/>
              </a:ext>
            </a:extLst>
          </p:cNvPr>
          <p:cNvSpPr>
            <a:spLocks noGrp="1"/>
          </p:cNvSpPr>
          <p:nvPr>
            <p:ph type="subTitle" idx="1"/>
          </p:nvPr>
        </p:nvSpPr>
        <p:spPr>
          <a:xfrm>
            <a:off x="461320" y="4226467"/>
            <a:ext cx="7708464" cy="1655762"/>
          </a:xfrm>
        </p:spPr>
        <p:txBody>
          <a:bodyPr/>
          <a:lstStyle>
            <a:lvl1pPr marL="0" indent="0" algn="l">
              <a:buNone/>
              <a:defRPr sz="2400">
                <a:solidFill>
                  <a:schemeClr val="bg1"/>
                </a:solidFill>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351BC649-1C60-7627-1F7E-97ADFF6959A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2" y="6453437"/>
            <a:ext cx="1069346" cy="276589"/>
          </a:xfrm>
          <a:prstGeom prst="rect">
            <a:avLst/>
          </a:prstGeom>
        </p:spPr>
      </p:pic>
    </p:spTree>
    <p:extLst>
      <p:ext uri="{BB962C8B-B14F-4D97-AF65-F5344CB8AC3E}">
        <p14:creationId xmlns:p14="http://schemas.microsoft.com/office/powerpoint/2010/main" val="3160577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0047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3"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3"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4"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1" name="Title 1">
            <a:extLst>
              <a:ext uri="{FF2B5EF4-FFF2-40B4-BE49-F238E27FC236}">
                <a16:creationId xmlns:a16="http://schemas.microsoft.com/office/drawing/2014/main" id="{A5DDA83F-4E4B-444C-A4B8-DCA149233537}"/>
              </a:ext>
            </a:extLst>
          </p:cNvPr>
          <p:cNvSpPr>
            <a:spLocks noGrp="1"/>
          </p:cNvSpPr>
          <p:nvPr>
            <p:ph type="ctrTitle"/>
          </p:nvPr>
        </p:nvSpPr>
        <p:spPr>
          <a:xfrm>
            <a:off x="461320" y="1746792"/>
            <a:ext cx="7708464" cy="2387600"/>
          </a:xfrm>
        </p:spPr>
        <p:txBody>
          <a:bodyPr anchor="b">
            <a:normAutofit/>
          </a:bodyPr>
          <a:lstStyle>
            <a:lvl1pPr algn="l">
              <a:defRPr sz="4400" b="1">
                <a:solidFill>
                  <a:schemeClr val="bg1"/>
                </a:solidFill>
              </a:defRPr>
            </a:lvl1pPr>
          </a:lstStyle>
          <a:p>
            <a:r>
              <a:rPr lang="en-GB" dirty="0"/>
              <a:t>Click to edit Master title style</a:t>
            </a:r>
          </a:p>
        </p:txBody>
      </p:sp>
      <p:sp>
        <p:nvSpPr>
          <p:cNvPr id="12" name="Subtitle 2">
            <a:extLst>
              <a:ext uri="{FF2B5EF4-FFF2-40B4-BE49-F238E27FC236}">
                <a16:creationId xmlns:a16="http://schemas.microsoft.com/office/drawing/2014/main" id="{4BEE8320-AEBC-A6C8-454B-1CA4A6F2CE31}"/>
              </a:ext>
            </a:extLst>
          </p:cNvPr>
          <p:cNvSpPr>
            <a:spLocks noGrp="1"/>
          </p:cNvSpPr>
          <p:nvPr>
            <p:ph type="subTitle" idx="1"/>
          </p:nvPr>
        </p:nvSpPr>
        <p:spPr>
          <a:xfrm>
            <a:off x="461320" y="4226467"/>
            <a:ext cx="7708464" cy="1655762"/>
          </a:xfrm>
        </p:spPr>
        <p:txBody>
          <a:bodyPr/>
          <a:lstStyle>
            <a:lvl1pPr marL="0" indent="0" algn="l">
              <a:buNone/>
              <a:defRPr sz="2400">
                <a:solidFill>
                  <a:schemeClr val="bg1"/>
                </a:solidFill>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0960B318-0BDC-B837-B6FF-D1C0AB10B07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2" y="6453437"/>
            <a:ext cx="1069346" cy="276589"/>
          </a:xfrm>
          <a:prstGeom prst="rect">
            <a:avLst/>
          </a:prstGeom>
        </p:spPr>
      </p:pic>
    </p:spTree>
    <p:extLst>
      <p:ext uri="{BB962C8B-B14F-4D97-AF65-F5344CB8AC3E}">
        <p14:creationId xmlns:p14="http://schemas.microsoft.com/office/powerpoint/2010/main" val="165928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 –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005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3"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3"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4"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1" name="Title 1">
            <a:extLst>
              <a:ext uri="{FF2B5EF4-FFF2-40B4-BE49-F238E27FC236}">
                <a16:creationId xmlns:a16="http://schemas.microsoft.com/office/drawing/2014/main" id="{90F232AD-AD3C-FBFC-AA37-54A9F7D8579B}"/>
              </a:ext>
            </a:extLst>
          </p:cNvPr>
          <p:cNvSpPr>
            <a:spLocks noGrp="1"/>
          </p:cNvSpPr>
          <p:nvPr>
            <p:ph type="ctrTitle"/>
          </p:nvPr>
        </p:nvSpPr>
        <p:spPr>
          <a:xfrm>
            <a:off x="461320" y="1746792"/>
            <a:ext cx="7708464" cy="2387600"/>
          </a:xfrm>
        </p:spPr>
        <p:txBody>
          <a:bodyPr anchor="b">
            <a:normAutofit/>
          </a:bodyPr>
          <a:lstStyle>
            <a:lvl1pPr algn="l">
              <a:defRPr sz="4400" b="1">
                <a:solidFill>
                  <a:schemeClr val="bg1"/>
                </a:solidFill>
              </a:defRPr>
            </a:lvl1pPr>
          </a:lstStyle>
          <a:p>
            <a:r>
              <a:rPr lang="en-GB" dirty="0"/>
              <a:t>Click to edit Master title style</a:t>
            </a:r>
          </a:p>
        </p:txBody>
      </p:sp>
      <p:sp>
        <p:nvSpPr>
          <p:cNvPr id="12" name="Subtitle 2">
            <a:extLst>
              <a:ext uri="{FF2B5EF4-FFF2-40B4-BE49-F238E27FC236}">
                <a16:creationId xmlns:a16="http://schemas.microsoft.com/office/drawing/2014/main" id="{9CCD4EF3-4A8D-AB7E-3930-E236C4CC6824}"/>
              </a:ext>
            </a:extLst>
          </p:cNvPr>
          <p:cNvSpPr>
            <a:spLocks noGrp="1"/>
          </p:cNvSpPr>
          <p:nvPr>
            <p:ph type="subTitle" idx="1"/>
          </p:nvPr>
        </p:nvSpPr>
        <p:spPr>
          <a:xfrm>
            <a:off x="461320" y="4226467"/>
            <a:ext cx="7708464" cy="1655762"/>
          </a:xfrm>
        </p:spPr>
        <p:txBody>
          <a:bodyPr/>
          <a:lstStyle>
            <a:lvl1pPr marL="0" indent="0" algn="l">
              <a:buNone/>
              <a:defRPr sz="2400">
                <a:solidFill>
                  <a:schemeClr val="bg1"/>
                </a:solidFill>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C398AE04-C18A-031D-9518-81FC6544238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2" y="6453437"/>
            <a:ext cx="1069346" cy="276589"/>
          </a:xfrm>
          <a:prstGeom prst="rect">
            <a:avLst/>
          </a:prstGeom>
        </p:spPr>
      </p:pic>
    </p:spTree>
    <p:extLst>
      <p:ext uri="{BB962C8B-B14F-4D97-AF65-F5344CB8AC3E}">
        <p14:creationId xmlns:p14="http://schemas.microsoft.com/office/powerpoint/2010/main" val="582561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 – Whit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C84CCE7-4ECF-9467-06D0-2E1208A4D140}"/>
              </a:ext>
            </a:extLst>
          </p:cNvPr>
          <p:cNvSpPr/>
          <p:nvPr userDrawn="1"/>
        </p:nvSpPr>
        <p:spPr>
          <a:xfrm>
            <a:off x="7326213"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231F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5" name="Freeform 4">
            <a:extLst>
              <a:ext uri="{FF2B5EF4-FFF2-40B4-BE49-F238E27FC236}">
                <a16:creationId xmlns:a16="http://schemas.microsoft.com/office/drawing/2014/main" id="{2DBB113E-374C-1F81-D46D-E3665FE5A0BB}"/>
              </a:ext>
            </a:extLst>
          </p:cNvPr>
          <p:cNvSpPr/>
          <p:nvPr userDrawn="1"/>
        </p:nvSpPr>
        <p:spPr>
          <a:xfrm>
            <a:off x="8354914"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F25C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6" name="Title 1">
            <a:extLst>
              <a:ext uri="{FF2B5EF4-FFF2-40B4-BE49-F238E27FC236}">
                <a16:creationId xmlns:a16="http://schemas.microsoft.com/office/drawing/2014/main" id="{F9403977-82EE-7213-60AE-AD5E31493DD2}"/>
              </a:ext>
            </a:extLst>
          </p:cNvPr>
          <p:cNvSpPr>
            <a:spLocks noGrp="1"/>
          </p:cNvSpPr>
          <p:nvPr>
            <p:ph type="ctrTitle"/>
          </p:nvPr>
        </p:nvSpPr>
        <p:spPr>
          <a:xfrm>
            <a:off x="461320" y="1746792"/>
            <a:ext cx="7708464" cy="2387600"/>
          </a:xfrm>
        </p:spPr>
        <p:txBody>
          <a:bodyPr anchor="b">
            <a:normAutofit/>
          </a:bodyPr>
          <a:lstStyle>
            <a:lvl1pPr algn="l">
              <a:defRPr sz="4400" b="1">
                <a:solidFill>
                  <a:schemeClr val="tx1"/>
                </a:solidFill>
              </a:defRPr>
            </a:lvl1pPr>
          </a:lstStyle>
          <a:p>
            <a:r>
              <a:rPr lang="en-GB" dirty="0"/>
              <a:t>Click to edit Master title style</a:t>
            </a:r>
          </a:p>
        </p:txBody>
      </p:sp>
      <p:sp>
        <p:nvSpPr>
          <p:cNvPr id="7" name="Subtitle 2">
            <a:extLst>
              <a:ext uri="{FF2B5EF4-FFF2-40B4-BE49-F238E27FC236}">
                <a16:creationId xmlns:a16="http://schemas.microsoft.com/office/drawing/2014/main" id="{8D908299-8458-85E8-8FB0-ADF62E0A3AFC}"/>
              </a:ext>
            </a:extLst>
          </p:cNvPr>
          <p:cNvSpPr>
            <a:spLocks noGrp="1"/>
          </p:cNvSpPr>
          <p:nvPr>
            <p:ph type="subTitle" idx="1"/>
          </p:nvPr>
        </p:nvSpPr>
        <p:spPr>
          <a:xfrm>
            <a:off x="461320" y="4226467"/>
            <a:ext cx="7708464" cy="1655762"/>
          </a:xfrm>
        </p:spPr>
        <p:txBody>
          <a:bodyPr/>
          <a:lstStyle>
            <a:lvl1pPr marL="0" indent="0" algn="l">
              <a:buNone/>
              <a:defRPr sz="2400">
                <a:solidFill>
                  <a:schemeClr val="tx1"/>
                </a:solidFill>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GB"/>
              <a:t>Click to edit Master subtitle style</a:t>
            </a:r>
          </a:p>
        </p:txBody>
      </p:sp>
    </p:spTree>
    <p:extLst>
      <p:ext uri="{BB962C8B-B14F-4D97-AF65-F5344CB8AC3E}">
        <p14:creationId xmlns:p14="http://schemas.microsoft.com/office/powerpoint/2010/main" val="514448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2AA5C6-4838-F0CC-4222-C7F4132BAF14}"/>
              </a:ext>
            </a:extLst>
          </p:cNvPr>
          <p:cNvSpPr>
            <a:spLocks noGrp="1"/>
          </p:cNvSpPr>
          <p:nvPr>
            <p:ph type="title"/>
          </p:nvPr>
        </p:nvSpPr>
        <p:spPr>
          <a:xfrm>
            <a:off x="437323" y="365127"/>
            <a:ext cx="11350487" cy="957047"/>
          </a:xfrm>
          <a:prstGeom prst="rect">
            <a:avLst/>
          </a:prstGeom>
        </p:spPr>
        <p:txBody>
          <a:bodyPr vert="horz" lIns="91440" tIns="45720" rIns="91440" bIns="45720" rtlCol="0" anchor="b" anchorCtr="0">
            <a:normAutofit/>
          </a:bodyPr>
          <a:lstStyle/>
          <a:p>
            <a:r>
              <a:rPr lang="en-GB" dirty="0"/>
              <a:t>Click to edit Master title style</a:t>
            </a:r>
          </a:p>
        </p:txBody>
      </p:sp>
      <p:sp>
        <p:nvSpPr>
          <p:cNvPr id="3" name="Text Placeholder 2">
            <a:extLst>
              <a:ext uri="{FF2B5EF4-FFF2-40B4-BE49-F238E27FC236}">
                <a16:creationId xmlns:a16="http://schemas.microsoft.com/office/drawing/2014/main" id="{A2D08AF5-E069-8CB5-06D2-60D44D420758}"/>
              </a:ext>
            </a:extLst>
          </p:cNvPr>
          <p:cNvSpPr>
            <a:spLocks noGrp="1"/>
          </p:cNvSpPr>
          <p:nvPr>
            <p:ph type="body" idx="1"/>
          </p:nvPr>
        </p:nvSpPr>
        <p:spPr>
          <a:xfrm>
            <a:off x="437323" y="1825625"/>
            <a:ext cx="11350487"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8" name="Graphic 7">
            <a:extLst>
              <a:ext uri="{FF2B5EF4-FFF2-40B4-BE49-F238E27FC236}">
                <a16:creationId xmlns:a16="http://schemas.microsoft.com/office/drawing/2014/main" id="{AAC61609-CE48-58A4-62EE-F6EAE114A0C2}"/>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0767348" y="6453436"/>
            <a:ext cx="1020462" cy="276590"/>
          </a:xfrm>
          <a:prstGeom prst="rect">
            <a:avLst/>
          </a:prstGeom>
        </p:spPr>
      </p:pic>
      <p:cxnSp>
        <p:nvCxnSpPr>
          <p:cNvPr id="12" name="Straight Connector 11">
            <a:extLst>
              <a:ext uri="{FF2B5EF4-FFF2-40B4-BE49-F238E27FC236}">
                <a16:creationId xmlns:a16="http://schemas.microsoft.com/office/drawing/2014/main" id="{B87A37F5-74B2-0DFE-7881-9364DDF27158}"/>
              </a:ext>
            </a:extLst>
          </p:cNvPr>
          <p:cNvCxnSpPr/>
          <p:nvPr userDrawn="1"/>
        </p:nvCxnSpPr>
        <p:spPr>
          <a:xfrm>
            <a:off x="437323" y="6329867"/>
            <a:ext cx="11350487" cy="0"/>
          </a:xfrm>
          <a:prstGeom prst="line">
            <a:avLst/>
          </a:prstGeom>
          <a:ln>
            <a:solidFill>
              <a:srgbClr val="231F20"/>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BB3FB771-C368-52D7-2E9D-425C3C9DCAAD}"/>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437323" y="6453438"/>
            <a:ext cx="1069346" cy="276589"/>
          </a:xfrm>
          <a:prstGeom prst="rect">
            <a:avLst/>
          </a:prstGeom>
        </p:spPr>
      </p:pic>
    </p:spTree>
    <p:extLst>
      <p:ext uri="{BB962C8B-B14F-4D97-AF65-F5344CB8AC3E}">
        <p14:creationId xmlns:p14="http://schemas.microsoft.com/office/powerpoint/2010/main" val="2719485383"/>
      </p:ext>
    </p:extLst>
  </p:cSld>
  <p:clrMap bg1="lt1" tx1="dk1" bg2="lt2" tx2="dk2" accent1="accent1" accent2="accent2" accent3="accent3" accent4="accent4" accent5="accent5" accent6="accent6" hlink="hlink" folHlink="folHlink"/>
  <p:sldLayoutIdLst>
    <p:sldLayoutId id="2147483733" r:id="rId1"/>
    <p:sldLayoutId id="2147483675" r:id="rId2"/>
    <p:sldLayoutId id="2147483662" r:id="rId3"/>
    <p:sldLayoutId id="2147483663" r:id="rId4"/>
    <p:sldLayoutId id="2147483664" r:id="rId5"/>
    <p:sldLayoutId id="2147483665" r:id="rId6"/>
    <p:sldLayoutId id="2147483666" r:id="rId7"/>
    <p:sldLayoutId id="2147483667" r:id="rId8"/>
    <p:sldLayoutId id="2147483660" r:id="rId9"/>
    <p:sldLayoutId id="2147483734" r:id="rId10"/>
    <p:sldLayoutId id="2147483735" r:id="rId11"/>
    <p:sldLayoutId id="2147483668" r:id="rId12"/>
    <p:sldLayoutId id="2147483673" r:id="rId13"/>
    <p:sldLayoutId id="2147483672" r:id="rId14"/>
    <p:sldLayoutId id="2147483670" r:id="rId15"/>
    <p:sldLayoutId id="2147483669" r:id="rId16"/>
    <p:sldLayoutId id="2147483671" r:id="rId17"/>
    <p:sldLayoutId id="2147483674" r:id="rId18"/>
    <p:sldLayoutId id="2147483736" r:id="rId19"/>
    <p:sldLayoutId id="2147483676" r:id="rId20"/>
  </p:sldLayoutIdLst>
  <p:txStyles>
    <p:titleStyle>
      <a:lvl1pPr algn="l" defTabSz="914423"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ambition.northeast-ca.gov.uk/buzz"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13.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3351A-1627-9639-E254-475C5DD63A6F}"/>
              </a:ext>
            </a:extLst>
          </p:cNvPr>
          <p:cNvSpPr>
            <a:spLocks noGrp="1"/>
          </p:cNvSpPr>
          <p:nvPr>
            <p:ph type="ctrTitle"/>
          </p:nvPr>
        </p:nvSpPr>
        <p:spPr>
          <a:xfrm>
            <a:off x="461320" y="1746792"/>
            <a:ext cx="7708464" cy="2387600"/>
          </a:xfrm>
        </p:spPr>
        <p:txBody>
          <a:bodyPr/>
          <a:lstStyle/>
          <a:p>
            <a:r>
              <a:rPr lang="en-GB" dirty="0"/>
              <a:t>KS4 Buzz Activity</a:t>
            </a:r>
          </a:p>
        </p:txBody>
      </p:sp>
      <p:sp>
        <p:nvSpPr>
          <p:cNvPr id="4" name="Subtitle 3">
            <a:extLst>
              <a:ext uri="{FF2B5EF4-FFF2-40B4-BE49-F238E27FC236}">
                <a16:creationId xmlns:a16="http://schemas.microsoft.com/office/drawing/2014/main" id="{9FF9C883-BF30-141C-5B74-4DB13D812428}"/>
              </a:ext>
            </a:extLst>
          </p:cNvPr>
          <p:cNvSpPr>
            <a:spLocks noGrp="1"/>
          </p:cNvSpPr>
          <p:nvPr>
            <p:ph type="subTitle" idx="1"/>
          </p:nvPr>
        </p:nvSpPr>
        <p:spPr/>
        <p:txBody>
          <a:bodyPr/>
          <a:lstStyle/>
          <a:p>
            <a:r>
              <a:rPr lang="en-GB" dirty="0"/>
              <a:t>Decision Making</a:t>
            </a:r>
          </a:p>
        </p:txBody>
      </p:sp>
    </p:spTree>
    <p:extLst>
      <p:ext uri="{BB962C8B-B14F-4D97-AF65-F5344CB8AC3E}">
        <p14:creationId xmlns:p14="http://schemas.microsoft.com/office/powerpoint/2010/main" val="334819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5610F-FEAB-E996-ABE5-FD704E27C8EB}"/>
              </a:ext>
            </a:extLst>
          </p:cNvPr>
          <p:cNvSpPr>
            <a:spLocks noGrp="1"/>
          </p:cNvSpPr>
          <p:nvPr>
            <p:ph type="title"/>
          </p:nvPr>
        </p:nvSpPr>
        <p:spPr/>
        <p:txBody>
          <a:bodyPr/>
          <a:lstStyle/>
          <a:p>
            <a:r>
              <a:rPr lang="en-GB" dirty="0">
                <a:solidFill>
                  <a:srgbClr val="00478A"/>
                </a:solidFill>
                <a:latin typeface="Aptos" panose="020B0004020202020204" pitchFamily="34" charset="0"/>
              </a:rPr>
              <a:t>Top 10 Employability Skills</a:t>
            </a:r>
          </a:p>
        </p:txBody>
      </p:sp>
      <p:sp>
        <p:nvSpPr>
          <p:cNvPr id="4" name="Content Placeholder 2">
            <a:extLst>
              <a:ext uri="{FF2B5EF4-FFF2-40B4-BE49-F238E27FC236}">
                <a16:creationId xmlns:a16="http://schemas.microsoft.com/office/drawing/2014/main" id="{F29F925E-15FB-26FA-5EBA-705A5E976D0D}"/>
              </a:ext>
            </a:extLst>
          </p:cNvPr>
          <p:cNvSpPr>
            <a:spLocks noGrp="1"/>
          </p:cNvSpPr>
          <p:nvPr>
            <p:ph sz="half" idx="1"/>
          </p:nvPr>
        </p:nvSpPr>
        <p:spPr>
          <a:xfrm>
            <a:off x="457200" y="2220141"/>
            <a:ext cx="4896466" cy="3906022"/>
          </a:xfrm>
        </p:spPr>
        <p:txBody>
          <a:bodyPr vert="horz" lIns="91440" tIns="45720" rIns="91440" bIns="45720" rtlCol="0" anchor="t">
            <a:normAutofit/>
          </a:bodyPr>
          <a:lstStyle/>
          <a:p>
            <a:pPr marL="0" indent="0">
              <a:lnSpc>
                <a:spcPct val="100000"/>
              </a:lnSpc>
              <a:spcBef>
                <a:spcPts val="0"/>
              </a:spcBef>
              <a:spcAft>
                <a:spcPts val="1200"/>
              </a:spcAft>
              <a:buNone/>
            </a:pPr>
            <a:r>
              <a:rPr lang="en-US" sz="2400" dirty="0">
                <a:latin typeface="Aptos"/>
              </a:rPr>
              <a:t>(e) communication (face to face)</a:t>
            </a:r>
          </a:p>
          <a:p>
            <a:pPr marL="0" indent="0">
              <a:lnSpc>
                <a:spcPct val="100000"/>
              </a:lnSpc>
              <a:spcBef>
                <a:spcPts val="0"/>
              </a:spcBef>
              <a:spcAft>
                <a:spcPts val="1200"/>
              </a:spcAft>
              <a:buNone/>
            </a:pPr>
            <a:r>
              <a:rPr lang="en-US" sz="2400" dirty="0">
                <a:latin typeface="Aptos" panose="020B0004020202020204" pitchFamily="34" charset="0"/>
              </a:rPr>
              <a:t>(s) can identify problems</a:t>
            </a:r>
          </a:p>
          <a:p>
            <a:pPr marL="0" indent="0">
              <a:lnSpc>
                <a:spcPct val="100000"/>
              </a:lnSpc>
              <a:spcBef>
                <a:spcPts val="0"/>
              </a:spcBef>
              <a:spcAft>
                <a:spcPts val="1200"/>
              </a:spcAft>
              <a:buNone/>
            </a:pPr>
            <a:r>
              <a:rPr lang="en-US" sz="2400" dirty="0">
                <a:latin typeface="Aptos"/>
              </a:rPr>
              <a:t>(f) respect views &amp; contributions of team/customers</a:t>
            </a:r>
          </a:p>
          <a:p>
            <a:pPr marL="0" indent="0">
              <a:lnSpc>
                <a:spcPct val="100000"/>
              </a:lnSpc>
              <a:spcBef>
                <a:spcPts val="0"/>
              </a:spcBef>
              <a:spcAft>
                <a:spcPts val="1200"/>
              </a:spcAft>
              <a:buNone/>
            </a:pPr>
            <a:r>
              <a:rPr lang="en-US" sz="2400" dirty="0">
                <a:latin typeface="Aptos" panose="020B0004020202020204" pitchFamily="34" charset="0"/>
              </a:rPr>
              <a:t>(j) punctual, manage own time</a:t>
            </a:r>
          </a:p>
          <a:p>
            <a:pPr marL="0" indent="0">
              <a:lnSpc>
                <a:spcPct val="100000"/>
              </a:lnSpc>
              <a:spcBef>
                <a:spcPts val="0"/>
              </a:spcBef>
              <a:spcAft>
                <a:spcPts val="1200"/>
              </a:spcAft>
              <a:buNone/>
            </a:pPr>
            <a:r>
              <a:rPr lang="en-US" sz="2400" dirty="0">
                <a:latin typeface="Aptos" panose="020B0004020202020204" pitchFamily="34" charset="0"/>
              </a:rPr>
              <a:t>(-) learn from mistakes</a:t>
            </a:r>
            <a:endParaRPr lang="en-GB" sz="2400" dirty="0">
              <a:latin typeface="Aptos" panose="020B0004020202020204" pitchFamily="34" charset="0"/>
            </a:endParaRPr>
          </a:p>
        </p:txBody>
      </p:sp>
      <p:sp>
        <p:nvSpPr>
          <p:cNvPr id="5" name="Content Placeholder 3">
            <a:extLst>
              <a:ext uri="{FF2B5EF4-FFF2-40B4-BE49-F238E27FC236}">
                <a16:creationId xmlns:a16="http://schemas.microsoft.com/office/drawing/2014/main" id="{BB65499C-49E9-16B0-430C-82EBB199B420}"/>
              </a:ext>
            </a:extLst>
          </p:cNvPr>
          <p:cNvSpPr txBox="1">
            <a:spLocks/>
          </p:cNvSpPr>
          <p:nvPr/>
        </p:nvSpPr>
        <p:spPr>
          <a:xfrm>
            <a:off x="5604387" y="2212258"/>
            <a:ext cx="6183423" cy="3906022"/>
          </a:xfrm>
          <a:prstGeom prst="rect">
            <a:avLst/>
          </a:prstGeom>
        </p:spPr>
        <p:txBody>
          <a:bodyPr lIns="91440" tIns="45720" rIns="91440" bIns="45720" anchor="t">
            <a:normAutofit/>
          </a:bodyPr>
          <a:lst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lnSpc>
                <a:spcPct val="100000"/>
              </a:lnSpc>
              <a:spcBef>
                <a:spcPts val="0"/>
              </a:spcBef>
              <a:spcAft>
                <a:spcPts val="1200"/>
              </a:spcAft>
              <a:buNone/>
            </a:pPr>
            <a:r>
              <a:rPr lang="en-US" sz="2400" dirty="0">
                <a:latin typeface="Aptos"/>
              </a:rPr>
              <a:t>(</a:t>
            </a:r>
            <a:r>
              <a:rPr lang="en-US" sz="2400" dirty="0" err="1">
                <a:latin typeface="Aptos"/>
              </a:rPr>
              <a:t>i</a:t>
            </a:r>
            <a:r>
              <a:rPr lang="en-US" sz="2400" dirty="0">
                <a:latin typeface="Aptos"/>
              </a:rPr>
              <a:t>) communication (in writing)</a:t>
            </a:r>
          </a:p>
          <a:p>
            <a:pPr marL="0" indent="0">
              <a:lnSpc>
                <a:spcPct val="100000"/>
              </a:lnSpc>
              <a:spcBef>
                <a:spcPts val="0"/>
              </a:spcBef>
              <a:spcAft>
                <a:spcPts val="1200"/>
              </a:spcAft>
              <a:buNone/>
            </a:pPr>
            <a:r>
              <a:rPr lang="en-US" sz="2400" dirty="0">
                <a:latin typeface="Aptos" panose="020B0004020202020204" pitchFamily="34" charset="0"/>
              </a:rPr>
              <a:t>(n) can think creatively</a:t>
            </a:r>
          </a:p>
          <a:p>
            <a:pPr marL="0" indent="0">
              <a:lnSpc>
                <a:spcPct val="100000"/>
              </a:lnSpc>
              <a:spcBef>
                <a:spcPts val="0"/>
              </a:spcBef>
              <a:spcAft>
                <a:spcPts val="1200"/>
              </a:spcAft>
              <a:buNone/>
            </a:pPr>
            <a:r>
              <a:rPr lang="en-US" sz="2400" dirty="0">
                <a:latin typeface="Aptos"/>
              </a:rPr>
              <a:t>(t) can solve problems logically, task focused</a:t>
            </a:r>
            <a:endParaRPr lang="en-US" sz="2400" dirty="0">
              <a:latin typeface="Aptos" panose="020B0004020202020204" pitchFamily="34" charset="0"/>
            </a:endParaRPr>
          </a:p>
          <a:p>
            <a:pPr marL="0" indent="0">
              <a:lnSpc>
                <a:spcPct val="100000"/>
              </a:lnSpc>
              <a:spcBef>
                <a:spcPts val="0"/>
              </a:spcBef>
              <a:spcAft>
                <a:spcPts val="1200"/>
              </a:spcAft>
              <a:buNone/>
            </a:pPr>
            <a:r>
              <a:rPr lang="en-US" sz="2400" dirty="0">
                <a:latin typeface="Aptos" panose="020B0004020202020204" pitchFamily="34" charset="0"/>
              </a:rPr>
              <a:t>(p) adaptable, can change plans</a:t>
            </a:r>
          </a:p>
          <a:p>
            <a:pPr marL="0" indent="0">
              <a:lnSpc>
                <a:spcPct val="100000"/>
              </a:lnSpc>
              <a:spcBef>
                <a:spcPts val="0"/>
              </a:spcBef>
              <a:spcAft>
                <a:spcPts val="1200"/>
              </a:spcAft>
              <a:buNone/>
            </a:pPr>
            <a:r>
              <a:rPr lang="en-US" sz="2400" dirty="0">
                <a:latin typeface="Aptos" panose="020B0004020202020204" pitchFamily="34" charset="0"/>
              </a:rPr>
              <a:t>(+) have a positive outlook</a:t>
            </a:r>
            <a:endParaRPr lang="en-GB" sz="2400" dirty="0">
              <a:latin typeface="Aptos" panose="020B0004020202020204" pitchFamily="34" charset="0"/>
            </a:endParaRPr>
          </a:p>
        </p:txBody>
      </p:sp>
    </p:spTree>
    <p:extLst>
      <p:ext uri="{BB962C8B-B14F-4D97-AF65-F5344CB8AC3E}">
        <p14:creationId xmlns:p14="http://schemas.microsoft.com/office/powerpoint/2010/main" val="1976677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03B84-03A3-5D31-BB65-AA72E62D7A33}"/>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3CD28576-D57F-96C6-3435-5918DAAA6E72}"/>
              </a:ext>
            </a:extLst>
          </p:cNvPr>
          <p:cNvSpPr txBox="1">
            <a:spLocks/>
          </p:cNvSpPr>
          <p:nvPr/>
        </p:nvSpPr>
        <p:spPr>
          <a:xfrm>
            <a:off x="437323" y="365127"/>
            <a:ext cx="11350487" cy="957047"/>
          </a:xfrm>
          <a:prstGeom prst="rect">
            <a:avLst/>
          </a:prstGeom>
        </p:spPr>
        <p:txBody>
          <a:bodyPr/>
          <a:lstStyle>
            <a:lvl1pPr algn="l" defTabSz="914423" rtl="0" eaLnBrk="1" latinLnBrk="0" hangingPunct="1">
              <a:lnSpc>
                <a:spcPct val="90000"/>
              </a:lnSpc>
              <a:spcBef>
                <a:spcPct val="0"/>
              </a:spcBef>
              <a:buNone/>
              <a:defRPr sz="3600" b="1" kern="1200">
                <a:solidFill>
                  <a:schemeClr val="tx1"/>
                </a:solidFill>
                <a:latin typeface="+mn-lt"/>
                <a:ea typeface="+mj-ea"/>
                <a:cs typeface="+mj-cs"/>
              </a:defRPr>
            </a:lvl1pPr>
          </a:lstStyle>
          <a:p>
            <a:r>
              <a:rPr lang="en-GB">
                <a:solidFill>
                  <a:srgbClr val="00478A"/>
                </a:solidFill>
                <a:latin typeface="Aptos" panose="020B0004020202020204" pitchFamily="34" charset="0"/>
              </a:rPr>
              <a:t>Teacher’s</a:t>
            </a:r>
            <a:r>
              <a:rPr lang="en-GB">
                <a:latin typeface="Aptos" panose="020B0004020202020204" pitchFamily="34" charset="0"/>
              </a:rPr>
              <a:t> </a:t>
            </a:r>
            <a:r>
              <a:rPr lang="en-GB">
                <a:solidFill>
                  <a:srgbClr val="00478A"/>
                </a:solidFill>
                <a:latin typeface="Aptos" panose="020B0004020202020204" pitchFamily="34" charset="0"/>
              </a:rPr>
              <a:t>Guide</a:t>
            </a:r>
            <a:endParaRPr lang="en-GB" dirty="0">
              <a:solidFill>
                <a:srgbClr val="00478A"/>
              </a:solidFill>
              <a:latin typeface="Aptos" panose="020B0004020202020204" pitchFamily="34" charset="0"/>
            </a:endParaRPr>
          </a:p>
        </p:txBody>
      </p:sp>
      <p:sp>
        <p:nvSpPr>
          <p:cNvPr id="5" name="Text Placeholder 3">
            <a:extLst>
              <a:ext uri="{FF2B5EF4-FFF2-40B4-BE49-F238E27FC236}">
                <a16:creationId xmlns:a16="http://schemas.microsoft.com/office/drawing/2014/main" id="{C8F5B6DC-8B1A-BEF3-E4A2-138A1BC06005}"/>
              </a:ext>
            </a:extLst>
          </p:cNvPr>
          <p:cNvSpPr txBox="1">
            <a:spLocks/>
          </p:cNvSpPr>
          <p:nvPr/>
        </p:nvSpPr>
        <p:spPr>
          <a:xfrm>
            <a:off x="437323" y="1624307"/>
            <a:ext cx="5381585" cy="4295198"/>
          </a:xfrm>
          <a:prstGeom prst="rect">
            <a:avLst/>
          </a:prstGeom>
        </p:spPr>
        <p:txBody>
          <a:bodyPr vert="horz" lIns="91440" tIns="45720" rIns="91440" bIns="45720" rtlCol="0" anchor="t">
            <a:noAutofit/>
          </a:bodyPr>
          <a:lst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fontAlgn="ctr">
              <a:buFont typeface="Arial" panose="020B0604020202020204" pitchFamily="34" charset="0"/>
              <a:buNone/>
            </a:pPr>
            <a:r>
              <a:rPr lang="en-GB" sz="1800" b="1" dirty="0">
                <a:solidFill>
                  <a:srgbClr val="00478A"/>
                </a:solidFill>
                <a:latin typeface="Aptos" panose="020B0004020202020204" pitchFamily="34" charset="0"/>
              </a:rPr>
              <a:t>Summary: </a:t>
            </a:r>
          </a:p>
          <a:p>
            <a:pPr marL="0" indent="0" fontAlgn="ctr">
              <a:buFont typeface="Arial" panose="020B0604020202020204" pitchFamily="34" charset="0"/>
              <a:buNone/>
            </a:pPr>
            <a:r>
              <a:rPr lang="en-GB" sz="1800" dirty="0">
                <a:latin typeface="Aptos" panose="020B0004020202020204" pitchFamily="34" charset="0"/>
              </a:rPr>
              <a:t>This activity has been developed to support KS4 pupils at the end of year 10. </a:t>
            </a:r>
          </a:p>
          <a:p>
            <a:pPr marL="0" indent="0" fontAlgn="ctr">
              <a:buFont typeface="Arial" panose="020B0604020202020204" pitchFamily="34" charset="0"/>
              <a:buNone/>
            </a:pPr>
            <a:r>
              <a:rPr lang="en-GB" sz="1800" dirty="0">
                <a:latin typeface="Aptos" panose="020B0004020202020204" pitchFamily="34" charset="0"/>
              </a:rPr>
              <a:t>This activity identifies personality animal as a framework for considering learning approaches and research techniques to support future career choices. </a:t>
            </a:r>
          </a:p>
          <a:p>
            <a:pPr marL="0" indent="0" fontAlgn="ctr">
              <a:buFont typeface="Arial" panose="020B0604020202020204" pitchFamily="34" charset="0"/>
              <a:buNone/>
            </a:pPr>
            <a:endParaRPr lang="en-GB" sz="1800" b="1" dirty="0">
              <a:latin typeface="Aptos" panose="020B0004020202020204" pitchFamily="34" charset="0"/>
            </a:endParaRPr>
          </a:p>
          <a:p>
            <a:pPr marL="0" indent="0" fontAlgn="ctr">
              <a:buFont typeface="Arial" panose="020B0604020202020204" pitchFamily="34" charset="0"/>
              <a:buNone/>
            </a:pPr>
            <a:r>
              <a:rPr lang="en-GB" sz="1800" b="1" dirty="0">
                <a:solidFill>
                  <a:srgbClr val="00478A"/>
                </a:solidFill>
                <a:latin typeface="Aptos" panose="020B0004020202020204" pitchFamily="34" charset="0"/>
              </a:rPr>
              <a:t>Programme linked to: </a:t>
            </a:r>
          </a:p>
          <a:p>
            <a:pPr marL="0" indent="0" fontAlgn="ctr">
              <a:buFont typeface="Arial" panose="020B0604020202020204" pitchFamily="34" charset="0"/>
              <a:buNone/>
            </a:pPr>
            <a:r>
              <a:rPr lang="en-GB" sz="1800" dirty="0">
                <a:latin typeface="Aptos" panose="020B0004020202020204" pitchFamily="34" charset="0"/>
              </a:rPr>
              <a:t>North-East Ambition’s Career Benchmarks: </a:t>
            </a:r>
          </a:p>
          <a:p>
            <a:pPr marL="0" indent="0" fontAlgn="ctr">
              <a:buFont typeface="Arial" panose="020B0604020202020204" pitchFamily="34" charset="0"/>
              <a:buNone/>
            </a:pPr>
            <a:r>
              <a:rPr lang="en-GB" sz="1800" dirty="0">
                <a:latin typeface="Aptos" panose="020B0004020202020204" pitchFamily="34" charset="0"/>
              </a:rPr>
              <a:t>(to insert)</a:t>
            </a:r>
            <a:endParaRPr lang="en-GB" sz="2400" dirty="0">
              <a:latin typeface="Aptos" panose="020B0004020202020204" pitchFamily="34" charset="0"/>
            </a:endParaRPr>
          </a:p>
        </p:txBody>
      </p:sp>
      <p:sp>
        <p:nvSpPr>
          <p:cNvPr id="6" name="Text Placeholder 3">
            <a:extLst>
              <a:ext uri="{FF2B5EF4-FFF2-40B4-BE49-F238E27FC236}">
                <a16:creationId xmlns:a16="http://schemas.microsoft.com/office/drawing/2014/main" id="{11A4AC87-011B-A8B7-0BDF-1CEF163530E1}"/>
              </a:ext>
            </a:extLst>
          </p:cNvPr>
          <p:cNvSpPr txBox="1">
            <a:spLocks/>
          </p:cNvSpPr>
          <p:nvPr/>
        </p:nvSpPr>
        <p:spPr>
          <a:xfrm>
            <a:off x="6228523" y="1624307"/>
            <a:ext cx="5381585" cy="4295198"/>
          </a:xfrm>
          <a:prstGeom prst="rect">
            <a:avLst/>
          </a:prstGeom>
        </p:spPr>
        <p:txBody>
          <a:bodyPr vert="horz" lIns="91440" tIns="45720" rIns="91440" bIns="45720" rtlCol="0" anchor="t">
            <a:noAutofit/>
          </a:bodyPr>
          <a:lst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fontAlgn="ctr">
              <a:buFont typeface="Arial" panose="020B0604020202020204" pitchFamily="34" charset="0"/>
              <a:buNone/>
            </a:pPr>
            <a:r>
              <a:rPr lang="en-GB" sz="1800" b="1" dirty="0">
                <a:solidFill>
                  <a:srgbClr val="00478A"/>
                </a:solidFill>
                <a:latin typeface="Aptos" panose="020B0004020202020204" pitchFamily="34" charset="0"/>
              </a:rPr>
              <a:t>Expected duration:</a:t>
            </a:r>
          </a:p>
          <a:p>
            <a:pPr marL="0" indent="0" fontAlgn="ctr">
              <a:buFont typeface="Arial" panose="020B0604020202020204" pitchFamily="34" charset="0"/>
              <a:buNone/>
            </a:pPr>
            <a:r>
              <a:rPr lang="en-GB" sz="1800" dirty="0">
                <a:latin typeface="Aptos" panose="020B0004020202020204" pitchFamily="34" charset="0"/>
              </a:rPr>
              <a:t>1-2 hours</a:t>
            </a:r>
          </a:p>
          <a:p>
            <a:pPr marL="0" indent="0" fontAlgn="ctr">
              <a:buFont typeface="Arial" panose="020B0604020202020204" pitchFamily="34" charset="0"/>
              <a:buNone/>
            </a:pPr>
            <a:endParaRPr lang="en-GB" sz="1800" b="1" dirty="0">
              <a:latin typeface="Aptos" panose="020B0004020202020204" pitchFamily="34" charset="0"/>
            </a:endParaRPr>
          </a:p>
          <a:p>
            <a:pPr marL="0" indent="0" fontAlgn="ctr">
              <a:buFont typeface="Arial" panose="020B0604020202020204" pitchFamily="34" charset="0"/>
              <a:buNone/>
            </a:pPr>
            <a:r>
              <a:rPr lang="en-GB" sz="1800" b="1" dirty="0">
                <a:solidFill>
                  <a:srgbClr val="00478A"/>
                </a:solidFill>
                <a:latin typeface="Aptos" panose="020B0004020202020204" pitchFamily="34" charset="0"/>
              </a:rPr>
              <a:t>Learning objectives:</a:t>
            </a:r>
          </a:p>
          <a:p>
            <a:pPr marL="285750" indent="-285750" fontAlgn="ctr"/>
            <a:r>
              <a:rPr lang="en-GB" sz="1800" dirty="0">
                <a:latin typeface="Aptos" panose="020B0004020202020204" pitchFamily="34" charset="0"/>
              </a:rPr>
              <a:t>To complete Buzz Quiz and identify their animal type and key personal strengths.</a:t>
            </a:r>
          </a:p>
          <a:p>
            <a:pPr marL="285750" indent="-285750" fontAlgn="ctr"/>
            <a:r>
              <a:rPr lang="en-GB" sz="1800" dirty="0">
                <a:latin typeface="Aptos" panose="020B0004020202020204" pitchFamily="34" charset="0"/>
              </a:rPr>
              <a:t>To learn how personality can impact on career journey and future choices.</a:t>
            </a:r>
          </a:p>
          <a:p>
            <a:pPr marL="285750" indent="-285750" fontAlgn="ctr"/>
            <a:endParaRPr lang="en-GB" sz="1800" dirty="0">
              <a:latin typeface="Aptos" panose="020B0004020202020204" pitchFamily="34" charset="0"/>
            </a:endParaRPr>
          </a:p>
        </p:txBody>
      </p:sp>
      <p:sp>
        <p:nvSpPr>
          <p:cNvPr id="4" name="TextBox 3">
            <a:extLst>
              <a:ext uri="{FF2B5EF4-FFF2-40B4-BE49-F238E27FC236}">
                <a16:creationId xmlns:a16="http://schemas.microsoft.com/office/drawing/2014/main" id="{7D9C50DF-AFE8-39D3-99FB-8AD7DCB167F3}"/>
              </a:ext>
            </a:extLst>
          </p:cNvPr>
          <p:cNvSpPr txBox="1"/>
          <p:nvPr/>
        </p:nvSpPr>
        <p:spPr>
          <a:xfrm>
            <a:off x="437323" y="6008472"/>
            <a:ext cx="10421177" cy="246221"/>
          </a:xfrm>
          <a:prstGeom prst="rect">
            <a:avLst/>
          </a:prstGeom>
          <a:noFill/>
        </p:spPr>
        <p:txBody>
          <a:bodyPr wrap="square">
            <a:spAutoFit/>
          </a:bodyPr>
          <a:lstStyle/>
          <a:p>
            <a:pPr>
              <a:spcBef>
                <a:spcPts val="638"/>
              </a:spcBef>
              <a:spcAft>
                <a:spcPts val="217"/>
              </a:spcAft>
            </a:pPr>
            <a:r>
              <a:rPr lang="en-AU" sz="1000" dirty="0">
                <a:effectLst/>
                <a:latin typeface="Aptos" panose="020B0004020202020204" pitchFamily="34" charset="0"/>
              </a:rPr>
              <a:t>©  D. Hodgson, 2025. Copyrighted material, permission granted for use in schools and colleges in North East CA only for educational purposes. </a:t>
            </a:r>
          </a:p>
        </p:txBody>
      </p:sp>
    </p:spTree>
    <p:extLst>
      <p:ext uri="{BB962C8B-B14F-4D97-AF65-F5344CB8AC3E}">
        <p14:creationId xmlns:p14="http://schemas.microsoft.com/office/powerpoint/2010/main" val="3254628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5300F89-829B-9F47-00D2-CDA0D8704BC6}"/>
              </a:ext>
            </a:extLst>
          </p:cNvPr>
          <p:cNvSpPr txBox="1">
            <a:spLocks/>
          </p:cNvSpPr>
          <p:nvPr/>
        </p:nvSpPr>
        <p:spPr>
          <a:xfrm>
            <a:off x="437323" y="365127"/>
            <a:ext cx="11350487" cy="957047"/>
          </a:xfrm>
          <a:prstGeom prst="rect">
            <a:avLst/>
          </a:prstGeom>
        </p:spPr>
        <p:txBody>
          <a:bodyPr vert="horz" lIns="91440" tIns="45720" rIns="91440" bIns="45720" rtlCol="0" anchor="b" anchorCtr="0">
            <a:normAutofit/>
          </a:bodyPr>
          <a:lstStyle>
            <a:lvl1pPr algn="l" defTabSz="914423" rtl="0" eaLnBrk="1" latinLnBrk="0" hangingPunct="1">
              <a:lnSpc>
                <a:spcPct val="90000"/>
              </a:lnSpc>
              <a:spcBef>
                <a:spcPct val="0"/>
              </a:spcBef>
              <a:buNone/>
              <a:defRPr sz="3600" b="1" kern="1200">
                <a:solidFill>
                  <a:schemeClr val="tx1"/>
                </a:solidFill>
                <a:latin typeface="+mn-lt"/>
                <a:ea typeface="+mj-ea"/>
                <a:cs typeface="+mj-cs"/>
              </a:defRPr>
            </a:lvl1pPr>
          </a:lstStyle>
          <a:p>
            <a:r>
              <a:rPr lang="en-GB">
                <a:solidFill>
                  <a:srgbClr val="00478A"/>
                </a:solidFill>
                <a:latin typeface="Aptos" panose="020B0004020202020204" pitchFamily="34" charset="0"/>
              </a:rPr>
              <a:t>Session Aims</a:t>
            </a:r>
            <a:endParaRPr lang="en-GB" dirty="0">
              <a:solidFill>
                <a:srgbClr val="00478A"/>
              </a:solidFill>
              <a:latin typeface="Aptos" panose="020B0004020202020204" pitchFamily="34" charset="0"/>
            </a:endParaRPr>
          </a:p>
        </p:txBody>
      </p:sp>
      <p:sp>
        <p:nvSpPr>
          <p:cNvPr id="9" name="Content Placeholder 2">
            <a:extLst>
              <a:ext uri="{FF2B5EF4-FFF2-40B4-BE49-F238E27FC236}">
                <a16:creationId xmlns:a16="http://schemas.microsoft.com/office/drawing/2014/main" id="{B5011BF5-E5EB-7398-80E1-D7D6464B6782}"/>
              </a:ext>
            </a:extLst>
          </p:cNvPr>
          <p:cNvSpPr txBox="1">
            <a:spLocks/>
          </p:cNvSpPr>
          <p:nvPr/>
        </p:nvSpPr>
        <p:spPr>
          <a:xfrm>
            <a:off x="437324" y="1825625"/>
            <a:ext cx="6877876" cy="4351338"/>
          </a:xfrm>
          <a:prstGeom prst="rect">
            <a:avLst/>
          </a:prstGeom>
        </p:spPr>
        <p:txBody>
          <a:bodyPr vert="horz" lIns="91440" tIns="45720" rIns="91440" bIns="45720" rtlCol="0">
            <a:noAutofit/>
          </a:bodyPr>
          <a:lst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fontAlgn="ctr"/>
            <a:r>
              <a:rPr lang="en-GB" sz="2400" dirty="0">
                <a:latin typeface="Aptos" panose="020B0004020202020204" pitchFamily="34" charset="0"/>
              </a:rPr>
              <a:t>To complete Buzz Quiz and identify your animal type and key personal strengths.</a:t>
            </a:r>
          </a:p>
          <a:p>
            <a:pPr fontAlgn="ctr"/>
            <a:r>
              <a:rPr lang="en-GB" sz="2400" dirty="0">
                <a:latin typeface="Aptos" panose="020B0004020202020204" pitchFamily="34" charset="0"/>
              </a:rPr>
              <a:t>To learn how personality can impact on career journey and future choices.</a:t>
            </a:r>
          </a:p>
          <a:p>
            <a:pPr marL="0" indent="0" fontAlgn="ctr">
              <a:buNone/>
            </a:pPr>
            <a:endParaRPr lang="en-GB" sz="2400" dirty="0">
              <a:latin typeface="Aptos" panose="020B0004020202020204" pitchFamily="34" charset="0"/>
            </a:endParaRPr>
          </a:p>
        </p:txBody>
      </p:sp>
    </p:spTree>
    <p:extLst>
      <p:ext uri="{BB962C8B-B14F-4D97-AF65-F5344CB8AC3E}">
        <p14:creationId xmlns:p14="http://schemas.microsoft.com/office/powerpoint/2010/main" val="2319865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59A10803-E640-E7C6-BFD9-B68914453A2B}"/>
              </a:ext>
            </a:extLst>
          </p:cNvPr>
          <p:cNvSpPr>
            <a:spLocks noGrp="1"/>
          </p:cNvSpPr>
          <p:nvPr>
            <p:ph type="title"/>
          </p:nvPr>
        </p:nvSpPr>
        <p:spPr>
          <a:xfrm>
            <a:off x="437323" y="365127"/>
            <a:ext cx="11350487" cy="957047"/>
          </a:xfrm>
        </p:spPr>
        <p:txBody>
          <a:bodyPr>
            <a:normAutofit/>
          </a:bodyPr>
          <a:lstStyle/>
          <a:p>
            <a:r>
              <a:rPr lang="en-GB" b="1" dirty="0">
                <a:solidFill>
                  <a:srgbClr val="00478A"/>
                </a:solidFill>
                <a:latin typeface="Aptos" panose="020B0004020202020204" pitchFamily="34" charset="0"/>
              </a:rPr>
              <a:t>W</a:t>
            </a:r>
            <a:r>
              <a:rPr lang="en-GB" b="1" i="0" dirty="0">
                <a:solidFill>
                  <a:srgbClr val="00478A"/>
                </a:solidFill>
                <a:effectLst/>
                <a:latin typeface="Aptos" panose="020B0004020202020204" pitchFamily="34" charset="0"/>
              </a:rPr>
              <a:t>hat does personality mean to you?</a:t>
            </a:r>
            <a:endParaRPr lang="en-GB" dirty="0">
              <a:solidFill>
                <a:srgbClr val="00478A"/>
              </a:solidFill>
              <a:latin typeface="Aptos" panose="020B0004020202020204" pitchFamily="34" charset="0"/>
            </a:endParaRPr>
          </a:p>
        </p:txBody>
      </p:sp>
      <p:sp>
        <p:nvSpPr>
          <p:cNvPr id="7" name="Content Placeholder 2">
            <a:extLst>
              <a:ext uri="{FF2B5EF4-FFF2-40B4-BE49-F238E27FC236}">
                <a16:creationId xmlns:a16="http://schemas.microsoft.com/office/drawing/2014/main" id="{ECACCE56-80B0-9D41-3596-BE36AE6ECF73}"/>
              </a:ext>
            </a:extLst>
          </p:cNvPr>
          <p:cNvSpPr txBox="1">
            <a:spLocks/>
          </p:cNvSpPr>
          <p:nvPr/>
        </p:nvSpPr>
        <p:spPr>
          <a:xfrm>
            <a:off x="437323" y="1825625"/>
            <a:ext cx="6720715" cy="4246563"/>
          </a:xfrm>
          <a:prstGeom prst="rect">
            <a:avLst/>
          </a:prstGeom>
        </p:spPr>
        <p:txBody>
          <a:bodyPr vert="horz" lIns="91440" tIns="45720" rIns="91440" bIns="45720" rtlCol="0">
            <a:noAutofit/>
          </a:bodyPr>
          <a:lst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GB" sz="2400" dirty="0">
                <a:solidFill>
                  <a:srgbClr val="242424"/>
                </a:solidFill>
                <a:latin typeface="Aptos" panose="020B0004020202020204" pitchFamily="34" charset="0"/>
              </a:rPr>
              <a:t>Personality is our underlying strengths that guide us through school and life. Everyone has unique strengths and preferences.</a:t>
            </a:r>
          </a:p>
          <a:p>
            <a:r>
              <a:rPr lang="en-GB" sz="2400" b="1" dirty="0">
                <a:solidFill>
                  <a:srgbClr val="242424"/>
                </a:solidFill>
                <a:latin typeface="Aptos" panose="020B0004020202020204" pitchFamily="34" charset="0"/>
              </a:rPr>
              <a:t>Think of three positive words that describe your personality.</a:t>
            </a:r>
          </a:p>
          <a:p>
            <a:r>
              <a:rPr lang="en-GB" sz="2400" dirty="0">
                <a:solidFill>
                  <a:srgbClr val="242424"/>
                </a:solidFill>
                <a:latin typeface="Aptos" panose="020B0004020202020204" pitchFamily="34" charset="0"/>
              </a:rPr>
              <a:t>What advice would you send back to yourself at start of Year 9?</a:t>
            </a:r>
          </a:p>
        </p:txBody>
      </p:sp>
      <p:pic>
        <p:nvPicPr>
          <p:cNvPr id="11" name="Picture 2" descr="Thinking Icon Png #125428 - Free Icons Library">
            <a:extLst>
              <a:ext uri="{FF2B5EF4-FFF2-40B4-BE49-F238E27FC236}">
                <a16:creationId xmlns:a16="http://schemas.microsoft.com/office/drawing/2014/main" id="{71ED518A-5BB8-6DE4-47B6-5EDD70DB1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1621" y="2286001"/>
            <a:ext cx="3246190" cy="3629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552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4">
            <a:extLst>
              <a:ext uri="{FF2B5EF4-FFF2-40B4-BE49-F238E27FC236}">
                <a16:creationId xmlns:a16="http://schemas.microsoft.com/office/drawing/2014/main" id="{C0025641-A48B-242E-CA61-3D5347BCAE90}"/>
              </a:ext>
            </a:extLst>
          </p:cNvPr>
          <p:cNvSpPr>
            <a:spLocks noGrp="1"/>
          </p:cNvSpPr>
          <p:nvPr>
            <p:ph idx="1"/>
          </p:nvPr>
        </p:nvSpPr>
        <p:spPr>
          <a:xfrm>
            <a:off x="437323" y="1825625"/>
            <a:ext cx="4763327" cy="4351338"/>
          </a:xfrm>
        </p:spPr>
        <p:txBody>
          <a:bodyPr/>
          <a:lstStyle/>
          <a:p>
            <a:r>
              <a:rPr lang="en-GB" sz="2400" dirty="0">
                <a:solidFill>
                  <a:srgbClr val="242424"/>
                </a:solidFill>
                <a:latin typeface="Aptos" panose="020B0004020202020204" pitchFamily="34" charset="0"/>
              </a:rPr>
              <a:t>Four key parts of personality that we can explore and develop.</a:t>
            </a:r>
          </a:p>
          <a:p>
            <a:r>
              <a:rPr lang="en-GB" sz="2400" dirty="0">
                <a:solidFill>
                  <a:srgbClr val="242424"/>
                </a:solidFill>
                <a:latin typeface="Aptos" panose="020B0004020202020204" pitchFamily="34" charset="0"/>
              </a:rPr>
              <a:t>Each has two balancing skill sets, a natural strength and an opposite shadow strength, both can be practised.</a:t>
            </a:r>
          </a:p>
          <a:p>
            <a:r>
              <a:rPr lang="en-GB" sz="2400" dirty="0">
                <a:solidFill>
                  <a:srgbClr val="242424"/>
                </a:solidFill>
                <a:latin typeface="Aptos" panose="020B0004020202020204" pitchFamily="34" charset="0"/>
              </a:rPr>
              <a:t>Together they allow us to choose the right behaviour in any situation we face.</a:t>
            </a:r>
          </a:p>
          <a:p>
            <a:endParaRPr lang="en-GB" dirty="0">
              <a:latin typeface="Aptos" panose="020B0004020202020204" pitchFamily="34" charset="0"/>
            </a:endParaRPr>
          </a:p>
        </p:txBody>
      </p:sp>
      <p:sp>
        <p:nvSpPr>
          <p:cNvPr id="10" name="TextBox 9">
            <a:extLst>
              <a:ext uri="{FF2B5EF4-FFF2-40B4-BE49-F238E27FC236}">
                <a16:creationId xmlns:a16="http://schemas.microsoft.com/office/drawing/2014/main" id="{CBF6F523-D65F-0D48-D896-6ADE5AC2D001}"/>
              </a:ext>
            </a:extLst>
          </p:cNvPr>
          <p:cNvSpPr txBox="1"/>
          <p:nvPr/>
        </p:nvSpPr>
        <p:spPr>
          <a:xfrm>
            <a:off x="5757862" y="1413063"/>
            <a:ext cx="5557838" cy="4303056"/>
          </a:xfrm>
          <a:prstGeom prst="rect">
            <a:avLst/>
          </a:prstGeom>
          <a:solidFill>
            <a:schemeClr val="bg1">
              <a:lumMod val="95000"/>
            </a:schemeClr>
          </a:solidFill>
        </p:spPr>
        <p:txBody>
          <a:bodyPr wrap="square" lIns="144000" tIns="216000" rIns="144000" bIns="144000" anchor="t">
            <a:spAutoFit/>
          </a:bodyPr>
          <a:lstStyle/>
          <a:p>
            <a:pPr>
              <a:spcAft>
                <a:spcPts val="1200"/>
              </a:spcAft>
            </a:pPr>
            <a:r>
              <a:rPr lang="en-GB" sz="2400" b="1" dirty="0">
                <a:latin typeface="Aptos" panose="020B0004020202020204" pitchFamily="34" charset="0"/>
              </a:rPr>
              <a:t>These are the balancing skill sets</a:t>
            </a:r>
            <a:endParaRPr lang="en-GB" sz="2400" b="1" dirty="0">
              <a:solidFill>
                <a:srgbClr val="00478A"/>
              </a:solidFill>
              <a:latin typeface="Aptos" panose="020B0004020202020204" pitchFamily="34" charset="0"/>
            </a:endParaRPr>
          </a:p>
          <a:p>
            <a:pPr>
              <a:spcAft>
                <a:spcPts val="1200"/>
              </a:spcAft>
            </a:pPr>
            <a:r>
              <a:rPr lang="en-GB" sz="2400" b="1" dirty="0">
                <a:solidFill>
                  <a:srgbClr val="00478A"/>
                </a:solidFill>
                <a:latin typeface="Aptos" panose="020B0004020202020204" pitchFamily="34" charset="0"/>
              </a:rPr>
              <a:t>Communicating</a:t>
            </a:r>
            <a:r>
              <a:rPr lang="en-GB" sz="2400" dirty="0">
                <a:solidFill>
                  <a:srgbClr val="00478A"/>
                </a:solidFill>
                <a:latin typeface="Aptos" panose="020B0004020202020204" pitchFamily="34" charset="0"/>
              </a:rPr>
              <a:t>:</a:t>
            </a:r>
            <a:br>
              <a:rPr lang="en-GB" sz="2400" dirty="0">
                <a:solidFill>
                  <a:srgbClr val="00478A"/>
                </a:solidFill>
                <a:latin typeface="Aptos" panose="020B0004020202020204" pitchFamily="34" charset="0"/>
              </a:rPr>
            </a:br>
            <a:r>
              <a:rPr lang="en-GB" sz="2400" dirty="0">
                <a:solidFill>
                  <a:srgbClr val="00478A"/>
                </a:solidFill>
                <a:latin typeface="Aptos" panose="020B0004020202020204" pitchFamily="34" charset="0"/>
              </a:rPr>
              <a:t>Talking/Listening</a:t>
            </a:r>
            <a:endParaRPr lang="en-GB" sz="2400" dirty="0">
              <a:solidFill>
                <a:srgbClr val="242424"/>
              </a:solidFill>
              <a:latin typeface="Aptos" panose="020B0004020202020204" pitchFamily="34" charset="0"/>
            </a:endParaRPr>
          </a:p>
          <a:p>
            <a:pPr>
              <a:spcAft>
                <a:spcPts val="1200"/>
              </a:spcAft>
            </a:pPr>
            <a:r>
              <a:rPr lang="en-GB" sz="2400" b="1" dirty="0">
                <a:solidFill>
                  <a:srgbClr val="33A38C"/>
                </a:solidFill>
                <a:latin typeface="Aptos" panose="020B0004020202020204" pitchFamily="34" charset="0"/>
              </a:rPr>
              <a:t>Problem Solving</a:t>
            </a:r>
            <a:r>
              <a:rPr lang="en-GB" sz="2400" dirty="0">
                <a:solidFill>
                  <a:srgbClr val="33A38C"/>
                </a:solidFill>
                <a:latin typeface="Aptos" panose="020B0004020202020204" pitchFamily="34" charset="0"/>
              </a:rPr>
              <a:t>: </a:t>
            </a:r>
            <a:br>
              <a:rPr lang="en-GB" sz="2400" dirty="0">
                <a:solidFill>
                  <a:srgbClr val="33A38C"/>
                </a:solidFill>
                <a:latin typeface="Aptos" panose="020B0004020202020204" pitchFamily="34" charset="0"/>
              </a:rPr>
            </a:br>
            <a:r>
              <a:rPr lang="en-GB" sz="2400" dirty="0">
                <a:solidFill>
                  <a:srgbClr val="33A38C"/>
                </a:solidFill>
                <a:latin typeface="Aptos" panose="020B0004020202020204" pitchFamily="34" charset="0"/>
              </a:rPr>
              <a:t>Fact-Finding/Imagination</a:t>
            </a:r>
            <a:endParaRPr lang="en-GB" sz="2400" dirty="0">
              <a:solidFill>
                <a:srgbClr val="242424"/>
              </a:solidFill>
              <a:latin typeface="Aptos" panose="020B0004020202020204" pitchFamily="34" charset="0"/>
            </a:endParaRPr>
          </a:p>
          <a:p>
            <a:pPr>
              <a:spcAft>
                <a:spcPts val="1200"/>
              </a:spcAft>
            </a:pPr>
            <a:r>
              <a:rPr lang="en-GB" sz="2400" b="1" dirty="0">
                <a:solidFill>
                  <a:schemeClr val="accent2"/>
                </a:solidFill>
                <a:latin typeface="Aptos"/>
              </a:rPr>
              <a:t>Leading</a:t>
            </a:r>
            <a:r>
              <a:rPr lang="en-GB" sz="2400" dirty="0">
                <a:solidFill>
                  <a:schemeClr val="accent2"/>
                </a:solidFill>
                <a:latin typeface="Aptos"/>
              </a:rPr>
              <a:t>: </a:t>
            </a:r>
            <a:br>
              <a:rPr lang="en-GB" sz="2400" dirty="0">
                <a:solidFill>
                  <a:schemeClr val="accent2"/>
                </a:solidFill>
                <a:latin typeface="Aptos"/>
              </a:rPr>
            </a:br>
            <a:r>
              <a:rPr lang="en-GB" sz="2400" dirty="0">
                <a:solidFill>
                  <a:schemeClr val="accent2"/>
                </a:solidFill>
                <a:latin typeface="Aptos"/>
              </a:rPr>
              <a:t>Team Focus/Task Focus</a:t>
            </a:r>
            <a:endParaRPr lang="en-GB" sz="2400" dirty="0">
              <a:solidFill>
                <a:srgbClr val="242424"/>
              </a:solidFill>
              <a:latin typeface="Aptos" panose="020B0004020202020204" pitchFamily="34" charset="0"/>
            </a:endParaRPr>
          </a:p>
          <a:p>
            <a:pPr>
              <a:spcAft>
                <a:spcPts val="1200"/>
              </a:spcAft>
            </a:pPr>
            <a:r>
              <a:rPr lang="en-GB" sz="2400" b="1" dirty="0">
                <a:solidFill>
                  <a:srgbClr val="8F3E8D"/>
                </a:solidFill>
                <a:latin typeface="Aptos"/>
              </a:rPr>
              <a:t>Achieve Results</a:t>
            </a:r>
            <a:r>
              <a:rPr lang="en-GB" sz="2400" dirty="0">
                <a:solidFill>
                  <a:srgbClr val="8F3E8D"/>
                </a:solidFill>
                <a:latin typeface="Aptos"/>
              </a:rPr>
              <a:t>: </a:t>
            </a:r>
            <a:br>
              <a:rPr lang="en-GB" sz="2400" dirty="0">
                <a:solidFill>
                  <a:srgbClr val="8F3E8D"/>
                </a:solidFill>
                <a:latin typeface="Aptos"/>
              </a:rPr>
            </a:br>
            <a:r>
              <a:rPr lang="en-GB" sz="2400" dirty="0">
                <a:solidFill>
                  <a:srgbClr val="8F3E8D"/>
                </a:solidFill>
                <a:latin typeface="Aptos"/>
              </a:rPr>
              <a:t>Planning/Adapting</a:t>
            </a:r>
          </a:p>
        </p:txBody>
      </p:sp>
      <p:sp>
        <p:nvSpPr>
          <p:cNvPr id="11" name="Title 1">
            <a:extLst>
              <a:ext uri="{FF2B5EF4-FFF2-40B4-BE49-F238E27FC236}">
                <a16:creationId xmlns:a16="http://schemas.microsoft.com/office/drawing/2014/main" id="{61ED71D5-91FA-BF82-5C43-B9E587C5171F}"/>
              </a:ext>
            </a:extLst>
          </p:cNvPr>
          <p:cNvSpPr>
            <a:spLocks noGrp="1"/>
          </p:cNvSpPr>
          <p:nvPr>
            <p:ph type="title"/>
          </p:nvPr>
        </p:nvSpPr>
        <p:spPr>
          <a:xfrm>
            <a:off x="437323" y="365127"/>
            <a:ext cx="11350487" cy="957047"/>
          </a:xfrm>
        </p:spPr>
        <p:txBody>
          <a:bodyPr/>
          <a:lstStyle/>
          <a:p>
            <a:r>
              <a:rPr lang="en-GB" dirty="0">
                <a:solidFill>
                  <a:srgbClr val="00478A"/>
                </a:solidFill>
                <a:latin typeface="Aptos" panose="020B0004020202020204" pitchFamily="34" charset="0"/>
              </a:rPr>
              <a:t>Personality Types</a:t>
            </a:r>
          </a:p>
        </p:txBody>
      </p:sp>
    </p:spTree>
    <p:extLst>
      <p:ext uri="{BB962C8B-B14F-4D97-AF65-F5344CB8AC3E}">
        <p14:creationId xmlns:p14="http://schemas.microsoft.com/office/powerpoint/2010/main" val="224101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4046505-7ABC-052B-206B-66DF5B5F2955}"/>
              </a:ext>
            </a:extLst>
          </p:cNvPr>
          <p:cNvSpPr txBox="1">
            <a:spLocks/>
          </p:cNvSpPr>
          <p:nvPr/>
        </p:nvSpPr>
        <p:spPr>
          <a:xfrm>
            <a:off x="437324" y="1168691"/>
            <a:ext cx="4148531" cy="957047"/>
          </a:xfrm>
          <a:prstGeom prst="rect">
            <a:avLst/>
          </a:prstGeom>
        </p:spPr>
        <p:txBody>
          <a:bodyPr vert="horz" lIns="91440" tIns="45720" rIns="91440" bIns="45720" rtlCol="0" anchor="b" anchorCtr="0">
            <a:normAutofit fontScale="90000" lnSpcReduction="10000"/>
          </a:bodyPr>
          <a:lstStyle>
            <a:lvl1pPr algn="l" defTabSz="914423" rtl="0" eaLnBrk="1" latinLnBrk="0" hangingPunct="1">
              <a:lnSpc>
                <a:spcPct val="90000"/>
              </a:lnSpc>
              <a:spcBef>
                <a:spcPct val="0"/>
              </a:spcBef>
              <a:buNone/>
              <a:defRPr sz="3600" b="1" kern="1200">
                <a:solidFill>
                  <a:schemeClr val="tx1"/>
                </a:solidFill>
                <a:latin typeface="+mn-lt"/>
                <a:ea typeface="+mj-ea"/>
                <a:cs typeface="+mj-cs"/>
              </a:defRPr>
            </a:lvl1pPr>
          </a:lstStyle>
          <a:p>
            <a:r>
              <a:rPr lang="en-GB" dirty="0">
                <a:solidFill>
                  <a:srgbClr val="00478A"/>
                </a:solidFill>
                <a:latin typeface="Aptos" panose="020B0004020202020204" pitchFamily="34" charset="0"/>
              </a:rPr>
              <a:t>Identifying Your Animal Guide</a:t>
            </a:r>
          </a:p>
        </p:txBody>
      </p:sp>
      <p:sp>
        <p:nvSpPr>
          <p:cNvPr id="11" name="Content Placeholder 2">
            <a:extLst>
              <a:ext uri="{FF2B5EF4-FFF2-40B4-BE49-F238E27FC236}">
                <a16:creationId xmlns:a16="http://schemas.microsoft.com/office/drawing/2014/main" id="{3429B690-07FC-D5FD-EB87-7E74900CEEB0}"/>
              </a:ext>
            </a:extLst>
          </p:cNvPr>
          <p:cNvSpPr txBox="1">
            <a:spLocks/>
          </p:cNvSpPr>
          <p:nvPr/>
        </p:nvSpPr>
        <p:spPr>
          <a:xfrm>
            <a:off x="437323" y="2615334"/>
            <a:ext cx="4965949" cy="2677102"/>
          </a:xfrm>
          <a:prstGeom prst="rect">
            <a:avLst/>
          </a:prstGeom>
        </p:spPr>
        <p:txBody>
          <a:bodyPr vert="horz" lIns="91440" tIns="45720" rIns="91440" bIns="45720" rtlCol="0">
            <a:noAutofit/>
          </a:bodyPr>
          <a:lst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GB" sz="2000">
                <a:latin typeface="Aptos" panose="020B0004020202020204" pitchFamily="34" charset="0"/>
              </a:rPr>
              <a:t>The Buzz Quiz helps us to look at each pair of skill sets to identify our strengths.</a:t>
            </a:r>
          </a:p>
          <a:p>
            <a:r>
              <a:rPr lang="en-GB" sz="2000">
                <a:latin typeface="Aptos" panose="020B0004020202020204" pitchFamily="34" charset="0"/>
              </a:rPr>
              <a:t>We can represent this as an animal guide!</a:t>
            </a:r>
          </a:p>
          <a:p>
            <a:r>
              <a:rPr lang="en-GB" sz="2000">
                <a:latin typeface="Aptos" panose="020B0004020202020204" pitchFamily="34" charset="0"/>
              </a:rPr>
              <a:t>It also helps us to recognise our shadow animal (the opposite) which shows us the things that we can improve.</a:t>
            </a:r>
            <a:endParaRPr lang="en-GB" sz="2000" dirty="0">
              <a:latin typeface="Aptos" panose="020B0004020202020204" pitchFamily="34" charset="0"/>
            </a:endParaRPr>
          </a:p>
        </p:txBody>
      </p:sp>
      <p:pic>
        <p:nvPicPr>
          <p:cNvPr id="12" name="Picture 2" descr="A screenshot of a cartoon animal&#10;&#10;Description automatically generated">
            <a:extLst>
              <a:ext uri="{FF2B5EF4-FFF2-40B4-BE49-F238E27FC236}">
                <a16:creationId xmlns:a16="http://schemas.microsoft.com/office/drawing/2014/main" id="{C4F44AF4-1D28-5909-6E70-3FF164F58D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25691" y="0"/>
            <a:ext cx="634365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790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4F8CC17-7B04-2CEC-543D-FB21FDFDB18F}"/>
              </a:ext>
            </a:extLst>
          </p:cNvPr>
          <p:cNvSpPr txBox="1">
            <a:spLocks/>
          </p:cNvSpPr>
          <p:nvPr/>
        </p:nvSpPr>
        <p:spPr>
          <a:xfrm>
            <a:off x="437324" y="1825625"/>
            <a:ext cx="4920489" cy="831850"/>
          </a:xfrm>
          <a:prstGeom prst="rect">
            <a:avLst/>
          </a:prstGeom>
        </p:spPr>
        <p:txBody>
          <a:bodyPr/>
          <a:lst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Font typeface="Arial" panose="020B0604020202020204" pitchFamily="34" charset="0"/>
              <a:buNone/>
            </a:pPr>
            <a:r>
              <a:rPr lang="en-GB" sz="2400">
                <a:latin typeface="Aptos" panose="020B0004020202020204" pitchFamily="34" charset="0"/>
              </a:rPr>
              <a:t>We will now complete the Buzz Quiz to find out our animal guide.</a:t>
            </a:r>
          </a:p>
          <a:p>
            <a:pPr marL="0" indent="0">
              <a:buFont typeface="Arial" panose="020B0604020202020204" pitchFamily="34" charset="0"/>
              <a:buNone/>
            </a:pPr>
            <a:endParaRPr lang="en-GB" sz="2400" dirty="0">
              <a:latin typeface="Aptos" panose="020B0004020202020204" pitchFamily="34" charset="0"/>
            </a:endParaRPr>
          </a:p>
        </p:txBody>
      </p:sp>
      <p:sp>
        <p:nvSpPr>
          <p:cNvPr id="7" name="TextBox 6">
            <a:extLst>
              <a:ext uri="{FF2B5EF4-FFF2-40B4-BE49-F238E27FC236}">
                <a16:creationId xmlns:a16="http://schemas.microsoft.com/office/drawing/2014/main" id="{B0643308-EA00-AEBB-CAD6-AB2A0D7CB744}"/>
              </a:ext>
            </a:extLst>
          </p:cNvPr>
          <p:cNvSpPr txBox="1"/>
          <p:nvPr/>
        </p:nvSpPr>
        <p:spPr>
          <a:xfrm>
            <a:off x="437323" y="5649604"/>
            <a:ext cx="6097656" cy="369332"/>
          </a:xfrm>
          <a:prstGeom prst="rect">
            <a:avLst/>
          </a:prstGeom>
          <a:noFill/>
        </p:spPr>
        <p:txBody>
          <a:bodyPr wrap="square">
            <a:spAutoFit/>
          </a:bodyPr>
          <a:lstStyle/>
          <a:p>
            <a:r>
              <a:rPr lang="en-GB" dirty="0">
                <a:latin typeface="Aptos" panose="020B0004020202020204" pitchFamily="34" charset="0"/>
                <a:hlinkClick r:id="rId3"/>
              </a:rPr>
              <a:t>The Buzz Quiz - North East Ambition</a:t>
            </a:r>
            <a:endParaRPr lang="en-GB" dirty="0">
              <a:latin typeface="Aptos" panose="020B0004020202020204" pitchFamily="34" charset="0"/>
            </a:endParaRPr>
          </a:p>
        </p:txBody>
      </p:sp>
      <p:pic>
        <p:nvPicPr>
          <p:cNvPr id="9" name="Picture 8">
            <a:extLst>
              <a:ext uri="{FF2B5EF4-FFF2-40B4-BE49-F238E27FC236}">
                <a16:creationId xmlns:a16="http://schemas.microsoft.com/office/drawing/2014/main" id="{EF730501-FE2A-D12E-247F-70419F2A64F8}"/>
              </a:ext>
            </a:extLst>
          </p:cNvPr>
          <p:cNvPicPr>
            <a:picLocks noChangeAspect="1"/>
          </p:cNvPicPr>
          <p:nvPr/>
        </p:nvPicPr>
        <p:blipFill>
          <a:blip r:embed="rId4"/>
          <a:stretch>
            <a:fillRect/>
          </a:stretch>
        </p:blipFill>
        <p:spPr>
          <a:xfrm>
            <a:off x="506897" y="2895077"/>
            <a:ext cx="2667137" cy="2654436"/>
          </a:xfrm>
          <a:prstGeom prst="rect">
            <a:avLst/>
          </a:prstGeom>
        </p:spPr>
      </p:pic>
      <p:pic>
        <p:nvPicPr>
          <p:cNvPr id="10" name="Picture 2" descr="A screenshot of a cartoon animal&#10;&#10;Description automatically generated">
            <a:extLst>
              <a:ext uri="{FF2B5EF4-FFF2-40B4-BE49-F238E27FC236}">
                <a16:creationId xmlns:a16="http://schemas.microsoft.com/office/drawing/2014/main" id="{2631773E-86EA-4D2F-D66D-161128503CD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125691" y="0"/>
            <a:ext cx="6343652"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881E7AAC-AB27-FDB7-2BD8-CBD2EC81E4F3}"/>
              </a:ext>
            </a:extLst>
          </p:cNvPr>
          <p:cNvSpPr txBox="1">
            <a:spLocks/>
          </p:cNvSpPr>
          <p:nvPr/>
        </p:nvSpPr>
        <p:spPr>
          <a:xfrm>
            <a:off x="437324" y="630976"/>
            <a:ext cx="4148531" cy="957047"/>
          </a:xfrm>
          <a:prstGeom prst="rect">
            <a:avLst/>
          </a:prstGeom>
        </p:spPr>
        <p:txBody>
          <a:bodyPr vert="horz" lIns="91440" tIns="45720" rIns="91440" bIns="45720" rtlCol="0" anchor="b" anchorCtr="0">
            <a:normAutofit fontScale="90000" lnSpcReduction="10000"/>
          </a:bodyPr>
          <a:lstStyle>
            <a:lvl1pPr algn="l" defTabSz="914423" rtl="0" eaLnBrk="1" latinLnBrk="0" hangingPunct="1">
              <a:lnSpc>
                <a:spcPct val="90000"/>
              </a:lnSpc>
              <a:spcBef>
                <a:spcPct val="0"/>
              </a:spcBef>
              <a:buNone/>
              <a:defRPr sz="3600" b="1" kern="1200">
                <a:solidFill>
                  <a:schemeClr val="tx1"/>
                </a:solidFill>
                <a:latin typeface="+mn-lt"/>
                <a:ea typeface="+mj-ea"/>
                <a:cs typeface="+mj-cs"/>
              </a:defRPr>
            </a:lvl1pPr>
          </a:lstStyle>
          <a:p>
            <a:r>
              <a:rPr lang="en-GB" dirty="0">
                <a:solidFill>
                  <a:srgbClr val="00478A"/>
                </a:solidFill>
                <a:latin typeface="Aptos" panose="020B0004020202020204" pitchFamily="34" charset="0"/>
              </a:rPr>
              <a:t>Identifying Your Animal Guide</a:t>
            </a:r>
          </a:p>
        </p:txBody>
      </p:sp>
    </p:spTree>
    <p:extLst>
      <p:ext uri="{BB962C8B-B14F-4D97-AF65-F5344CB8AC3E}">
        <p14:creationId xmlns:p14="http://schemas.microsoft.com/office/powerpoint/2010/main" val="3311359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9F739-85C0-088B-BE40-F91E9A2A64B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A04944BF-981B-9364-39AF-1D1D3F5E3F78}"/>
              </a:ext>
            </a:extLst>
          </p:cNvPr>
          <p:cNvSpPr txBox="1">
            <a:spLocks/>
          </p:cNvSpPr>
          <p:nvPr/>
        </p:nvSpPr>
        <p:spPr>
          <a:xfrm>
            <a:off x="437323" y="365127"/>
            <a:ext cx="11350487" cy="957047"/>
          </a:xfrm>
          <a:prstGeom prst="rect">
            <a:avLst/>
          </a:prstGeom>
        </p:spPr>
        <p:txBody>
          <a:bodyPr/>
          <a:lstStyle>
            <a:lvl1pPr algn="l" defTabSz="914423" rtl="0" eaLnBrk="1" latinLnBrk="0" hangingPunct="1">
              <a:lnSpc>
                <a:spcPct val="90000"/>
              </a:lnSpc>
              <a:spcBef>
                <a:spcPct val="0"/>
              </a:spcBef>
              <a:buNone/>
              <a:defRPr sz="3600" b="1" kern="1200">
                <a:solidFill>
                  <a:schemeClr val="tx1"/>
                </a:solidFill>
                <a:latin typeface="+mn-lt"/>
                <a:ea typeface="+mj-ea"/>
                <a:cs typeface="+mj-cs"/>
              </a:defRPr>
            </a:lvl1pPr>
          </a:lstStyle>
          <a:p>
            <a:r>
              <a:rPr lang="en-GB" dirty="0">
                <a:solidFill>
                  <a:srgbClr val="00478A"/>
                </a:solidFill>
                <a:latin typeface="Aptos" panose="020B0004020202020204" pitchFamily="34" charset="0"/>
              </a:rPr>
              <a:t>How do you make big decisions?</a:t>
            </a:r>
          </a:p>
          <a:p>
            <a:r>
              <a:rPr lang="en-GB" sz="2000" b="0" dirty="0">
                <a:solidFill>
                  <a:srgbClr val="00478A"/>
                </a:solidFill>
                <a:latin typeface="Aptos" panose="020B0004020202020204" pitchFamily="34" charset="0"/>
              </a:rPr>
              <a:t>When you need to make important decisions, your natural strengths probably mean you can:</a:t>
            </a:r>
          </a:p>
        </p:txBody>
      </p:sp>
      <p:graphicFrame>
        <p:nvGraphicFramePr>
          <p:cNvPr id="7" name="Table 6">
            <a:extLst>
              <a:ext uri="{FF2B5EF4-FFF2-40B4-BE49-F238E27FC236}">
                <a16:creationId xmlns:a16="http://schemas.microsoft.com/office/drawing/2014/main" id="{BCE88FAA-ECD7-2222-C8C7-4DCE19F217A9}"/>
              </a:ext>
            </a:extLst>
          </p:cNvPr>
          <p:cNvGraphicFramePr>
            <a:graphicFrameLocks noGrp="1"/>
          </p:cNvGraphicFramePr>
          <p:nvPr>
            <p:extLst>
              <p:ext uri="{D42A27DB-BD31-4B8C-83A1-F6EECF244321}">
                <p14:modId xmlns:p14="http://schemas.microsoft.com/office/powerpoint/2010/main" val="4269799764"/>
              </p:ext>
            </p:extLst>
          </p:nvPr>
        </p:nvGraphicFramePr>
        <p:xfrm>
          <a:off x="437323" y="1556792"/>
          <a:ext cx="11280912" cy="4549708"/>
        </p:xfrm>
        <a:graphic>
          <a:graphicData uri="http://schemas.openxmlformats.org/drawingml/2006/table">
            <a:tbl>
              <a:tblPr firstRow="1" bandRow="1">
                <a:tableStyleId>{5C22544A-7EE6-4342-B048-85BDC9FD1C3A}</a:tableStyleId>
              </a:tblPr>
              <a:tblGrid>
                <a:gridCol w="2820228">
                  <a:extLst>
                    <a:ext uri="{9D8B030D-6E8A-4147-A177-3AD203B41FA5}">
                      <a16:colId xmlns:a16="http://schemas.microsoft.com/office/drawing/2014/main" val="997189663"/>
                    </a:ext>
                  </a:extLst>
                </a:gridCol>
                <a:gridCol w="2820228">
                  <a:extLst>
                    <a:ext uri="{9D8B030D-6E8A-4147-A177-3AD203B41FA5}">
                      <a16:colId xmlns:a16="http://schemas.microsoft.com/office/drawing/2014/main" val="1981503800"/>
                    </a:ext>
                  </a:extLst>
                </a:gridCol>
                <a:gridCol w="2820228">
                  <a:extLst>
                    <a:ext uri="{9D8B030D-6E8A-4147-A177-3AD203B41FA5}">
                      <a16:colId xmlns:a16="http://schemas.microsoft.com/office/drawing/2014/main" val="478188899"/>
                    </a:ext>
                  </a:extLst>
                </a:gridCol>
                <a:gridCol w="2820228">
                  <a:extLst>
                    <a:ext uri="{9D8B030D-6E8A-4147-A177-3AD203B41FA5}">
                      <a16:colId xmlns:a16="http://schemas.microsoft.com/office/drawing/2014/main" val="2583858577"/>
                    </a:ext>
                  </a:extLst>
                </a:gridCol>
              </a:tblGrid>
              <a:tr h="733099">
                <a:tc>
                  <a:txBody>
                    <a:bodyPr/>
                    <a:lstStyle/>
                    <a:p>
                      <a:r>
                        <a:rPr lang="en-GB" sz="2800" dirty="0">
                          <a:latin typeface="Aptos" panose="020B0004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78A"/>
                    </a:solidFill>
                  </a:tcPr>
                </a:tc>
                <a:tc>
                  <a:txBody>
                    <a:bodyPr/>
                    <a:lstStyle/>
                    <a:p>
                      <a:r>
                        <a:rPr lang="en-GB" sz="2800" dirty="0">
                          <a:latin typeface="Aptos" panose="020B0004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A38C"/>
                    </a:solidFill>
                  </a:tcPr>
                </a:tc>
                <a:tc>
                  <a:txBody>
                    <a:bodyPr/>
                    <a:lstStyle/>
                    <a:p>
                      <a:r>
                        <a:rPr lang="en-GB" sz="2800" dirty="0">
                          <a:latin typeface="Aptos" panose="020B0004020202020204" pitchFamily="34"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5C29"/>
                    </a:solidFill>
                  </a:tcPr>
                </a:tc>
                <a:tc>
                  <a:txBody>
                    <a:bodyPr/>
                    <a:lstStyle/>
                    <a:p>
                      <a:r>
                        <a:rPr lang="en-GB" sz="2800" dirty="0">
                          <a:latin typeface="Aptos" panose="020B0004020202020204" pitchFamily="34" charset="0"/>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3E8D"/>
                    </a:solidFill>
                  </a:tcPr>
                </a:tc>
                <a:extLst>
                  <a:ext uri="{0D108BD9-81ED-4DB2-BD59-A6C34878D82A}">
                    <a16:rowId xmlns:a16="http://schemas.microsoft.com/office/drawing/2014/main" val="1722030897"/>
                  </a:ext>
                </a:extLst>
              </a:tr>
              <a:tr h="1541755">
                <a:tc>
                  <a:txBody>
                    <a:bodyPr/>
                    <a:lstStyle/>
                    <a:p>
                      <a:r>
                        <a:rPr lang="en-GB" dirty="0">
                          <a:latin typeface="Aptos" panose="020B0004020202020204" pitchFamily="34" charset="0"/>
                        </a:rPr>
                        <a:t>Gather the opinions of others and can ask for support when it could be helpful.</a:t>
                      </a:r>
                    </a:p>
                    <a:p>
                      <a:endParaRPr lang="en-GB" dirty="0">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dirty="0">
                          <a:latin typeface="Aptos" panose="020B0004020202020204" pitchFamily="34" charset="0"/>
                        </a:rPr>
                        <a:t>Concentrate on the details, the steps required to achieve your goals.</a:t>
                      </a:r>
                    </a:p>
                    <a:p>
                      <a:endParaRPr lang="en-GB" dirty="0">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dirty="0">
                          <a:latin typeface="Aptos" panose="020B0004020202020204" pitchFamily="34" charset="0"/>
                        </a:rPr>
                        <a:t>Gather the opinions and advice of friends, family, and experts.</a:t>
                      </a:r>
                    </a:p>
                    <a:p>
                      <a:endParaRPr lang="en-GB" dirty="0">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dirty="0">
                          <a:latin typeface="Aptos" panose="020B0004020202020204" pitchFamily="34" charset="0"/>
                        </a:rPr>
                        <a:t>Work steadily to complete all steps on schedule. You are comforted rather than stressed by deadlines.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06016854"/>
                  </a:ext>
                </a:extLst>
              </a:tr>
              <a:tr h="733099">
                <a:tc>
                  <a:txBody>
                    <a:bodyPr/>
                    <a:lstStyle/>
                    <a:p>
                      <a:r>
                        <a:rPr lang="en-GB" sz="2800" b="1" dirty="0">
                          <a:solidFill>
                            <a:schemeClr val="bg1"/>
                          </a:solidFill>
                          <a:latin typeface="Aptos" panose="020B0004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78A"/>
                    </a:solidFill>
                  </a:tcPr>
                </a:tc>
                <a:tc>
                  <a:txBody>
                    <a:bodyPr/>
                    <a:lstStyle/>
                    <a:p>
                      <a:r>
                        <a:rPr lang="en-GB" sz="2800" b="1" dirty="0">
                          <a:solidFill>
                            <a:schemeClr val="bg1"/>
                          </a:solidFill>
                          <a:latin typeface="Aptos" panose="020B00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A38C"/>
                    </a:solidFill>
                  </a:tcPr>
                </a:tc>
                <a:tc>
                  <a:txBody>
                    <a:bodyPr/>
                    <a:lstStyle/>
                    <a:p>
                      <a:r>
                        <a:rPr lang="en-GB" sz="2800" b="1" dirty="0">
                          <a:solidFill>
                            <a:schemeClr val="bg1"/>
                          </a:solidFill>
                          <a:latin typeface="Aptos" panose="020B0004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5C29"/>
                    </a:solidFill>
                  </a:tcPr>
                </a:tc>
                <a:tc>
                  <a:txBody>
                    <a:bodyPr/>
                    <a:lstStyle/>
                    <a:p>
                      <a:r>
                        <a:rPr lang="en-GB" sz="2800" b="1" dirty="0">
                          <a:solidFill>
                            <a:schemeClr val="bg1"/>
                          </a:solidFill>
                          <a:latin typeface="Aptos" panose="020B0004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3E8D"/>
                    </a:solidFill>
                  </a:tcPr>
                </a:tc>
                <a:extLst>
                  <a:ext uri="{0D108BD9-81ED-4DB2-BD59-A6C34878D82A}">
                    <a16:rowId xmlns:a16="http://schemas.microsoft.com/office/drawing/2014/main" val="1183263435"/>
                  </a:ext>
                </a:extLst>
              </a:tr>
              <a:tr h="1541755">
                <a:tc>
                  <a:txBody>
                    <a:bodyPr/>
                    <a:lstStyle/>
                    <a:p>
                      <a:r>
                        <a:rPr lang="en-GB" dirty="0">
                          <a:latin typeface="Aptos" panose="020B0004020202020204" pitchFamily="34" charset="0"/>
                        </a:rPr>
                        <a:t>Focus and consider detailed research without rushing to conclusions.</a:t>
                      </a:r>
                    </a:p>
                    <a:p>
                      <a:endParaRPr lang="en-GB" dirty="0">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dirty="0">
                          <a:latin typeface="Aptos" panose="020B0004020202020204" pitchFamily="34" charset="0"/>
                        </a:rPr>
                        <a:t>Consider imaginative and unusual options, looking beyond the obvious. </a:t>
                      </a:r>
                    </a:p>
                    <a:p>
                      <a:endParaRPr lang="en-GB" dirty="0">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dirty="0">
                          <a:latin typeface="Aptos" panose="020B0004020202020204" pitchFamily="34" charset="0"/>
                        </a:rPr>
                        <a:t>Take onboard advice from friends, family, and experts without being upset. </a:t>
                      </a:r>
                    </a:p>
                    <a:p>
                      <a:endParaRPr lang="en-GB" dirty="0">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dirty="0">
                          <a:latin typeface="Aptos" panose="020B0004020202020204" pitchFamily="34" charset="0"/>
                        </a:rPr>
                        <a:t>Change direction, avoid sticking to a  schedule or plan.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67051205"/>
                  </a:ext>
                </a:extLst>
              </a:tr>
            </a:tbl>
          </a:graphicData>
        </a:graphic>
      </p:graphicFrame>
    </p:spTree>
    <p:extLst>
      <p:ext uri="{BB962C8B-B14F-4D97-AF65-F5344CB8AC3E}">
        <p14:creationId xmlns:p14="http://schemas.microsoft.com/office/powerpoint/2010/main" val="4284807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90DF7-FE02-C0D8-3377-6D9F88155F8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37CCDB33-AC42-7C7B-435E-360D676974BA}"/>
              </a:ext>
            </a:extLst>
          </p:cNvPr>
          <p:cNvSpPr txBox="1">
            <a:spLocks/>
          </p:cNvSpPr>
          <p:nvPr/>
        </p:nvSpPr>
        <p:spPr>
          <a:xfrm>
            <a:off x="437323" y="365127"/>
            <a:ext cx="11350487" cy="957047"/>
          </a:xfrm>
          <a:prstGeom prst="rect">
            <a:avLst/>
          </a:prstGeom>
        </p:spPr>
        <p:txBody>
          <a:bodyPr/>
          <a:lstStyle>
            <a:lvl1pPr algn="l" defTabSz="914423" rtl="0" eaLnBrk="1" latinLnBrk="0" hangingPunct="1">
              <a:lnSpc>
                <a:spcPct val="90000"/>
              </a:lnSpc>
              <a:spcBef>
                <a:spcPct val="0"/>
              </a:spcBef>
              <a:buNone/>
              <a:defRPr sz="3600" b="1" kern="1200">
                <a:solidFill>
                  <a:schemeClr val="tx1"/>
                </a:solidFill>
                <a:latin typeface="+mn-lt"/>
                <a:ea typeface="+mj-ea"/>
                <a:cs typeface="+mj-cs"/>
              </a:defRPr>
            </a:lvl1pPr>
          </a:lstStyle>
          <a:p>
            <a:r>
              <a:rPr lang="en-GB" dirty="0">
                <a:solidFill>
                  <a:srgbClr val="00478A"/>
                </a:solidFill>
                <a:latin typeface="Aptos" panose="020B0004020202020204" pitchFamily="34" charset="0"/>
              </a:rPr>
              <a:t>How do you make big decisions?</a:t>
            </a:r>
          </a:p>
          <a:p>
            <a:r>
              <a:rPr lang="en-GB" sz="2000" b="0" dirty="0">
                <a:solidFill>
                  <a:srgbClr val="00478A"/>
                </a:solidFill>
                <a:latin typeface="Aptos" panose="020B0004020202020204" pitchFamily="34" charset="0"/>
              </a:rPr>
              <a:t>When you need to make important decisions, your Achilles heel could be:</a:t>
            </a:r>
          </a:p>
        </p:txBody>
      </p:sp>
      <p:graphicFrame>
        <p:nvGraphicFramePr>
          <p:cNvPr id="7" name="Table 6">
            <a:extLst>
              <a:ext uri="{FF2B5EF4-FFF2-40B4-BE49-F238E27FC236}">
                <a16:creationId xmlns:a16="http://schemas.microsoft.com/office/drawing/2014/main" id="{2B8267AE-FF6F-580A-5B1E-DB13387B3C17}"/>
              </a:ext>
            </a:extLst>
          </p:cNvPr>
          <p:cNvGraphicFramePr>
            <a:graphicFrameLocks noGrp="1"/>
          </p:cNvGraphicFramePr>
          <p:nvPr>
            <p:extLst>
              <p:ext uri="{D42A27DB-BD31-4B8C-83A1-F6EECF244321}">
                <p14:modId xmlns:p14="http://schemas.microsoft.com/office/powerpoint/2010/main" val="2106151464"/>
              </p:ext>
            </p:extLst>
          </p:nvPr>
        </p:nvGraphicFramePr>
        <p:xfrm>
          <a:off x="437323" y="1556792"/>
          <a:ext cx="11280912" cy="4549708"/>
        </p:xfrm>
        <a:graphic>
          <a:graphicData uri="http://schemas.openxmlformats.org/drawingml/2006/table">
            <a:tbl>
              <a:tblPr firstRow="1" bandRow="1">
                <a:tableStyleId>{5C22544A-7EE6-4342-B048-85BDC9FD1C3A}</a:tableStyleId>
              </a:tblPr>
              <a:tblGrid>
                <a:gridCol w="2820228">
                  <a:extLst>
                    <a:ext uri="{9D8B030D-6E8A-4147-A177-3AD203B41FA5}">
                      <a16:colId xmlns:a16="http://schemas.microsoft.com/office/drawing/2014/main" val="997189663"/>
                    </a:ext>
                  </a:extLst>
                </a:gridCol>
                <a:gridCol w="2820228">
                  <a:extLst>
                    <a:ext uri="{9D8B030D-6E8A-4147-A177-3AD203B41FA5}">
                      <a16:colId xmlns:a16="http://schemas.microsoft.com/office/drawing/2014/main" val="1981503800"/>
                    </a:ext>
                  </a:extLst>
                </a:gridCol>
                <a:gridCol w="2820228">
                  <a:extLst>
                    <a:ext uri="{9D8B030D-6E8A-4147-A177-3AD203B41FA5}">
                      <a16:colId xmlns:a16="http://schemas.microsoft.com/office/drawing/2014/main" val="478188899"/>
                    </a:ext>
                  </a:extLst>
                </a:gridCol>
                <a:gridCol w="2820228">
                  <a:extLst>
                    <a:ext uri="{9D8B030D-6E8A-4147-A177-3AD203B41FA5}">
                      <a16:colId xmlns:a16="http://schemas.microsoft.com/office/drawing/2014/main" val="2583858577"/>
                    </a:ext>
                  </a:extLst>
                </a:gridCol>
              </a:tblGrid>
              <a:tr h="733099">
                <a:tc>
                  <a:txBody>
                    <a:bodyPr/>
                    <a:lstStyle/>
                    <a:p>
                      <a:r>
                        <a:rPr lang="en-GB" sz="2800" dirty="0">
                          <a:latin typeface="Aptos" panose="020B0004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78A"/>
                    </a:solidFill>
                  </a:tcPr>
                </a:tc>
                <a:tc>
                  <a:txBody>
                    <a:bodyPr/>
                    <a:lstStyle/>
                    <a:p>
                      <a:r>
                        <a:rPr lang="en-GB" sz="2800" dirty="0">
                          <a:latin typeface="Aptos" panose="020B0004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A38C"/>
                    </a:solidFill>
                  </a:tcPr>
                </a:tc>
                <a:tc>
                  <a:txBody>
                    <a:bodyPr/>
                    <a:lstStyle/>
                    <a:p>
                      <a:r>
                        <a:rPr lang="en-GB" sz="2800" dirty="0">
                          <a:latin typeface="Aptos" panose="020B0004020202020204" pitchFamily="34"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5C29"/>
                    </a:solidFill>
                  </a:tcPr>
                </a:tc>
                <a:tc>
                  <a:txBody>
                    <a:bodyPr/>
                    <a:lstStyle/>
                    <a:p>
                      <a:r>
                        <a:rPr lang="en-GB" sz="2800" dirty="0">
                          <a:latin typeface="Aptos" panose="020B0004020202020204" pitchFamily="34" charset="0"/>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3E8D"/>
                    </a:solidFill>
                  </a:tcPr>
                </a:tc>
                <a:extLst>
                  <a:ext uri="{0D108BD9-81ED-4DB2-BD59-A6C34878D82A}">
                    <a16:rowId xmlns:a16="http://schemas.microsoft.com/office/drawing/2014/main" val="1722030897"/>
                  </a:ext>
                </a:extLst>
              </a:tr>
              <a:tr h="1541755">
                <a:tc>
                  <a:txBody>
                    <a:bodyPr/>
                    <a:lstStyle/>
                    <a:p>
                      <a:r>
                        <a:rPr lang="en-GB" dirty="0">
                          <a:latin typeface="Aptos" panose="020B0004020202020204" pitchFamily="34" charset="0"/>
                        </a:rPr>
                        <a:t>Making decisions too quickly.</a:t>
                      </a:r>
                    </a:p>
                    <a:p>
                      <a:endParaRPr lang="en-GB" dirty="0">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dirty="0">
                          <a:latin typeface="Aptos" panose="020B0004020202020204" pitchFamily="34" charset="0"/>
                        </a:rPr>
                        <a:t>Concentrate on the details, the steps required to achieve your goals.</a:t>
                      </a:r>
                    </a:p>
                    <a:p>
                      <a:endParaRPr lang="en-GB" dirty="0">
                        <a:latin typeface="Aptos" panose="020B0004020202020204" pitchFamily="34" charset="0"/>
                      </a:endParaRPr>
                    </a:p>
                    <a:p>
                      <a:endParaRPr lang="en-GB" dirty="0">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dirty="0">
                          <a:latin typeface="Aptos" panose="020B0004020202020204" pitchFamily="34" charset="0"/>
                        </a:rPr>
                        <a:t>Gather the opinions and advice of friends, family, and experts.</a:t>
                      </a:r>
                    </a:p>
                    <a:p>
                      <a:endParaRPr lang="en-GB" dirty="0">
                        <a:latin typeface="Aptos" panose="020B0004020202020204" pitchFamily="34" charset="0"/>
                      </a:endParaRPr>
                    </a:p>
                    <a:p>
                      <a:endParaRPr lang="en-GB" dirty="0">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dirty="0">
                          <a:latin typeface="Aptos" panose="020B0004020202020204" pitchFamily="34" charset="0"/>
                        </a:rPr>
                        <a:t>Work steadily to complete all steps on schedule. You are comforted rather than stressed by deadlines.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06016854"/>
                  </a:ext>
                </a:extLst>
              </a:tr>
              <a:tr h="733099">
                <a:tc>
                  <a:txBody>
                    <a:bodyPr/>
                    <a:lstStyle/>
                    <a:p>
                      <a:r>
                        <a:rPr lang="en-GB" sz="2800" b="1" dirty="0">
                          <a:solidFill>
                            <a:schemeClr val="bg1"/>
                          </a:solidFill>
                          <a:latin typeface="Aptos" panose="020B0004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78A"/>
                    </a:solidFill>
                  </a:tcPr>
                </a:tc>
                <a:tc>
                  <a:txBody>
                    <a:bodyPr/>
                    <a:lstStyle/>
                    <a:p>
                      <a:r>
                        <a:rPr lang="en-GB" sz="2800" b="1" dirty="0">
                          <a:solidFill>
                            <a:schemeClr val="bg1"/>
                          </a:solidFill>
                          <a:latin typeface="Aptos" panose="020B00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A38C"/>
                    </a:solidFill>
                  </a:tcPr>
                </a:tc>
                <a:tc>
                  <a:txBody>
                    <a:bodyPr/>
                    <a:lstStyle/>
                    <a:p>
                      <a:r>
                        <a:rPr lang="en-GB" sz="2800" b="1" dirty="0">
                          <a:solidFill>
                            <a:schemeClr val="bg1"/>
                          </a:solidFill>
                          <a:latin typeface="Aptos" panose="020B0004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5C29"/>
                    </a:solidFill>
                  </a:tcPr>
                </a:tc>
                <a:tc>
                  <a:txBody>
                    <a:bodyPr/>
                    <a:lstStyle/>
                    <a:p>
                      <a:r>
                        <a:rPr lang="en-GB" sz="2800" b="1" dirty="0">
                          <a:solidFill>
                            <a:schemeClr val="bg1"/>
                          </a:solidFill>
                          <a:latin typeface="Aptos" panose="020B0004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3E8D"/>
                    </a:solidFill>
                  </a:tcPr>
                </a:tc>
                <a:extLst>
                  <a:ext uri="{0D108BD9-81ED-4DB2-BD59-A6C34878D82A}">
                    <a16:rowId xmlns:a16="http://schemas.microsoft.com/office/drawing/2014/main" val="1183263435"/>
                  </a:ext>
                </a:extLst>
              </a:tr>
              <a:tr h="1541755">
                <a:tc>
                  <a:txBody>
                    <a:bodyPr/>
                    <a:lstStyle/>
                    <a:p>
                      <a:r>
                        <a:rPr lang="en-GB" dirty="0">
                          <a:latin typeface="Aptos" panose="020B0004020202020204" pitchFamily="34" charset="0"/>
                        </a:rPr>
                        <a:t>Overthinking, avoid deciding.</a:t>
                      </a:r>
                    </a:p>
                    <a:p>
                      <a:endParaRPr lang="en-GB" dirty="0">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dirty="0">
                          <a:latin typeface="Aptos" panose="020B0004020202020204" pitchFamily="34" charset="0"/>
                        </a:rPr>
                        <a:t>Consider imaginative and unusual options, looking beyond the obvious. </a:t>
                      </a:r>
                    </a:p>
                    <a:p>
                      <a:endParaRPr lang="en-GB" dirty="0">
                        <a:latin typeface="Aptos" panose="020B0004020202020204" pitchFamily="34" charset="0"/>
                      </a:endParaRPr>
                    </a:p>
                    <a:p>
                      <a:endParaRPr lang="en-GB" dirty="0">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dirty="0">
                          <a:latin typeface="Aptos" panose="020B0004020202020204" pitchFamily="34" charset="0"/>
                        </a:rPr>
                        <a:t>Take onboard advice from friends, family, and experts without being upset. </a:t>
                      </a:r>
                    </a:p>
                    <a:p>
                      <a:endParaRPr lang="en-GB" dirty="0">
                        <a:latin typeface="Aptos" panose="020B0004020202020204" pitchFamily="34" charset="0"/>
                      </a:endParaRPr>
                    </a:p>
                    <a:p>
                      <a:endParaRPr lang="en-GB" dirty="0">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dirty="0">
                          <a:latin typeface="Aptos" panose="020B0004020202020204" pitchFamily="34" charset="0"/>
                        </a:rPr>
                        <a:t>Change direction, avoid sticking to a  schedule or plan.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67051205"/>
                  </a:ext>
                </a:extLst>
              </a:tr>
            </a:tbl>
          </a:graphicData>
        </a:graphic>
      </p:graphicFrame>
    </p:spTree>
    <p:extLst>
      <p:ext uri="{BB962C8B-B14F-4D97-AF65-F5344CB8AC3E}">
        <p14:creationId xmlns:p14="http://schemas.microsoft.com/office/powerpoint/2010/main" val="18393746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CC21FE81E44342A74639D0638ED448" ma:contentTypeVersion="4" ma:contentTypeDescription="Create a new document." ma:contentTypeScope="" ma:versionID="340b4066239bf9fc9fd352f873be2657">
  <xsd:schema xmlns:xsd="http://www.w3.org/2001/XMLSchema" xmlns:xs="http://www.w3.org/2001/XMLSchema" xmlns:p="http://schemas.microsoft.com/office/2006/metadata/properties" xmlns:ns2="ae7671f8-63a3-45ce-bd21-b5a719d4a12e" xmlns:ns3="31545d19-d4a3-43ad-9c0b-412c4e24d627" xmlns:ns4="993e6cba-b68b-4371-b50a-4ee2f97b2db8" xmlns:ns5="5fdfd17d-da80-475e-a8d1-eb7a6ebfc63a" targetNamespace="http://schemas.microsoft.com/office/2006/metadata/properties" ma:root="true" ma:fieldsID="5c9d9ff2513de7e89e292e0244e462be" ns2:_="" ns3:_="" ns4:_="" ns5:_="">
    <xsd:import namespace="ae7671f8-63a3-45ce-bd21-b5a719d4a12e"/>
    <xsd:import namespace="31545d19-d4a3-43ad-9c0b-412c4e24d627"/>
    <xsd:import namespace="993e6cba-b68b-4371-b50a-4ee2f97b2db8"/>
    <xsd:import namespace="5fdfd17d-da80-475e-a8d1-eb7a6ebfc63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MediaServiceSearchProperties" minOccurs="0"/>
                <xsd:element ref="ns2:MediaServiceOCR" minOccurs="0"/>
                <xsd:element ref="ns4:lcf76f155ced4ddcb4097134ff3c332f" minOccurs="0"/>
                <xsd:element ref="ns5: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7671f8-63a3-45ce-bd21-b5a719d4a1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545d19-d4a3-43ad-9c0b-412c4e24d62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3e6cba-b68b-4371-b50a-4ee2f97b2db8" elementFormDefault="qualified">
    <xsd:import namespace="http://schemas.microsoft.com/office/2006/documentManagement/types"/>
    <xsd:import namespace="http://schemas.microsoft.com/office/infopath/2007/PartnerControls"/>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2e46b9b-9eb4-4263-a0bd-b634727372a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fdfd17d-da80-475e-a8d1-eb7a6ebfc63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6b04ce92-08ff-46ba-a305-63b85c70d37a}" ma:internalName="TaxCatchAll" ma:showField="CatchAllData" ma:web="5fdfd17d-da80-475e-a8d1-eb7a6ebfc6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fdfd17d-da80-475e-a8d1-eb7a6ebfc63a" xsi:nil="true"/>
    <lcf76f155ced4ddcb4097134ff3c332f xmlns="993e6cba-b68b-4371-b50a-4ee2f97b2db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F1B2860-2BDD-443E-BB26-924FDC6174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7671f8-63a3-45ce-bd21-b5a719d4a12e"/>
    <ds:schemaRef ds:uri="31545d19-d4a3-43ad-9c0b-412c4e24d627"/>
    <ds:schemaRef ds:uri="993e6cba-b68b-4371-b50a-4ee2f97b2db8"/>
    <ds:schemaRef ds:uri="5fdfd17d-da80-475e-a8d1-eb7a6ebfc6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1F329C-EDA0-4893-805B-629FA72E99AC}">
  <ds:schemaRefs>
    <ds:schemaRef ds:uri="http://schemas.microsoft.com/sharepoint/v3/contenttype/forms"/>
  </ds:schemaRefs>
</ds:datastoreItem>
</file>

<file path=customXml/itemProps3.xml><?xml version="1.0" encoding="utf-8"?>
<ds:datastoreItem xmlns:ds="http://schemas.openxmlformats.org/officeDocument/2006/customXml" ds:itemID="{6E88E96F-A6BD-4AEA-95CE-4565926C56EB}">
  <ds:schemaRefs>
    <ds:schemaRef ds:uri="http://www.w3.org/XML/1998/namespace"/>
    <ds:schemaRef ds:uri="31545d19-d4a3-43ad-9c0b-412c4e24d627"/>
    <ds:schemaRef ds:uri="http://schemas.microsoft.com/office/2006/documentManagement/types"/>
    <ds:schemaRef ds:uri="http://schemas.microsoft.com/office/infopath/2007/PartnerControls"/>
    <ds:schemaRef ds:uri="993e6cba-b68b-4371-b50a-4ee2f97b2db8"/>
    <ds:schemaRef ds:uri="http://purl.org/dc/terms/"/>
    <ds:schemaRef ds:uri="ae7671f8-63a3-45ce-bd21-b5a719d4a12e"/>
    <ds:schemaRef ds:uri="http://schemas.openxmlformats.org/package/2006/metadata/core-properties"/>
    <ds:schemaRef ds:uri="5fdfd17d-da80-475e-a8d1-eb7a6ebfc63a"/>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2393</TotalTime>
  <Words>1014</Words>
  <Application>Microsoft Macintosh PowerPoint</Application>
  <PresentationFormat>Widescreen</PresentationFormat>
  <Paragraphs>118</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Arial</vt:lpstr>
      <vt:lpstr>Calibri</vt:lpstr>
      <vt:lpstr>Segoe UI</vt:lpstr>
      <vt:lpstr>Office Theme</vt:lpstr>
      <vt:lpstr>KS4 Buzz Activity</vt:lpstr>
      <vt:lpstr>PowerPoint Presentation</vt:lpstr>
      <vt:lpstr>PowerPoint Presentation</vt:lpstr>
      <vt:lpstr>What does personality mean to you?</vt:lpstr>
      <vt:lpstr>Personality Types</vt:lpstr>
      <vt:lpstr>PowerPoint Presentation</vt:lpstr>
      <vt:lpstr>PowerPoint Presentation</vt:lpstr>
      <vt:lpstr>PowerPoint Presentation</vt:lpstr>
      <vt:lpstr>PowerPoint Presentation</vt:lpstr>
      <vt:lpstr>Top 10 Employability Skills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Miners</dc:creator>
  <cp:lastModifiedBy>Ben And Viv</cp:lastModifiedBy>
  <cp:revision>90</cp:revision>
  <dcterms:created xsi:type="dcterms:W3CDTF">2024-04-05T00:52:34Z</dcterms:created>
  <dcterms:modified xsi:type="dcterms:W3CDTF">2025-06-26T23:56:26Z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0x010100BCCC21FE81E44342A74639D0638ED448</vt:lpwstr>
  </property>
  <property fmtid="{D5CDD505-2E9C-101B-9397-08002B2CF9AE}" pid="3" name="MediaServiceImageTags">
    <vt:lpwstr/>
  </property>
</Properties>
</file>