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7"/>
  </p:notesMasterIdLst>
  <p:sldIdLst>
    <p:sldId id="419" r:id="rId5"/>
    <p:sldId id="445" r:id="rId6"/>
    <p:sldId id="422" r:id="rId7"/>
    <p:sldId id="423" r:id="rId8"/>
    <p:sldId id="424" r:id="rId9"/>
    <p:sldId id="425" r:id="rId10"/>
    <p:sldId id="426" r:id="rId11"/>
    <p:sldId id="427" r:id="rId12"/>
    <p:sldId id="441" r:id="rId13"/>
    <p:sldId id="446" r:id="rId14"/>
    <p:sldId id="444" r:id="rId15"/>
    <p:sldId id="4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3E8D"/>
    <a:srgbClr val="ED1163"/>
    <a:srgbClr val="F25C29"/>
    <a:srgbClr val="33A38C"/>
    <a:srgbClr val="00478A"/>
    <a:srgbClr val="CC3399"/>
    <a:srgbClr val="005837"/>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9D8DB-DF61-C974-3760-887A49FAAD80}" v="17" dt="2025-05-08T13:37:01.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1"/>
    <p:restoredTop sz="82449" autoAdjust="0"/>
  </p:normalViewPr>
  <p:slideViewPr>
    <p:cSldViewPr snapToGrid="0">
      <p:cViewPr varScale="1">
        <p:scale>
          <a:sx n="90" d="100"/>
          <a:sy n="90" d="100"/>
        </p:scale>
        <p:origin x="1752" y="504"/>
      </p:cViewPr>
      <p:guideLst/>
    </p:cSldViewPr>
  </p:slideViewPr>
  <p:notesTextViewPr>
    <p:cViewPr>
      <p:scale>
        <a:sx n="1" d="1"/>
        <a:sy n="1" d="1"/>
      </p:scale>
      <p:origin x="0" y="0"/>
    </p:cViewPr>
  </p:notesTextViewPr>
  <p:notesViewPr>
    <p:cSldViewPr snapToGrid="0">
      <p:cViewPr varScale="1">
        <p:scale>
          <a:sx n="59" d="100"/>
          <a:sy n="59" d="100"/>
        </p:scale>
        <p:origin x="2528"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ent, Paul (North East CA)" userId="439e7561-f9cc-4477-b737-9901fca3c02c" providerId="ADAL" clId="{C90D5E6B-2A93-44D1-A8A4-217C127FEECF}"/>
    <pc:docChg chg="undo custSel addSld delSld modSld">
      <pc:chgData name="Tallent, Paul (North East CA)" userId="439e7561-f9cc-4477-b737-9901fca3c02c" providerId="ADAL" clId="{C90D5E6B-2A93-44D1-A8A4-217C127FEECF}" dt="2025-04-25T10:43:33.017" v="545" actId="2711"/>
      <pc:docMkLst>
        <pc:docMk/>
      </pc:docMkLst>
      <pc:sldChg chg="addSp delSp modSp mod">
        <pc:chgData name="Tallent, Paul (North East CA)" userId="439e7561-f9cc-4477-b737-9901fca3c02c" providerId="ADAL" clId="{C90D5E6B-2A93-44D1-A8A4-217C127FEECF}" dt="2025-04-25T08:27:13.624" v="47" actId="478"/>
        <pc:sldMkLst>
          <pc:docMk/>
          <pc:sldMk cId="334819888" sldId="419"/>
        </pc:sldMkLst>
        <pc:spChg chg="mod">
          <ac:chgData name="Tallent, Paul (North East CA)" userId="439e7561-f9cc-4477-b737-9901fca3c02c" providerId="ADAL" clId="{C90D5E6B-2A93-44D1-A8A4-217C127FEECF}" dt="2025-04-25T08:27:10.128" v="45" actId="20577"/>
          <ac:spMkLst>
            <pc:docMk/>
            <pc:sldMk cId="334819888" sldId="419"/>
            <ac:spMk id="2" creationId="{C9C3351A-1627-9639-E254-475C5DD63A6F}"/>
          </ac:spMkLst>
        </pc:spChg>
        <pc:spChg chg="del">
          <ac:chgData name="Tallent, Paul (North East CA)" userId="439e7561-f9cc-4477-b737-9901fca3c02c" providerId="ADAL" clId="{C90D5E6B-2A93-44D1-A8A4-217C127FEECF}" dt="2025-04-25T08:27:12.107" v="46" actId="478"/>
          <ac:spMkLst>
            <pc:docMk/>
            <pc:sldMk cId="334819888" sldId="419"/>
            <ac:spMk id="3" creationId="{89352958-9520-6A9E-3B43-279BF4416D1B}"/>
          </ac:spMkLst>
        </pc:spChg>
        <pc:spChg chg="add del mod">
          <ac:chgData name="Tallent, Paul (North East CA)" userId="439e7561-f9cc-4477-b737-9901fca3c02c" providerId="ADAL" clId="{C90D5E6B-2A93-44D1-A8A4-217C127FEECF}" dt="2025-04-25T08:27:13.624" v="47" actId="478"/>
          <ac:spMkLst>
            <pc:docMk/>
            <pc:sldMk cId="334819888" sldId="419"/>
            <ac:spMk id="5" creationId="{1F057326-78A3-7242-DE70-C664C1A71916}"/>
          </ac:spMkLst>
        </pc:spChg>
      </pc:sldChg>
      <pc:sldChg chg="modSp mod">
        <pc:chgData name="Tallent, Paul (North East CA)" userId="439e7561-f9cc-4477-b737-9901fca3c02c" providerId="ADAL" clId="{C90D5E6B-2A93-44D1-A8A4-217C127FEECF}" dt="2025-04-25T10:43:27.984" v="544" actId="2711"/>
        <pc:sldMkLst>
          <pc:docMk/>
          <pc:sldMk cId="2319865627" sldId="422"/>
        </pc:sldMkLst>
        <pc:spChg chg="mod">
          <ac:chgData name="Tallent, Paul (North East CA)" userId="439e7561-f9cc-4477-b737-9901fca3c02c" providerId="ADAL" clId="{C90D5E6B-2A93-44D1-A8A4-217C127FEECF}" dt="2025-04-25T10:43:27.984" v="544" actId="2711"/>
          <ac:spMkLst>
            <pc:docMk/>
            <pc:sldMk cId="2319865627" sldId="422"/>
            <ac:spMk id="2" creationId="{701FD58B-67BE-0426-7502-17A6CB695C97}"/>
          </ac:spMkLst>
        </pc:spChg>
        <pc:spChg chg="mod">
          <ac:chgData name="Tallent, Paul (North East CA)" userId="439e7561-f9cc-4477-b737-9901fca3c02c" providerId="ADAL" clId="{C90D5E6B-2A93-44D1-A8A4-217C127FEECF}" dt="2025-04-25T10:43:27.984" v="544" actId="2711"/>
          <ac:spMkLst>
            <pc:docMk/>
            <pc:sldMk cId="2319865627" sldId="422"/>
            <ac:spMk id="3" creationId="{51D752C2-1A16-19AE-4BB6-202AE8A3F6B1}"/>
          </ac:spMkLst>
        </pc:spChg>
      </pc:sldChg>
      <pc:sldChg chg="modSp mod">
        <pc:chgData name="Tallent, Paul (North East CA)" userId="439e7561-f9cc-4477-b737-9901fca3c02c" providerId="ADAL" clId="{C90D5E6B-2A93-44D1-A8A4-217C127FEECF}" dt="2025-04-25T08:32:28.917" v="143" actId="20577"/>
        <pc:sldMkLst>
          <pc:docMk/>
          <pc:sldMk cId="1797790291" sldId="426"/>
        </pc:sldMkLst>
        <pc:spChg chg="mod">
          <ac:chgData name="Tallent, Paul (North East CA)" userId="439e7561-f9cc-4477-b737-9901fca3c02c" providerId="ADAL" clId="{C90D5E6B-2A93-44D1-A8A4-217C127FEECF}" dt="2025-04-25T08:32:28.917" v="143" actId="20577"/>
          <ac:spMkLst>
            <pc:docMk/>
            <pc:sldMk cId="1797790291" sldId="426"/>
            <ac:spMk id="2" creationId="{7A1721FE-8352-FE65-CB0F-252F54D05DBC}"/>
          </ac:spMkLst>
        </pc:spChg>
      </pc:sldChg>
      <pc:sldChg chg="addSp modSp mod modNotesTx">
        <pc:chgData name="Tallent, Paul (North East CA)" userId="439e7561-f9cc-4477-b737-9901fca3c02c" providerId="ADAL" clId="{C90D5E6B-2A93-44D1-A8A4-217C127FEECF}" dt="2025-04-25T10:43:11.645" v="543" actId="2711"/>
        <pc:sldMkLst>
          <pc:docMk/>
          <pc:sldMk cId="3311359517" sldId="427"/>
        </pc:sldMkLst>
        <pc:spChg chg="mod">
          <ac:chgData name="Tallent, Paul (North East CA)" userId="439e7561-f9cc-4477-b737-9901fca3c02c" providerId="ADAL" clId="{C90D5E6B-2A93-44D1-A8A4-217C127FEECF}" dt="2025-04-25T10:43:11.645" v="543" actId="2711"/>
          <ac:spMkLst>
            <pc:docMk/>
            <pc:sldMk cId="3311359517" sldId="427"/>
            <ac:spMk id="2" creationId="{7A1721FE-8352-FE65-CB0F-252F54D05DBC}"/>
          </ac:spMkLst>
        </pc:spChg>
        <pc:spChg chg="mod">
          <ac:chgData name="Tallent, Paul (North East CA)" userId="439e7561-f9cc-4477-b737-9901fca3c02c" providerId="ADAL" clId="{C90D5E6B-2A93-44D1-A8A4-217C127FEECF}" dt="2025-04-25T10:43:11.645" v="543" actId="2711"/>
          <ac:spMkLst>
            <pc:docMk/>
            <pc:sldMk cId="3311359517" sldId="427"/>
            <ac:spMk id="3" creationId="{F35CFA98-584B-4D08-9EA4-7DB89A6057D1}"/>
          </ac:spMkLst>
        </pc:spChg>
        <pc:spChg chg="add mod">
          <ac:chgData name="Tallent, Paul (North East CA)" userId="439e7561-f9cc-4477-b737-9901fca3c02c" providerId="ADAL" clId="{C90D5E6B-2A93-44D1-A8A4-217C127FEECF}" dt="2025-04-25T10:43:11.645" v="543" actId="2711"/>
          <ac:spMkLst>
            <pc:docMk/>
            <pc:sldMk cId="3311359517" sldId="427"/>
            <ac:spMk id="6" creationId="{E156A327-B475-C45E-3DE5-8928236D413B}"/>
          </ac:spMkLst>
        </pc:spChg>
        <pc:picChg chg="mod">
          <ac:chgData name="Tallent, Paul (North East CA)" userId="439e7561-f9cc-4477-b737-9901fca3c02c" providerId="ADAL" clId="{C90D5E6B-2A93-44D1-A8A4-217C127FEECF}" dt="2025-04-25T10:43:11.645" v="543" actId="2711"/>
          <ac:picMkLst>
            <pc:docMk/>
            <pc:sldMk cId="3311359517" sldId="427"/>
            <ac:picMk id="4" creationId="{9E228BC8-0CE7-D18B-D339-93279FE5F49A}"/>
          </ac:picMkLst>
        </pc:picChg>
        <pc:picChg chg="add mod">
          <ac:chgData name="Tallent, Paul (North East CA)" userId="439e7561-f9cc-4477-b737-9901fca3c02c" providerId="ADAL" clId="{C90D5E6B-2A93-44D1-A8A4-217C127FEECF}" dt="2025-04-25T10:43:11.645" v="543" actId="2711"/>
          <ac:picMkLst>
            <pc:docMk/>
            <pc:sldMk cId="3311359517" sldId="427"/>
            <ac:picMk id="8" creationId="{FFD707A7-7475-ED5D-39FC-73B45560B0AC}"/>
          </ac:picMkLst>
        </pc:picChg>
      </pc:sldChg>
      <pc:sldChg chg="del">
        <pc:chgData name="Tallent, Paul (North East CA)" userId="439e7561-f9cc-4477-b737-9901fca3c02c" providerId="ADAL" clId="{C90D5E6B-2A93-44D1-A8A4-217C127FEECF}" dt="2025-04-25T09:00:17.011" v="529" actId="47"/>
        <pc:sldMkLst>
          <pc:docMk/>
          <pc:sldMk cId="2723858176" sldId="428"/>
        </pc:sldMkLst>
      </pc:sldChg>
      <pc:sldChg chg="del">
        <pc:chgData name="Tallent, Paul (North East CA)" userId="439e7561-f9cc-4477-b737-9901fca3c02c" providerId="ADAL" clId="{C90D5E6B-2A93-44D1-A8A4-217C127FEECF}" dt="2025-04-25T09:00:17.011" v="529" actId="47"/>
        <pc:sldMkLst>
          <pc:docMk/>
          <pc:sldMk cId="3998778870" sldId="429"/>
        </pc:sldMkLst>
      </pc:sldChg>
      <pc:sldChg chg="del">
        <pc:chgData name="Tallent, Paul (North East CA)" userId="439e7561-f9cc-4477-b737-9901fca3c02c" providerId="ADAL" clId="{C90D5E6B-2A93-44D1-A8A4-217C127FEECF}" dt="2025-04-25T09:00:17.011" v="529" actId="47"/>
        <pc:sldMkLst>
          <pc:docMk/>
          <pc:sldMk cId="3433859664" sldId="430"/>
        </pc:sldMkLst>
      </pc:sldChg>
      <pc:sldChg chg="del">
        <pc:chgData name="Tallent, Paul (North East CA)" userId="439e7561-f9cc-4477-b737-9901fca3c02c" providerId="ADAL" clId="{C90D5E6B-2A93-44D1-A8A4-217C127FEECF}" dt="2025-04-25T09:00:17.011" v="529" actId="47"/>
        <pc:sldMkLst>
          <pc:docMk/>
          <pc:sldMk cId="1944055358" sldId="431"/>
        </pc:sldMkLst>
      </pc:sldChg>
      <pc:sldChg chg="del">
        <pc:chgData name="Tallent, Paul (North East CA)" userId="439e7561-f9cc-4477-b737-9901fca3c02c" providerId="ADAL" clId="{C90D5E6B-2A93-44D1-A8A4-217C127FEECF}" dt="2025-04-25T09:00:17.011" v="529" actId="47"/>
        <pc:sldMkLst>
          <pc:docMk/>
          <pc:sldMk cId="103143376" sldId="432"/>
        </pc:sldMkLst>
      </pc:sldChg>
      <pc:sldChg chg="del">
        <pc:chgData name="Tallent, Paul (North East CA)" userId="439e7561-f9cc-4477-b737-9901fca3c02c" providerId="ADAL" clId="{C90D5E6B-2A93-44D1-A8A4-217C127FEECF}" dt="2025-04-25T09:00:17.011" v="529" actId="47"/>
        <pc:sldMkLst>
          <pc:docMk/>
          <pc:sldMk cId="1548363271" sldId="433"/>
        </pc:sldMkLst>
      </pc:sldChg>
      <pc:sldChg chg="del">
        <pc:chgData name="Tallent, Paul (North East CA)" userId="439e7561-f9cc-4477-b737-9901fca3c02c" providerId="ADAL" clId="{C90D5E6B-2A93-44D1-A8A4-217C127FEECF}" dt="2025-04-25T09:00:17.011" v="529" actId="47"/>
        <pc:sldMkLst>
          <pc:docMk/>
          <pc:sldMk cId="430691480" sldId="434"/>
        </pc:sldMkLst>
      </pc:sldChg>
      <pc:sldChg chg="del">
        <pc:chgData name="Tallent, Paul (North East CA)" userId="439e7561-f9cc-4477-b737-9901fca3c02c" providerId="ADAL" clId="{C90D5E6B-2A93-44D1-A8A4-217C127FEECF}" dt="2025-04-25T09:00:17.011" v="529" actId="47"/>
        <pc:sldMkLst>
          <pc:docMk/>
          <pc:sldMk cId="2549583372" sldId="435"/>
        </pc:sldMkLst>
      </pc:sldChg>
      <pc:sldChg chg="del">
        <pc:chgData name="Tallent, Paul (North East CA)" userId="439e7561-f9cc-4477-b737-9901fca3c02c" providerId="ADAL" clId="{C90D5E6B-2A93-44D1-A8A4-217C127FEECF}" dt="2025-04-25T09:00:17.011" v="529" actId="47"/>
        <pc:sldMkLst>
          <pc:docMk/>
          <pc:sldMk cId="2764619045" sldId="436"/>
        </pc:sldMkLst>
      </pc:sldChg>
      <pc:sldChg chg="del">
        <pc:chgData name="Tallent, Paul (North East CA)" userId="439e7561-f9cc-4477-b737-9901fca3c02c" providerId="ADAL" clId="{C90D5E6B-2A93-44D1-A8A4-217C127FEECF}" dt="2025-04-25T09:00:17.011" v="529" actId="47"/>
        <pc:sldMkLst>
          <pc:docMk/>
          <pc:sldMk cId="1311805563" sldId="437"/>
        </pc:sldMkLst>
      </pc:sldChg>
      <pc:sldChg chg="del">
        <pc:chgData name="Tallent, Paul (North East CA)" userId="439e7561-f9cc-4477-b737-9901fca3c02c" providerId="ADAL" clId="{C90D5E6B-2A93-44D1-A8A4-217C127FEECF}" dt="2025-04-25T09:00:17.011" v="529" actId="47"/>
        <pc:sldMkLst>
          <pc:docMk/>
          <pc:sldMk cId="2821169794" sldId="438"/>
        </pc:sldMkLst>
      </pc:sldChg>
      <pc:sldChg chg="del">
        <pc:chgData name="Tallent, Paul (North East CA)" userId="439e7561-f9cc-4477-b737-9901fca3c02c" providerId="ADAL" clId="{C90D5E6B-2A93-44D1-A8A4-217C127FEECF}" dt="2025-04-25T09:00:17.011" v="529" actId="47"/>
        <pc:sldMkLst>
          <pc:docMk/>
          <pc:sldMk cId="1699257435" sldId="439"/>
        </pc:sldMkLst>
      </pc:sldChg>
      <pc:sldChg chg="addSp delSp modSp new mod">
        <pc:chgData name="Tallent, Paul (North East CA)" userId="439e7561-f9cc-4477-b737-9901fca3c02c" providerId="ADAL" clId="{C90D5E6B-2A93-44D1-A8A4-217C127FEECF}" dt="2025-04-25T10:43:33.017" v="545" actId="2711"/>
        <pc:sldMkLst>
          <pc:docMk/>
          <pc:sldMk cId="148020642" sldId="440"/>
        </pc:sldMkLst>
        <pc:spChg chg="add del mod">
          <ac:chgData name="Tallent, Paul (North East CA)" userId="439e7561-f9cc-4477-b737-9901fca3c02c" providerId="ADAL" clId="{C90D5E6B-2A93-44D1-A8A4-217C127FEECF}" dt="2025-04-25T10:43:33.017" v="545" actId="2711"/>
          <ac:spMkLst>
            <pc:docMk/>
            <pc:sldMk cId="148020642" sldId="440"/>
            <ac:spMk id="2" creationId="{55EF038A-759D-CBC8-8A8C-23E771AA844A}"/>
          </ac:spMkLst>
        </pc:spChg>
        <pc:spChg chg="add del">
          <ac:chgData name="Tallent, Paul (North East CA)" userId="439e7561-f9cc-4477-b737-9901fca3c02c" providerId="ADAL" clId="{C90D5E6B-2A93-44D1-A8A4-217C127FEECF}" dt="2025-04-25T08:26:31.022" v="9" actId="478"/>
          <ac:spMkLst>
            <pc:docMk/>
            <pc:sldMk cId="148020642" sldId="440"/>
            <ac:spMk id="3" creationId="{93B0735C-D9AC-AC80-A106-0CCCE881FEFF}"/>
          </ac:spMkLst>
        </pc:spChg>
        <pc:spChg chg="mod">
          <ac:chgData name="Tallent, Paul (North East CA)" userId="439e7561-f9cc-4477-b737-9901fca3c02c" providerId="ADAL" clId="{C90D5E6B-2A93-44D1-A8A4-217C127FEECF}" dt="2025-04-25T10:43:33.017" v="545" actId="2711"/>
          <ac:spMkLst>
            <pc:docMk/>
            <pc:sldMk cId="148020642" sldId="440"/>
            <ac:spMk id="4" creationId="{A5F003A4-D99C-1C2D-9B78-38196FFB0A4E}"/>
          </ac:spMkLst>
        </pc:spChg>
      </pc:sldChg>
      <pc:sldChg chg="new del">
        <pc:chgData name="Tallent, Paul (North East CA)" userId="439e7561-f9cc-4477-b737-9901fca3c02c" providerId="ADAL" clId="{C90D5E6B-2A93-44D1-A8A4-217C127FEECF}" dt="2025-04-25T08:26:02.977" v="1" actId="680"/>
        <pc:sldMkLst>
          <pc:docMk/>
          <pc:sldMk cId="171060406" sldId="440"/>
        </pc:sldMkLst>
      </pc:sldChg>
      <pc:sldChg chg="addSp delSp modSp new mod modNotesTx">
        <pc:chgData name="Tallent, Paul (North East CA)" userId="439e7561-f9cc-4477-b737-9901fca3c02c" providerId="ADAL" clId="{C90D5E6B-2A93-44D1-A8A4-217C127FEECF}" dt="2025-04-25T10:43:06.620" v="542" actId="2711"/>
        <pc:sldMkLst>
          <pc:docMk/>
          <pc:sldMk cId="2371964978" sldId="441"/>
        </pc:sldMkLst>
        <pc:spChg chg="mod">
          <ac:chgData name="Tallent, Paul (North East CA)" userId="439e7561-f9cc-4477-b737-9901fca3c02c" providerId="ADAL" clId="{C90D5E6B-2A93-44D1-A8A4-217C127FEECF}" dt="2025-04-25T10:43:00.717" v="541" actId="2711"/>
          <ac:spMkLst>
            <pc:docMk/>
            <pc:sldMk cId="2371964978" sldId="441"/>
            <ac:spMk id="2" creationId="{3EF7EA67-0C34-E9FE-EB47-E28B8AC95905}"/>
          </ac:spMkLst>
        </pc:spChg>
        <pc:spChg chg="del mod">
          <ac:chgData name="Tallent, Paul (North East CA)" userId="439e7561-f9cc-4477-b737-9901fca3c02c" providerId="ADAL" clId="{C90D5E6B-2A93-44D1-A8A4-217C127FEECF}" dt="2025-04-25T08:43:04.997" v="180" actId="478"/>
          <ac:spMkLst>
            <pc:docMk/>
            <pc:sldMk cId="2371964978" sldId="441"/>
            <ac:spMk id="3" creationId="{760E09EB-BE90-8F51-B92F-1D99544965CF}"/>
          </ac:spMkLst>
        </pc:spChg>
        <pc:graphicFrameChg chg="add mod modGraphic">
          <ac:chgData name="Tallent, Paul (North East CA)" userId="439e7561-f9cc-4477-b737-9901fca3c02c" providerId="ADAL" clId="{C90D5E6B-2A93-44D1-A8A4-217C127FEECF}" dt="2025-04-25T10:43:06.620" v="542" actId="2711"/>
          <ac:graphicFrameMkLst>
            <pc:docMk/>
            <pc:sldMk cId="2371964978" sldId="441"/>
            <ac:graphicFrameMk id="4" creationId="{0D5CDBAE-5953-26F2-A4FB-565F8050469A}"/>
          </ac:graphicFrameMkLst>
        </pc:graphicFrameChg>
      </pc:sldChg>
      <pc:sldChg chg="addSp delSp modSp new mod">
        <pc:chgData name="Tallent, Paul (North East CA)" userId="439e7561-f9cc-4477-b737-9901fca3c02c" providerId="ADAL" clId="{C90D5E6B-2A93-44D1-A8A4-217C127FEECF}" dt="2025-04-25T10:42:55.753" v="540" actId="2711"/>
        <pc:sldMkLst>
          <pc:docMk/>
          <pc:sldMk cId="2355251052" sldId="442"/>
        </pc:sldMkLst>
        <pc:spChg chg="mod">
          <ac:chgData name="Tallent, Paul (North East CA)" userId="439e7561-f9cc-4477-b737-9901fca3c02c" providerId="ADAL" clId="{C90D5E6B-2A93-44D1-A8A4-217C127FEECF}" dt="2025-04-25T10:42:49.481" v="539" actId="1076"/>
          <ac:spMkLst>
            <pc:docMk/>
            <pc:sldMk cId="2355251052" sldId="442"/>
            <ac:spMk id="2" creationId="{7C4E9447-3BAA-4274-CA4C-C4AC831A5FB7}"/>
          </ac:spMkLst>
        </pc:spChg>
        <pc:spChg chg="del">
          <ac:chgData name="Tallent, Paul (North East CA)" userId="439e7561-f9cc-4477-b737-9901fca3c02c" providerId="ADAL" clId="{C90D5E6B-2A93-44D1-A8A4-217C127FEECF}" dt="2025-04-25T08:48:02.798" v="228" actId="478"/>
          <ac:spMkLst>
            <pc:docMk/>
            <pc:sldMk cId="2355251052" sldId="442"/>
            <ac:spMk id="3" creationId="{C93927C8-66A4-879E-BA4F-6834F94FF57D}"/>
          </ac:spMkLst>
        </pc:spChg>
        <pc:spChg chg="add del mod">
          <ac:chgData name="Tallent, Paul (North East CA)" userId="439e7561-f9cc-4477-b737-9901fca3c02c" providerId="ADAL" clId="{C90D5E6B-2A93-44D1-A8A4-217C127FEECF}" dt="2025-04-25T10:31:53.541" v="531" actId="478"/>
          <ac:spMkLst>
            <pc:docMk/>
            <pc:sldMk cId="2355251052" sldId="442"/>
            <ac:spMk id="6" creationId="{CA330BE0-A167-B12B-B2AD-A199F575588B}"/>
          </ac:spMkLst>
        </pc:spChg>
        <pc:graphicFrameChg chg="add mod modGraphic">
          <ac:chgData name="Tallent, Paul (North East CA)" userId="439e7561-f9cc-4477-b737-9901fca3c02c" providerId="ADAL" clId="{C90D5E6B-2A93-44D1-A8A4-217C127FEECF}" dt="2025-04-25T10:42:55.753" v="540" actId="2711"/>
          <ac:graphicFrameMkLst>
            <pc:docMk/>
            <pc:sldMk cId="2355251052" sldId="442"/>
            <ac:graphicFrameMk id="4" creationId="{0FCE1FE2-9525-2654-4AF8-B72077761C5C}"/>
          </ac:graphicFrameMkLst>
        </pc:graphicFrameChg>
        <pc:picChg chg="add del mod">
          <ac:chgData name="Tallent, Paul (North East CA)" userId="439e7561-f9cc-4477-b737-9901fca3c02c" providerId="ADAL" clId="{C90D5E6B-2A93-44D1-A8A4-217C127FEECF}" dt="2025-04-25T10:31:50.564" v="530" actId="478"/>
          <ac:picMkLst>
            <pc:docMk/>
            <pc:sldMk cId="2355251052" sldId="442"/>
            <ac:picMk id="5" creationId="{E08FD72C-13BA-15B8-7CE1-4B4C245F10E9}"/>
          </ac:picMkLst>
        </pc:picChg>
      </pc:sldChg>
      <pc:sldChg chg="addSp delSp modSp new mod modNotesTx">
        <pc:chgData name="Tallent, Paul (North East CA)" userId="439e7561-f9cc-4477-b737-9901fca3c02c" providerId="ADAL" clId="{C90D5E6B-2A93-44D1-A8A4-217C127FEECF}" dt="2025-04-25T10:42:36.860" v="535" actId="2711"/>
        <pc:sldMkLst>
          <pc:docMk/>
          <pc:sldMk cId="3416699711" sldId="443"/>
        </pc:sldMkLst>
        <pc:spChg chg="mod">
          <ac:chgData name="Tallent, Paul (North East CA)" userId="439e7561-f9cc-4477-b737-9901fca3c02c" providerId="ADAL" clId="{C90D5E6B-2A93-44D1-A8A4-217C127FEECF}" dt="2025-04-25T10:42:29.296" v="534" actId="2711"/>
          <ac:spMkLst>
            <pc:docMk/>
            <pc:sldMk cId="3416699711" sldId="443"/>
            <ac:spMk id="2" creationId="{089CBDC1-7A7E-6026-19B7-12BE26FE0081}"/>
          </ac:spMkLst>
        </pc:spChg>
        <pc:spChg chg="mod">
          <ac:chgData name="Tallent, Paul (North East CA)" userId="439e7561-f9cc-4477-b737-9901fca3c02c" providerId="ADAL" clId="{C90D5E6B-2A93-44D1-A8A4-217C127FEECF}" dt="2025-04-25T10:42:29.296" v="534" actId="2711"/>
          <ac:spMkLst>
            <pc:docMk/>
            <pc:sldMk cId="3416699711" sldId="443"/>
            <ac:spMk id="3" creationId="{4252C7EF-730A-814C-E258-2D2CA8B8A3C2}"/>
          </ac:spMkLst>
        </pc:spChg>
        <pc:spChg chg="add del mod">
          <ac:chgData name="Tallent, Paul (North East CA)" userId="439e7561-f9cc-4477-b737-9901fca3c02c" providerId="ADAL" clId="{C90D5E6B-2A93-44D1-A8A4-217C127FEECF}" dt="2025-04-25T08:53:37.770" v="284" actId="478"/>
          <ac:spMkLst>
            <pc:docMk/>
            <pc:sldMk cId="3416699711" sldId="443"/>
            <ac:spMk id="4" creationId="{5EC99C34-0FA6-3FD0-A2F2-DCB3CA00CB30}"/>
          </ac:spMkLst>
        </pc:spChg>
        <pc:spChg chg="add del mod">
          <ac:chgData name="Tallent, Paul (North East CA)" userId="439e7561-f9cc-4477-b737-9901fca3c02c" providerId="ADAL" clId="{C90D5E6B-2A93-44D1-A8A4-217C127FEECF}" dt="2025-04-25T08:54:13.309" v="292" actId="478"/>
          <ac:spMkLst>
            <pc:docMk/>
            <pc:sldMk cId="3416699711" sldId="443"/>
            <ac:spMk id="5" creationId="{52532BE4-6F99-348B-4D69-ACE87E101403}"/>
          </ac:spMkLst>
        </pc:spChg>
        <pc:spChg chg="add mod">
          <ac:chgData name="Tallent, Paul (North East CA)" userId="439e7561-f9cc-4477-b737-9901fca3c02c" providerId="ADAL" clId="{C90D5E6B-2A93-44D1-A8A4-217C127FEECF}" dt="2025-04-25T10:42:29.296" v="534" actId="2711"/>
          <ac:spMkLst>
            <pc:docMk/>
            <pc:sldMk cId="3416699711" sldId="443"/>
            <ac:spMk id="7" creationId="{4571DA6A-68A5-2864-C1C1-9F28A5624418}"/>
          </ac:spMkLst>
        </pc:spChg>
        <pc:graphicFrameChg chg="add mod modGraphic">
          <ac:chgData name="Tallent, Paul (North East CA)" userId="439e7561-f9cc-4477-b737-9901fca3c02c" providerId="ADAL" clId="{C90D5E6B-2A93-44D1-A8A4-217C127FEECF}" dt="2025-04-25T10:42:36.860" v="535" actId="2711"/>
          <ac:graphicFrameMkLst>
            <pc:docMk/>
            <pc:sldMk cId="3416699711" sldId="443"/>
            <ac:graphicFrameMk id="6" creationId="{7299ACD7-2736-4CA2-79D3-0209FF86E5EE}"/>
          </ac:graphicFrameMkLst>
        </pc:graphicFrameChg>
      </pc:sldChg>
      <pc:sldChg chg="addSp delSp modSp new mod chgLayout modNotesTx">
        <pc:chgData name="Tallent, Paul (North East CA)" userId="439e7561-f9cc-4477-b737-9901fca3c02c" providerId="ADAL" clId="{C90D5E6B-2A93-44D1-A8A4-217C127FEECF}" dt="2025-04-25T10:42:42.324" v="536" actId="2711"/>
        <pc:sldMkLst>
          <pc:docMk/>
          <pc:sldMk cId="912415436" sldId="444"/>
        </pc:sldMkLst>
        <pc:spChg chg="mod ord">
          <ac:chgData name="Tallent, Paul (North East CA)" userId="439e7561-f9cc-4477-b737-9901fca3c02c" providerId="ADAL" clId="{C90D5E6B-2A93-44D1-A8A4-217C127FEECF}" dt="2025-04-25T10:42:42.324" v="536" actId="2711"/>
          <ac:spMkLst>
            <pc:docMk/>
            <pc:sldMk cId="912415436" sldId="444"/>
            <ac:spMk id="2" creationId="{7D15DF37-34F4-7183-E49D-E3725BDBE501}"/>
          </ac:spMkLst>
        </pc:spChg>
        <pc:spChg chg="del">
          <ac:chgData name="Tallent, Paul (North East CA)" userId="439e7561-f9cc-4477-b737-9901fca3c02c" providerId="ADAL" clId="{C90D5E6B-2A93-44D1-A8A4-217C127FEECF}" dt="2025-04-25T08:56:16.193" v="328"/>
          <ac:spMkLst>
            <pc:docMk/>
            <pc:sldMk cId="912415436" sldId="444"/>
            <ac:spMk id="3" creationId="{987A72CB-B4BD-ED70-6817-C0280867399D}"/>
          </ac:spMkLst>
        </pc:spChg>
        <pc:spChg chg="add del mod">
          <ac:chgData name="Tallent, Paul (North East CA)" userId="439e7561-f9cc-4477-b737-9901fca3c02c" providerId="ADAL" clId="{C90D5E6B-2A93-44D1-A8A4-217C127FEECF}" dt="2025-04-25T08:56:35.436" v="334" actId="6264"/>
          <ac:spMkLst>
            <pc:docMk/>
            <pc:sldMk cId="912415436" sldId="444"/>
            <ac:spMk id="6" creationId="{499C6097-5BFE-5D40-791E-0C7279202C16}"/>
          </ac:spMkLst>
        </pc:spChg>
        <pc:spChg chg="add del mod">
          <ac:chgData name="Tallent, Paul (North East CA)" userId="439e7561-f9cc-4477-b737-9901fca3c02c" providerId="ADAL" clId="{C90D5E6B-2A93-44D1-A8A4-217C127FEECF}" dt="2025-04-25T08:56:35.436" v="334" actId="6264"/>
          <ac:spMkLst>
            <pc:docMk/>
            <pc:sldMk cId="912415436" sldId="444"/>
            <ac:spMk id="7" creationId="{55AF8B2C-B26F-EFCF-3BDD-35BAF78FF65A}"/>
          </ac:spMkLst>
        </pc:spChg>
        <pc:spChg chg="add del mod">
          <ac:chgData name="Tallent, Paul (North East CA)" userId="439e7561-f9cc-4477-b737-9901fca3c02c" providerId="ADAL" clId="{C90D5E6B-2A93-44D1-A8A4-217C127FEECF}" dt="2025-04-25T08:56:51.040" v="340" actId="21"/>
          <ac:spMkLst>
            <pc:docMk/>
            <pc:sldMk cId="912415436" sldId="444"/>
            <ac:spMk id="9" creationId="{779DC8F9-7DEC-F161-07F9-1A17905CA818}"/>
          </ac:spMkLst>
        </pc:spChg>
        <pc:spChg chg="add mod">
          <ac:chgData name="Tallent, Paul (North East CA)" userId="439e7561-f9cc-4477-b737-9901fca3c02c" providerId="ADAL" clId="{C90D5E6B-2A93-44D1-A8A4-217C127FEECF}" dt="2025-04-25T10:42:42.324" v="536" actId="2711"/>
          <ac:spMkLst>
            <pc:docMk/>
            <pc:sldMk cId="912415436" sldId="444"/>
            <ac:spMk id="11" creationId="{13266BCF-9723-3A64-D546-5CA3BFACED87}"/>
          </ac:spMkLst>
        </pc:spChg>
        <pc:spChg chg="add mod">
          <ac:chgData name="Tallent, Paul (North East CA)" userId="439e7561-f9cc-4477-b737-9901fca3c02c" providerId="ADAL" clId="{C90D5E6B-2A93-44D1-A8A4-217C127FEECF}" dt="2025-04-25T10:42:42.324" v="536" actId="2711"/>
          <ac:spMkLst>
            <pc:docMk/>
            <pc:sldMk cId="912415436" sldId="444"/>
            <ac:spMk id="14" creationId="{59A496F1-D03D-F067-583B-4F07680519F1}"/>
          </ac:spMkLst>
        </pc:spChg>
        <pc:picChg chg="add del mod ord">
          <ac:chgData name="Tallent, Paul (North East CA)" userId="439e7561-f9cc-4477-b737-9901fca3c02c" providerId="ADAL" clId="{C90D5E6B-2A93-44D1-A8A4-217C127FEECF}" dt="2025-04-25T08:56:53.258" v="341" actId="21"/>
          <ac:picMkLst>
            <pc:docMk/>
            <pc:sldMk cId="912415436" sldId="444"/>
            <ac:picMk id="5" creationId="{E08FD72C-13BA-15B8-7CE1-4B4C245F10E9}"/>
          </ac:picMkLst>
        </pc:picChg>
        <pc:picChg chg="add mod">
          <ac:chgData name="Tallent, Paul (North East CA)" userId="439e7561-f9cc-4477-b737-9901fca3c02c" providerId="ADAL" clId="{C90D5E6B-2A93-44D1-A8A4-217C127FEECF}" dt="2025-04-25T08:58:37.267" v="520" actId="1076"/>
          <ac:picMkLst>
            <pc:docMk/>
            <pc:sldMk cId="912415436" sldId="444"/>
            <ac:picMk id="12" creationId="{EE096E62-B278-4E89-C58A-3B510E8BECF2}"/>
          </ac:picMkLst>
        </pc:picChg>
        <pc:picChg chg="add mod">
          <ac:chgData name="Tallent, Paul (North East CA)" userId="439e7561-f9cc-4477-b737-9901fca3c02c" providerId="ADAL" clId="{C90D5E6B-2A93-44D1-A8A4-217C127FEECF}" dt="2025-04-25T08:59:02.584" v="521"/>
          <ac:picMkLst>
            <pc:docMk/>
            <pc:sldMk cId="912415436" sldId="444"/>
            <ac:picMk id="13" creationId="{A6A0B30E-F040-BFB6-7169-992620CFA689}"/>
          </ac:picMkLst>
        </pc:picChg>
      </pc:sldChg>
      <pc:sldChg chg="add del">
        <pc:chgData name="Tallent, Paul (North East CA)" userId="439e7561-f9cc-4477-b737-9901fca3c02c" providerId="ADAL" clId="{C90D5E6B-2A93-44D1-A8A4-217C127FEECF}" dt="2025-04-25T08:56:47.031" v="337"/>
        <pc:sldMkLst>
          <pc:docMk/>
          <pc:sldMk cId="151022751" sldId="445"/>
        </pc:sldMkLst>
      </pc:sldChg>
      <pc:sldChg chg="add del">
        <pc:chgData name="Tallent, Paul (North East CA)" userId="439e7561-f9cc-4477-b737-9901fca3c02c" providerId="ADAL" clId="{C90D5E6B-2A93-44D1-A8A4-217C127FEECF}" dt="2025-04-25T08:56:50.567" v="339"/>
        <pc:sldMkLst>
          <pc:docMk/>
          <pc:sldMk cId="782704017" sldId="445"/>
        </pc:sldMkLst>
      </pc:sldChg>
    </pc:docChg>
  </pc:docChgLst>
  <pc:docChgLst>
    <pc:chgData name="Tallent, Paul (North East CA)" userId="439e7561-f9cc-4477-b737-9901fca3c02c" providerId="ADAL" clId="{2DE5AE34-EF85-44DB-A516-B0E80BF67EBE}"/>
    <pc:docChg chg="undo custSel modSld">
      <pc:chgData name="Tallent, Paul (North East CA)" userId="439e7561-f9cc-4477-b737-9901fca3c02c" providerId="ADAL" clId="{2DE5AE34-EF85-44DB-A516-B0E80BF67EBE}" dt="2025-04-25T10:59:15.138" v="21" actId="20577"/>
      <pc:docMkLst>
        <pc:docMk/>
      </pc:docMkLst>
      <pc:sldChg chg="addSp delSp modSp mod chgLayout">
        <pc:chgData name="Tallent, Paul (North East CA)" userId="439e7561-f9cc-4477-b737-9901fca3c02c" providerId="ADAL" clId="{2DE5AE34-EF85-44DB-A516-B0E80BF67EBE}" dt="2025-04-25T10:59:15.138" v="21" actId="20577"/>
        <pc:sldMkLst>
          <pc:docMk/>
          <pc:sldMk cId="334819888" sldId="419"/>
        </pc:sldMkLst>
        <pc:spChg chg="mod ord">
          <ac:chgData name="Tallent, Paul (North East CA)" userId="439e7561-f9cc-4477-b737-9901fca3c02c" providerId="ADAL" clId="{2DE5AE34-EF85-44DB-A516-B0E80BF67EBE}" dt="2025-04-25T10:59:08.459" v="2" actId="6264"/>
          <ac:spMkLst>
            <pc:docMk/>
            <pc:sldMk cId="334819888" sldId="419"/>
            <ac:spMk id="2" creationId="{C9C3351A-1627-9639-E254-475C5DD63A6F}"/>
          </ac:spMkLst>
        </pc:spChg>
        <pc:spChg chg="add del mod">
          <ac:chgData name="Tallent, Paul (North East CA)" userId="439e7561-f9cc-4477-b737-9901fca3c02c" providerId="ADAL" clId="{2DE5AE34-EF85-44DB-A516-B0E80BF67EBE}" dt="2025-04-25T10:59:08.459" v="2" actId="6264"/>
          <ac:spMkLst>
            <pc:docMk/>
            <pc:sldMk cId="334819888" sldId="419"/>
            <ac:spMk id="3" creationId="{1455DA23-7400-C107-C4ED-201045850B9B}"/>
          </ac:spMkLst>
        </pc:spChg>
        <pc:spChg chg="add mod ord">
          <ac:chgData name="Tallent, Paul (North East CA)" userId="439e7561-f9cc-4477-b737-9901fca3c02c" providerId="ADAL" clId="{2DE5AE34-EF85-44DB-A516-B0E80BF67EBE}" dt="2025-04-25T10:59:15.138" v="21" actId="20577"/>
          <ac:spMkLst>
            <pc:docMk/>
            <pc:sldMk cId="334819888" sldId="419"/>
            <ac:spMk id="4" creationId="{6E0D5B79-5B01-3AA4-5327-EF5FADF5D7EF}"/>
          </ac:spMkLst>
        </pc:spChg>
      </pc:sldChg>
    </pc:docChg>
  </pc:docChgLst>
  <pc:docChgLst>
    <pc:chgData name="Joyce, Matt (North East CA)" userId="S::matt.joyce@northeast-ca.gov.uk::acc82b4a-de0c-48d2-9dc9-d471fddc7e2e" providerId="AD" clId="Web-{ED39D8DB-DF61-C974-3760-887A49FAAD80}"/>
    <pc:docChg chg="modSld">
      <pc:chgData name="Joyce, Matt (North East CA)" userId="S::matt.joyce@northeast-ca.gov.uk::acc82b4a-de0c-48d2-9dc9-d471fddc7e2e" providerId="AD" clId="Web-{ED39D8DB-DF61-C974-3760-887A49FAAD80}" dt="2025-05-08T13:37:01.950" v="11"/>
      <pc:docMkLst>
        <pc:docMk/>
      </pc:docMkLst>
      <pc:sldChg chg="modSp">
        <pc:chgData name="Joyce, Matt (North East CA)" userId="S::matt.joyce@northeast-ca.gov.uk::acc82b4a-de0c-48d2-9dc9-d471fddc7e2e" providerId="AD" clId="Web-{ED39D8DB-DF61-C974-3760-887A49FAAD80}" dt="2025-05-08T13:36:33.449" v="5" actId="20577"/>
        <pc:sldMkLst>
          <pc:docMk/>
          <pc:sldMk cId="2241019183" sldId="425"/>
        </pc:sldMkLst>
        <pc:spChg chg="mod">
          <ac:chgData name="Joyce, Matt (North East CA)" userId="S::matt.joyce@northeast-ca.gov.uk::acc82b4a-de0c-48d2-9dc9-d471fddc7e2e" providerId="AD" clId="Web-{ED39D8DB-DF61-C974-3760-887A49FAAD80}" dt="2025-05-08T13:36:33.449" v="5" actId="20577"/>
          <ac:spMkLst>
            <pc:docMk/>
            <pc:sldMk cId="2241019183" sldId="425"/>
            <ac:spMk id="7" creationId="{85976850-5CB2-D979-0A1B-6450367B3BD1}"/>
          </ac:spMkLst>
        </pc:spChg>
      </pc:sldChg>
      <pc:sldChg chg="modSp">
        <pc:chgData name="Joyce, Matt (North East CA)" userId="S::matt.joyce@northeast-ca.gov.uk::acc82b4a-de0c-48d2-9dc9-d471fddc7e2e" providerId="AD" clId="Web-{ED39D8DB-DF61-C974-3760-887A49FAAD80}" dt="2025-05-08T13:35:42.775" v="0" actId="20577"/>
        <pc:sldMkLst>
          <pc:docMk/>
          <pc:sldMk cId="148020642" sldId="440"/>
        </pc:sldMkLst>
        <pc:spChg chg="mod">
          <ac:chgData name="Joyce, Matt (North East CA)" userId="S::matt.joyce@northeast-ca.gov.uk::acc82b4a-de0c-48d2-9dc9-d471fddc7e2e" providerId="AD" clId="Web-{ED39D8DB-DF61-C974-3760-887A49FAAD80}" dt="2025-05-08T13:35:42.775" v="0" actId="20577"/>
          <ac:spMkLst>
            <pc:docMk/>
            <pc:sldMk cId="148020642" sldId="440"/>
            <ac:spMk id="4" creationId="{A5F003A4-D99C-1C2D-9B78-38196FFB0A4E}"/>
          </ac:spMkLst>
        </pc:spChg>
      </pc:sldChg>
      <pc:sldChg chg="modSp">
        <pc:chgData name="Joyce, Matt (North East CA)" userId="S::matt.joyce@northeast-ca.gov.uk::acc82b4a-de0c-48d2-9dc9-d471fddc7e2e" providerId="AD" clId="Web-{ED39D8DB-DF61-C974-3760-887A49FAAD80}" dt="2025-05-08T13:37:01.950" v="11"/>
        <pc:sldMkLst>
          <pc:docMk/>
          <pc:sldMk cId="2371964978" sldId="441"/>
        </pc:sldMkLst>
        <pc:graphicFrameChg chg="modGraphic">
          <ac:chgData name="Joyce, Matt (North East CA)" userId="S::matt.joyce@northeast-ca.gov.uk::acc82b4a-de0c-48d2-9dc9-d471fddc7e2e" providerId="AD" clId="Web-{ED39D8DB-DF61-C974-3760-887A49FAAD80}" dt="2025-05-08T13:37:01.950" v="11"/>
          <ac:graphicFrameMkLst>
            <pc:docMk/>
            <pc:sldMk cId="2371964978" sldId="441"/>
            <ac:graphicFrameMk id="4" creationId="{0D5CDBAE-5953-26F2-A4FB-565F8050469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AA229-F20A-46E0-9CC9-C35229760F7D}" type="datetimeFigureOut">
              <a:t>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B6346-6541-4E7A-8162-AD6F439C53BE}" type="slidenum">
              <a:t>‹#›</a:t>
            </a:fld>
            <a:endParaRPr lang="en-US"/>
          </a:p>
        </p:txBody>
      </p:sp>
    </p:spTree>
    <p:extLst>
      <p:ext uri="{BB962C8B-B14F-4D97-AF65-F5344CB8AC3E}">
        <p14:creationId xmlns:p14="http://schemas.microsoft.com/office/powerpoint/2010/main" val="409977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a:t>
            </a:fld>
            <a:endParaRPr lang="en-GB"/>
          </a:p>
        </p:txBody>
      </p:sp>
    </p:spTree>
    <p:extLst>
      <p:ext uri="{BB962C8B-B14F-4D97-AF65-F5344CB8AC3E}">
        <p14:creationId xmlns:p14="http://schemas.microsoft.com/office/powerpoint/2010/main" val="368184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mbria" panose="02040503050406030204" pitchFamily="18" charset="0"/>
                <a:ea typeface="MS Mincho" panose="02020609040205080304" pitchFamily="49" charset="-128"/>
                <a:cs typeface="Times New Roman" panose="02020603050405020304" pitchFamily="18" charset="0"/>
              </a:rPr>
              <a:t>Pupils identify their animal online.</a:t>
            </a:r>
          </a:p>
          <a:p>
            <a:r>
              <a:rPr lang="en-GB" sz="1200" dirty="0">
                <a:effectLst/>
                <a:latin typeface="Cambria" panose="02040503050406030204" pitchFamily="18" charset="0"/>
                <a:ea typeface="MS Mincho" panose="02020609040205080304" pitchFamily="49" charset="-128"/>
                <a:cs typeface="Times New Roman" panose="02020603050405020304" pitchFamily="18" charset="0"/>
              </a:rPr>
              <a:t>Students consider the job recommendations. </a:t>
            </a:r>
          </a:p>
          <a:p>
            <a:r>
              <a:rPr lang="en-GB" sz="1200" dirty="0">
                <a:effectLst/>
                <a:latin typeface="Cambria" panose="02040503050406030204" pitchFamily="18" charset="0"/>
                <a:ea typeface="MS Mincho" panose="02020609040205080304" pitchFamily="49" charset="-128"/>
                <a:cs typeface="Times New Roman" panose="02020603050405020304" pitchFamily="18" charset="0"/>
              </a:rPr>
              <a:t>Do they match your current ideas?</a:t>
            </a:r>
          </a:p>
          <a:p>
            <a:r>
              <a:rPr lang="en-GB" sz="1200" dirty="0">
                <a:effectLst/>
                <a:latin typeface="Cambria" panose="02040503050406030204" pitchFamily="18" charset="0"/>
                <a:ea typeface="MS Mincho" panose="02020609040205080304" pitchFamily="49" charset="-128"/>
                <a:cs typeface="Times New Roman" panose="02020603050405020304" pitchFamily="18" charset="0"/>
              </a:rPr>
              <a:t>Research some of the jobs to see how they fit or do not fit your strengths and aims.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11</a:t>
            </a:fld>
            <a:endParaRPr lang="en-GB"/>
          </a:p>
        </p:txBody>
      </p:sp>
    </p:spTree>
    <p:extLst>
      <p:ext uri="{BB962C8B-B14F-4D97-AF65-F5344CB8AC3E}">
        <p14:creationId xmlns:p14="http://schemas.microsoft.com/office/powerpoint/2010/main" val="350072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06EA-319F-D4B5-5CFA-781D6AC75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CA596-5695-B9FC-8609-9920679F0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EB3BA-1AA3-A1FF-AEE2-24BA7F520B64}"/>
              </a:ext>
            </a:extLst>
          </p:cNvPr>
          <p:cNvSpPr>
            <a:spLocks noGrp="1"/>
          </p:cNvSpPr>
          <p:nvPr>
            <p:ph type="body" idx="1"/>
          </p:nvPr>
        </p:nvSpPr>
        <p:spPr/>
        <p:txBody>
          <a:bodyPr/>
          <a:lstStyle/>
          <a:p>
            <a:r>
              <a:rPr lang="en-GB" sz="1200" dirty="0">
                <a:effectLst/>
              </a:rPr>
              <a:t>Can you identify your worst job?</a:t>
            </a:r>
          </a:p>
          <a:p>
            <a:r>
              <a:rPr lang="en-GB" sz="1200" dirty="0">
                <a:effectLst/>
              </a:rPr>
              <a:t>Look at the suggestion on the slide and look it up online.</a:t>
            </a:r>
          </a:p>
          <a:p>
            <a:endParaRPr lang="en-GB" sz="1200" dirty="0">
              <a:effectLst/>
            </a:endParaRPr>
          </a:p>
          <a:p>
            <a:r>
              <a:rPr lang="en-GB" sz="1200" dirty="0">
                <a:effectLst/>
              </a:rPr>
              <a:t>Discussion Points</a:t>
            </a:r>
          </a:p>
          <a:p>
            <a:r>
              <a:rPr lang="en-GB" sz="1200" dirty="0">
                <a:effectLst/>
                <a:latin typeface="Cambria" panose="02040503050406030204" pitchFamily="18" charset="0"/>
                <a:ea typeface="MS Mincho" panose="02020609040205080304" pitchFamily="49" charset="-128"/>
                <a:cs typeface="Times New Roman" panose="02020603050405020304" pitchFamily="18" charset="0"/>
              </a:rPr>
              <a:t>No job or career is bad for everyone</a:t>
            </a:r>
          </a:p>
          <a:p>
            <a:r>
              <a:rPr lang="en-GB" sz="1200" dirty="0">
                <a:effectLst/>
                <a:latin typeface="Cambria" panose="02040503050406030204" pitchFamily="18" charset="0"/>
                <a:ea typeface="MS Mincho" panose="02020609040205080304" pitchFamily="49" charset="-128"/>
                <a:cs typeface="Times New Roman" panose="02020603050405020304" pitchFamily="18" charset="0"/>
              </a:rPr>
              <a:t>Happiness and success is found when we apply our strengths, skills and values.</a:t>
            </a:r>
          </a:p>
          <a:p>
            <a:r>
              <a:rPr lang="en-GB" sz="1200" dirty="0">
                <a:effectLst/>
                <a:latin typeface="Cambria" panose="02040503050406030204" pitchFamily="18" charset="0"/>
                <a:ea typeface="MS Mincho" panose="02020609040205080304" pitchFamily="49" charset="-128"/>
                <a:cs typeface="Times New Roman" panose="02020603050405020304" pitchFamily="18" charset="0"/>
              </a:rPr>
              <a:t>Why do some people do jobs they don’t like?</a:t>
            </a:r>
          </a:p>
          <a:p>
            <a:r>
              <a:rPr lang="en-GB" sz="1200" dirty="0">
                <a:effectLst/>
                <a:latin typeface="Cambria" panose="02040503050406030204" pitchFamily="18" charset="0"/>
                <a:ea typeface="MS Mincho" panose="02020609040205080304" pitchFamily="49" charset="-128"/>
                <a:cs typeface="Times New Roman" panose="02020603050405020304" pitchFamily="18" charset="0"/>
              </a:rPr>
              <a:t>Invite pupils to now find their best job?</a:t>
            </a:r>
            <a:endParaRPr lang="en-GB" sz="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6B822701-F336-3A32-2CA1-2D949F2D182F}"/>
              </a:ext>
            </a:extLst>
          </p:cNvPr>
          <p:cNvSpPr>
            <a:spLocks noGrp="1"/>
          </p:cNvSpPr>
          <p:nvPr>
            <p:ph type="sldNum" sz="quarter" idx="5"/>
          </p:nvPr>
        </p:nvSpPr>
        <p:spPr/>
        <p:txBody>
          <a:bodyPr/>
          <a:lstStyle/>
          <a:p>
            <a:fld id="{22FB6346-6541-4E7A-8162-AD6F439C53BE}" type="slidenum">
              <a:rPr lang="en-GB" smtClean="0"/>
              <a:t>12</a:t>
            </a:fld>
            <a:endParaRPr lang="en-GB"/>
          </a:p>
        </p:txBody>
      </p:sp>
    </p:spTree>
    <p:extLst>
      <p:ext uri="{BB962C8B-B14F-4D97-AF65-F5344CB8AC3E}">
        <p14:creationId xmlns:p14="http://schemas.microsoft.com/office/powerpoint/2010/main" val="340739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Introduce the topic and the objectives of the lesson.</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that the lesson will help pupils understand their personality strengths and how these can influence their future career choices.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3</a:t>
            </a:fld>
            <a:endParaRPr lang="en-GB"/>
          </a:p>
        </p:txBody>
      </p:sp>
    </p:spTree>
    <p:extLst>
      <p:ext uri="{BB962C8B-B14F-4D97-AF65-F5344CB8AC3E}">
        <p14:creationId xmlns:p14="http://schemas.microsoft.com/office/powerpoint/2010/main" val="86063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Discuss the concept of personality and its importance.</a:t>
            </a:r>
          </a:p>
          <a:p>
            <a:pPr algn="l">
              <a:buFont typeface="Arial" panose="020B0604020202020204" pitchFamily="34" charset="0"/>
              <a:buChar char="•"/>
            </a:pPr>
            <a:r>
              <a:rPr lang="en-GB" b="0" i="0" dirty="0">
                <a:solidFill>
                  <a:srgbClr val="242424"/>
                </a:solidFill>
                <a:effectLst/>
                <a:latin typeface="Segoe UI" panose="020B0502040204020203" pitchFamily="34" charset="0"/>
              </a:rPr>
              <a:t>Emphasise that everyone has unique strengths and preferences – explored through the following activity.</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4</a:t>
            </a:fld>
            <a:endParaRPr lang="en-GB"/>
          </a:p>
        </p:txBody>
      </p:sp>
    </p:spTree>
    <p:extLst>
      <p:ext uri="{BB962C8B-B14F-4D97-AF65-F5344CB8AC3E}">
        <p14:creationId xmlns:p14="http://schemas.microsoft.com/office/powerpoint/2010/main" val="58611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Ask pupils to sign their name with their dominant hand.</a:t>
            </a:r>
          </a:p>
          <a:p>
            <a:pPr algn="l">
              <a:buFont typeface="Arial" panose="020B0604020202020204" pitchFamily="34" charset="0"/>
              <a:buChar char="•"/>
            </a:pPr>
            <a:r>
              <a:rPr lang="en-GB" b="0" i="0" dirty="0">
                <a:solidFill>
                  <a:srgbClr val="242424"/>
                </a:solidFill>
                <a:effectLst/>
                <a:latin typeface="Segoe UI" panose="020B0502040204020203" pitchFamily="34" charset="0"/>
              </a:rPr>
              <a:t>Then ask them to sign their name with their non-dominant hand.</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that this activity demonstrates how we have a preferred way of doing things, similar to our personality preferences.</a:t>
            </a:r>
          </a:p>
          <a:p>
            <a:pPr algn="l">
              <a:buFont typeface="Arial" panose="020B0604020202020204" pitchFamily="34" charset="0"/>
              <a:buChar char="•"/>
            </a:pPr>
            <a:r>
              <a:rPr lang="en-GB" b="0" i="0" dirty="0">
                <a:solidFill>
                  <a:srgbClr val="242424"/>
                </a:solidFill>
                <a:effectLst/>
                <a:latin typeface="Segoe UI" panose="020B0502040204020203" pitchFamily="34" charset="0"/>
              </a:rPr>
              <a:t>Seek feedback from pupils about how it felt to use their non-dominant hand.</a:t>
            </a:r>
          </a:p>
          <a:p>
            <a:pPr algn="l">
              <a:buFont typeface="Arial" panose="020B0604020202020204" pitchFamily="34" charset="0"/>
              <a:buChar char="•"/>
            </a:pPr>
            <a:r>
              <a:rPr lang="en-GB" b="0" i="0" dirty="0">
                <a:solidFill>
                  <a:srgbClr val="242424"/>
                </a:solidFill>
                <a:effectLst/>
                <a:latin typeface="Segoe UI" panose="020B0502040204020203" pitchFamily="34" charset="0"/>
              </a:rPr>
              <a:t>Reinforce that there is no right or wrong preference, just like there is no right or wrong personality.</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5</a:t>
            </a:fld>
            <a:endParaRPr lang="en-GB"/>
          </a:p>
        </p:txBody>
      </p:sp>
    </p:spTree>
    <p:extLst>
      <p:ext uri="{BB962C8B-B14F-4D97-AF65-F5344CB8AC3E}">
        <p14:creationId xmlns:p14="http://schemas.microsoft.com/office/powerpoint/2010/main" val="287461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Explain the four key aspects of personality and how they are developed.</a:t>
            </a:r>
          </a:p>
          <a:p>
            <a:pPr algn="l">
              <a:buFont typeface="Arial" panose="020B0604020202020204" pitchFamily="34" charset="0"/>
              <a:buChar char="•"/>
            </a:pPr>
            <a:r>
              <a:rPr lang="en-GB" b="0" i="0" dirty="0">
                <a:solidFill>
                  <a:srgbClr val="242424"/>
                </a:solidFill>
                <a:effectLst/>
                <a:latin typeface="Segoe UI" panose="020B0502040204020203" pitchFamily="34" charset="0"/>
              </a:rPr>
              <a:t>Discuss the balancing skill sets for each aspect and how most people have a mixture of both but a preference for one or the other.</a:t>
            </a:r>
          </a:p>
          <a:p>
            <a:pPr algn="l">
              <a:buFont typeface="Arial" panose="020B0604020202020204" pitchFamily="34" charset="0"/>
              <a:buChar char="•"/>
            </a:pPr>
            <a:r>
              <a:rPr lang="en-GB" b="1" i="0" dirty="0">
                <a:solidFill>
                  <a:srgbClr val="242424"/>
                </a:solidFill>
                <a:effectLst/>
                <a:latin typeface="Segoe UI" panose="020B0502040204020203" pitchFamily="34" charset="0"/>
              </a:rPr>
              <a:t>Emphasise that these can be developed and are not fixed.</a:t>
            </a:r>
          </a:p>
          <a:p>
            <a:pPr algn="l">
              <a:buFont typeface="Arial" panose="020B0604020202020204" pitchFamily="34" charset="0"/>
              <a:buChar char="•"/>
            </a:pPr>
            <a:r>
              <a:rPr lang="en-GB" b="0" i="0" dirty="0">
                <a:solidFill>
                  <a:srgbClr val="242424"/>
                </a:solidFill>
                <a:effectLst/>
                <a:latin typeface="Segoe UI" panose="020B0502040204020203" pitchFamily="34" charset="0"/>
              </a:rPr>
              <a:t>Ask pupils to reflect on examples of how they use some of these skill sets in their daily lives.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6</a:t>
            </a:fld>
            <a:endParaRPr lang="en-GB"/>
          </a:p>
        </p:txBody>
      </p:sp>
    </p:spTree>
    <p:extLst>
      <p:ext uri="{BB962C8B-B14F-4D97-AF65-F5344CB8AC3E}">
        <p14:creationId xmlns:p14="http://schemas.microsoft.com/office/powerpoint/2010/main" val="399669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 the idea of a quiz to help pupils to reflect on and identify their strengths.</a:t>
            </a:r>
          </a:p>
          <a:p>
            <a:endParaRPr lang="en-GB" dirty="0"/>
          </a:p>
          <a:p>
            <a:r>
              <a:rPr lang="en-GB" dirty="0"/>
              <a:t>It is important that they focus on themselves and answer as honestly as possible.</a:t>
            </a:r>
          </a:p>
        </p:txBody>
      </p:sp>
      <p:sp>
        <p:nvSpPr>
          <p:cNvPr id="4" name="Slide Number Placeholder 3"/>
          <p:cNvSpPr>
            <a:spLocks noGrp="1"/>
          </p:cNvSpPr>
          <p:nvPr>
            <p:ph type="sldNum" sz="quarter" idx="5"/>
          </p:nvPr>
        </p:nvSpPr>
        <p:spPr/>
        <p:txBody>
          <a:bodyPr/>
          <a:lstStyle/>
          <a:p>
            <a:fld id="{22FB6346-6541-4E7A-8162-AD6F439C53BE}" type="slidenum">
              <a:rPr lang="en-GB" smtClean="0"/>
              <a:t>7</a:t>
            </a:fld>
            <a:endParaRPr lang="en-GB"/>
          </a:p>
        </p:txBody>
      </p:sp>
    </p:spTree>
    <p:extLst>
      <p:ext uri="{BB962C8B-B14F-4D97-AF65-F5344CB8AC3E}">
        <p14:creationId xmlns:p14="http://schemas.microsoft.com/office/powerpoint/2010/main" val="294961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Guide pupils through the process of identifying their animal type using the online Buzz Quiz.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Pupils take note their four letters and consider how their subject/course choices will match their natural learning preferences. </a:t>
            </a:r>
            <a:endParaRPr lang="en-GB" b="0" i="0" dirty="0">
              <a:solidFill>
                <a:srgbClr val="242424"/>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8</a:t>
            </a:fld>
            <a:endParaRPr lang="en-GB"/>
          </a:p>
        </p:txBody>
      </p:sp>
    </p:spTree>
    <p:extLst>
      <p:ext uri="{BB962C8B-B14F-4D97-AF65-F5344CB8AC3E}">
        <p14:creationId xmlns:p14="http://schemas.microsoft.com/office/powerpoint/2010/main" val="62237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dk1"/>
                </a:solidFill>
                <a:effectLst/>
                <a:latin typeface="+mn-lt"/>
                <a:ea typeface="+mn-ea"/>
                <a:cs typeface="+mn-cs"/>
              </a:rPr>
              <a:t>Questions for pupils</a:t>
            </a:r>
          </a:p>
          <a:p>
            <a:r>
              <a:rPr lang="en-GB" sz="1200" kern="1200" dirty="0">
                <a:solidFill>
                  <a:schemeClr val="dk1"/>
                </a:solidFill>
                <a:effectLst/>
                <a:latin typeface="+mn-lt"/>
                <a:ea typeface="+mn-ea"/>
                <a:cs typeface="+mn-cs"/>
              </a:rPr>
              <a:t>Do you agree with the suggestions?</a:t>
            </a:r>
          </a:p>
          <a:p>
            <a:r>
              <a:rPr lang="en-GB" sz="1200" kern="1200" dirty="0">
                <a:solidFill>
                  <a:schemeClr val="dk1"/>
                </a:solidFill>
                <a:effectLst/>
                <a:latin typeface="+mn-lt"/>
                <a:ea typeface="+mn-ea"/>
                <a:cs typeface="+mn-cs"/>
              </a:rPr>
              <a:t>Which are most important?</a:t>
            </a:r>
          </a:p>
          <a:p>
            <a:r>
              <a:rPr lang="en-GB" sz="1200" kern="1200" dirty="0">
                <a:solidFill>
                  <a:schemeClr val="dk1"/>
                </a:solidFill>
                <a:effectLst/>
                <a:latin typeface="+mn-lt"/>
                <a:ea typeface="+mn-ea"/>
                <a:cs typeface="+mn-cs"/>
              </a:rPr>
              <a:t>Which subjects best match your preferences?</a:t>
            </a:r>
          </a:p>
          <a:p>
            <a:r>
              <a:rPr lang="en-GB" sz="1200" kern="1200" dirty="0">
                <a:solidFill>
                  <a:schemeClr val="dk1"/>
                </a:solidFill>
                <a:effectLst/>
                <a:latin typeface="+mn-lt"/>
                <a:ea typeface="+mn-ea"/>
                <a:cs typeface="+mn-cs"/>
              </a:rPr>
              <a:t>How can you enjoy all subjects more by applying your preferences?</a:t>
            </a:r>
          </a:p>
          <a:p>
            <a:r>
              <a:rPr lang="en-GB" sz="1200" kern="1200" dirty="0">
                <a:solidFill>
                  <a:schemeClr val="dk1"/>
                </a:solidFill>
                <a:effectLst/>
                <a:latin typeface="+mn-lt"/>
                <a:ea typeface="+mn-ea"/>
                <a:cs typeface="+mn-cs"/>
              </a:rPr>
              <a:t>Do different types of learning best suit you: apprenticeships, A levels, FE courses. </a:t>
            </a:r>
          </a:p>
        </p:txBody>
      </p:sp>
      <p:sp>
        <p:nvSpPr>
          <p:cNvPr id="4" name="Slide Number Placeholder 3"/>
          <p:cNvSpPr>
            <a:spLocks noGrp="1"/>
          </p:cNvSpPr>
          <p:nvPr>
            <p:ph type="sldNum" sz="quarter" idx="5"/>
          </p:nvPr>
        </p:nvSpPr>
        <p:spPr/>
        <p:txBody>
          <a:bodyPr/>
          <a:lstStyle/>
          <a:p>
            <a:fld id="{22FB6346-6541-4E7A-8162-AD6F439C53BE}" type="slidenum">
              <a:rPr lang="en-GB" smtClean="0"/>
              <a:t>9</a:t>
            </a:fld>
            <a:endParaRPr lang="en-GB"/>
          </a:p>
        </p:txBody>
      </p:sp>
    </p:spTree>
    <p:extLst>
      <p:ext uri="{BB962C8B-B14F-4D97-AF65-F5344CB8AC3E}">
        <p14:creationId xmlns:p14="http://schemas.microsoft.com/office/powerpoint/2010/main" val="64966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66A0C-4AD3-C6D9-25FF-D4C127AA0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817B4-FF2B-D07A-0370-EE792B826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1786D-B5F3-5C81-C5C1-D832EAB915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64E70F-8CEB-5440-B1E7-8878A48B1FEA}"/>
              </a:ext>
            </a:extLst>
          </p:cNvPr>
          <p:cNvSpPr>
            <a:spLocks noGrp="1"/>
          </p:cNvSpPr>
          <p:nvPr>
            <p:ph type="sldNum" sz="quarter" idx="5"/>
          </p:nvPr>
        </p:nvSpPr>
        <p:spPr/>
        <p:txBody>
          <a:bodyPr/>
          <a:lstStyle/>
          <a:p>
            <a:fld id="{22FB6346-6541-4E7A-8162-AD6F439C53BE}" type="slidenum">
              <a:rPr lang="en-AU" smtClean="0"/>
              <a:t>10</a:t>
            </a:fld>
            <a:endParaRPr lang="en-AU"/>
          </a:p>
        </p:txBody>
      </p:sp>
    </p:spTree>
    <p:extLst>
      <p:ext uri="{BB962C8B-B14F-4D97-AF65-F5344CB8AC3E}">
        <p14:creationId xmlns:p14="http://schemas.microsoft.com/office/powerpoint/2010/main" val="4042881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2001839"/>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3602038"/>
            <a:ext cx="7772400"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7"/>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4" y="718850"/>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8" y="6453436"/>
            <a:ext cx="1020462" cy="276590"/>
          </a:xfrm>
          <a:prstGeom prst="rect">
            <a:avLst/>
          </a:prstGeom>
        </p:spPr>
      </p:pic>
    </p:spTree>
    <p:extLst>
      <p:ext uri="{BB962C8B-B14F-4D97-AF65-F5344CB8AC3E}">
        <p14:creationId xmlns:p14="http://schemas.microsoft.com/office/powerpoint/2010/main" val="67252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366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191634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269602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42036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367552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145749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163580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219309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65409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3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2001839"/>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3602038"/>
            <a:ext cx="7772400"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1"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4" y="718850"/>
            <a:ext cx="2689385" cy="695615"/>
          </a:xfrm>
          <a:prstGeom prst="rect">
            <a:avLst/>
          </a:prstGeom>
        </p:spPr>
      </p:pic>
    </p:spTree>
    <p:extLst>
      <p:ext uri="{BB962C8B-B14F-4D97-AF65-F5344CB8AC3E}">
        <p14:creationId xmlns:p14="http://schemas.microsoft.com/office/powerpoint/2010/main" val="2766916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BEF87BF5-BAA0-E974-23CC-61D2ADF5FB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767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97682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2161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78042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16057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16592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58256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20" y="1746792"/>
            <a:ext cx="7708464" cy="2387600"/>
          </a:xfrm>
        </p:spPr>
        <p:txBody>
          <a:bodyPr anchor="b">
            <a:normAutofit/>
          </a:bodyPr>
          <a:lstStyle>
            <a:lvl1pPr algn="l">
              <a:defRPr sz="4400" b="1">
                <a:solidFill>
                  <a:schemeClr val="tx1"/>
                </a:solidFill>
              </a:defRPr>
            </a:lvl1pPr>
          </a:lstStyle>
          <a:p>
            <a:r>
              <a:rPr lang="en-GB" dirty="0"/>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20" y="4226467"/>
            <a:ext cx="7708464" cy="1655762"/>
          </a:xfrm>
        </p:spPr>
        <p:txBody>
          <a:bodyPr/>
          <a:lstStyle>
            <a:lvl1pPr marL="0" indent="0" algn="l">
              <a:buNone/>
              <a:defRPr sz="2400">
                <a:solidFill>
                  <a:schemeClr val="tx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Tree>
    <p:extLst>
      <p:ext uri="{BB962C8B-B14F-4D97-AF65-F5344CB8AC3E}">
        <p14:creationId xmlns:p14="http://schemas.microsoft.com/office/powerpoint/2010/main" val="51444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3" y="365127"/>
            <a:ext cx="11350487" cy="957047"/>
          </a:xfrm>
          <a:prstGeom prst="rect">
            <a:avLst/>
          </a:prstGeom>
        </p:spPr>
        <p:txBody>
          <a:bodyPr vert="horz" lIns="91440" tIns="45720" rIns="91440" bIns="45720" rtlCol="0" anchor="b"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3" y="1825625"/>
            <a:ext cx="11350487"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767348"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3"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37323" y="6453438"/>
            <a:ext cx="1069346" cy="276589"/>
          </a:xfrm>
          <a:prstGeom prst="rect">
            <a:avLst/>
          </a:prstGeom>
        </p:spPr>
      </p:pic>
    </p:spTree>
    <p:extLst>
      <p:ext uri="{BB962C8B-B14F-4D97-AF65-F5344CB8AC3E}">
        <p14:creationId xmlns:p14="http://schemas.microsoft.com/office/powerpoint/2010/main" val="2719485383"/>
      </p:ext>
    </p:extLst>
  </p:cSld>
  <p:clrMap bg1="lt1" tx1="dk1" bg2="lt2" tx2="dk2" accent1="accent1" accent2="accent2" accent3="accent3" accent4="accent4" accent5="accent5" accent6="accent6" hlink="hlink" folHlink="folHlink"/>
  <p:sldLayoutIdLst>
    <p:sldLayoutId id="2147483733" r:id="rId1"/>
    <p:sldLayoutId id="2147483675" r:id="rId2"/>
    <p:sldLayoutId id="2147483662" r:id="rId3"/>
    <p:sldLayoutId id="2147483663" r:id="rId4"/>
    <p:sldLayoutId id="2147483664" r:id="rId5"/>
    <p:sldLayoutId id="2147483665" r:id="rId6"/>
    <p:sldLayoutId id="2147483666" r:id="rId7"/>
    <p:sldLayoutId id="2147483667" r:id="rId8"/>
    <p:sldLayoutId id="2147483660" r:id="rId9"/>
    <p:sldLayoutId id="2147483734" r:id="rId10"/>
    <p:sldLayoutId id="2147483735" r:id="rId11"/>
    <p:sldLayoutId id="2147483668" r:id="rId12"/>
    <p:sldLayoutId id="2147483673" r:id="rId13"/>
    <p:sldLayoutId id="2147483672" r:id="rId14"/>
    <p:sldLayoutId id="2147483670" r:id="rId15"/>
    <p:sldLayoutId id="2147483669" r:id="rId16"/>
    <p:sldLayoutId id="2147483671" r:id="rId17"/>
    <p:sldLayoutId id="2147483674" r:id="rId18"/>
    <p:sldLayoutId id="2147483736" r:id="rId19"/>
    <p:sldLayoutId id="2147483676" r:id="rId20"/>
  </p:sldLayoutIdLst>
  <p:txStyles>
    <p:title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8.sv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9.xml"/><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svg"/><Relationship Id="rId32" Type="http://schemas.openxmlformats.org/officeDocument/2006/relationships/image" Target="../media/image46.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svg"/><Relationship Id="rId10" Type="http://schemas.openxmlformats.org/officeDocument/2006/relationships/image" Target="../media/image24.sv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svg"/><Relationship Id="rId8"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nationalcareers.service.gov.uk/explore-careers" TargetMode="External"/></Relationships>
</file>

<file path=ppt/slides/_rels/slide12.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8.sv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11.xml"/><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svg"/><Relationship Id="rId32" Type="http://schemas.openxmlformats.org/officeDocument/2006/relationships/image" Target="../media/image46.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svg"/><Relationship Id="rId10" Type="http://schemas.openxmlformats.org/officeDocument/2006/relationships/image" Target="../media/image24.sv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svg"/><Relationship Id="rId8" Type="http://schemas.openxmlformats.org/officeDocument/2006/relationships/image" Target="../media/image2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ambition.northeast-ca.gov.uk/buzz"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51A-1627-9639-E254-475C5DD63A6F}"/>
              </a:ext>
            </a:extLst>
          </p:cNvPr>
          <p:cNvSpPr>
            <a:spLocks noGrp="1"/>
          </p:cNvSpPr>
          <p:nvPr>
            <p:ph type="ctrTitle"/>
          </p:nvPr>
        </p:nvSpPr>
        <p:spPr>
          <a:xfrm>
            <a:off x="461320" y="1746792"/>
            <a:ext cx="7708464" cy="2387600"/>
          </a:xfrm>
        </p:spPr>
        <p:txBody>
          <a:bodyPr/>
          <a:lstStyle/>
          <a:p>
            <a:r>
              <a:rPr lang="en-GB" dirty="0"/>
              <a:t>KS3 Buzz Activity</a:t>
            </a:r>
          </a:p>
        </p:txBody>
      </p:sp>
      <p:sp>
        <p:nvSpPr>
          <p:cNvPr id="4" name="Subtitle 3">
            <a:extLst>
              <a:ext uri="{FF2B5EF4-FFF2-40B4-BE49-F238E27FC236}">
                <a16:creationId xmlns:a16="http://schemas.microsoft.com/office/drawing/2014/main" id="{6E0D5B79-5B01-3AA4-5327-EF5FADF5D7EF}"/>
              </a:ext>
            </a:extLst>
          </p:cNvPr>
          <p:cNvSpPr>
            <a:spLocks noGrp="1"/>
          </p:cNvSpPr>
          <p:nvPr>
            <p:ph type="subTitle" idx="1"/>
          </p:nvPr>
        </p:nvSpPr>
        <p:spPr/>
        <p:txBody>
          <a:bodyPr/>
          <a:lstStyle/>
          <a:p>
            <a:r>
              <a:rPr lang="en-GB" dirty="0"/>
              <a:t>Building Aspiration</a:t>
            </a:r>
          </a:p>
        </p:txBody>
      </p:sp>
    </p:spTree>
    <p:extLst>
      <p:ext uri="{BB962C8B-B14F-4D97-AF65-F5344CB8AC3E}">
        <p14:creationId xmlns:p14="http://schemas.microsoft.com/office/powerpoint/2010/main" val="3348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FC005-7CB8-545D-B853-551B4827E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D7DC1-4182-11B6-9196-3A0DF8BA6F12}"/>
              </a:ext>
            </a:extLst>
          </p:cNvPr>
          <p:cNvSpPr>
            <a:spLocks noGrp="1"/>
          </p:cNvSpPr>
          <p:nvPr>
            <p:ph type="title"/>
          </p:nvPr>
        </p:nvSpPr>
        <p:spPr/>
        <p:txBody>
          <a:bodyPr>
            <a:normAutofit/>
          </a:bodyPr>
          <a:lstStyle/>
          <a:p>
            <a:r>
              <a:rPr lang="en-GB" sz="3600" b="1" dirty="0">
                <a:solidFill>
                  <a:srgbClr val="00478A"/>
                </a:solidFill>
                <a:latin typeface="Aptos" panose="020B0004020202020204" pitchFamily="34" charset="0"/>
              </a:rPr>
              <a:t>Do you agree with your Animal Group?</a:t>
            </a:r>
            <a:br>
              <a:rPr lang="en-GB" sz="3600" b="1" dirty="0">
                <a:solidFill>
                  <a:srgbClr val="00478A"/>
                </a:solidFill>
                <a:latin typeface="Aptos" panose="020B0004020202020204" pitchFamily="34" charset="0"/>
              </a:rPr>
            </a:br>
            <a:r>
              <a:rPr lang="en-GB" sz="2200" b="0" dirty="0">
                <a:solidFill>
                  <a:srgbClr val="00478A"/>
                </a:solidFill>
                <a:latin typeface="Aptos" panose="020B0004020202020204" pitchFamily="34" charset="0"/>
              </a:rPr>
              <a:t>(This is based on feedback from hundreds of teenagers)</a:t>
            </a:r>
            <a:endParaRPr lang="en-GB" b="0" dirty="0">
              <a:solidFill>
                <a:srgbClr val="00478A"/>
              </a:solidFill>
              <a:latin typeface="Aptos" panose="020B0004020202020204" pitchFamily="34" charset="0"/>
            </a:endParaRPr>
          </a:p>
        </p:txBody>
      </p:sp>
      <p:sp>
        <p:nvSpPr>
          <p:cNvPr id="3" name="Content Placeholder 2">
            <a:extLst>
              <a:ext uri="{FF2B5EF4-FFF2-40B4-BE49-F238E27FC236}">
                <a16:creationId xmlns:a16="http://schemas.microsoft.com/office/drawing/2014/main" id="{34BFCB14-60D0-5646-0C66-77A78595C7CF}"/>
              </a:ext>
            </a:extLst>
          </p:cNvPr>
          <p:cNvSpPr txBox="1">
            <a:spLocks/>
          </p:cNvSpPr>
          <p:nvPr/>
        </p:nvSpPr>
        <p:spPr>
          <a:xfrm>
            <a:off x="534305" y="3155375"/>
            <a:ext cx="2707654" cy="3009901"/>
          </a:xfrm>
          <a:prstGeom prst="rect">
            <a:avLst/>
          </a:prstGeom>
          <a:solidFill>
            <a:srgbClr val="00478A"/>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chemeClr val="bg1"/>
                </a:solidFill>
                <a:latin typeface="Aptos"/>
              </a:rPr>
              <a:t>Bears</a:t>
            </a:r>
          </a:p>
          <a:p>
            <a:pPr marL="0" indent="0">
              <a:buFont typeface="Arial" panose="020B0604020202020204" pitchFamily="34" charset="0"/>
              <a:buNone/>
            </a:pPr>
            <a:r>
              <a:rPr lang="en-GB" sz="1600" b="1" dirty="0">
                <a:solidFill>
                  <a:schemeClr val="bg1"/>
                </a:solidFill>
                <a:latin typeface="Aptos" panose="020B0004020202020204" pitchFamily="34" charset="0"/>
              </a:rPr>
              <a:t>Like: </a:t>
            </a:r>
            <a:r>
              <a:rPr lang="en-GB" sz="1600" dirty="0">
                <a:solidFill>
                  <a:schemeClr val="bg1"/>
                </a:solidFill>
                <a:latin typeface="Aptos" panose="020B0004020202020204" pitchFamily="34" charset="0"/>
              </a:rPr>
              <a:t>clear instructions, checklists, like observation followed by activity, specific answers.</a:t>
            </a:r>
          </a:p>
          <a:p>
            <a:pPr marL="0" indent="0">
              <a:buFont typeface="Arial" panose="020B0604020202020204" pitchFamily="34" charset="0"/>
              <a:buNone/>
            </a:pPr>
            <a:r>
              <a:rPr lang="en-GB" sz="1400" b="1" dirty="0">
                <a:solidFill>
                  <a:schemeClr val="bg1"/>
                </a:solidFill>
                <a:latin typeface="Aptos" panose="020B0004020202020204" pitchFamily="34" charset="0"/>
              </a:rPr>
              <a:t>Strengths: </a:t>
            </a:r>
            <a:r>
              <a:rPr lang="en-GB" sz="1400" dirty="0">
                <a:solidFill>
                  <a:schemeClr val="bg1"/>
                </a:solidFill>
                <a:latin typeface="Aptos" panose="020B0004020202020204" pitchFamily="34" charset="0"/>
              </a:rPr>
              <a:t>Diligent, hard-working, determined and focused.</a:t>
            </a:r>
          </a:p>
          <a:p>
            <a:pPr marL="0" indent="0">
              <a:buFont typeface="Arial" panose="020B0604020202020204" pitchFamily="34" charset="0"/>
              <a:buNone/>
            </a:pPr>
            <a:r>
              <a:rPr lang="en-GB" sz="1400" b="1" dirty="0">
                <a:solidFill>
                  <a:schemeClr val="bg1"/>
                </a:solidFill>
                <a:latin typeface="Aptos" panose="020B0004020202020204" pitchFamily="34" charset="0"/>
              </a:rPr>
              <a:t>Stressed</a:t>
            </a:r>
            <a:r>
              <a:rPr lang="en-GB" sz="1400" dirty="0">
                <a:solidFill>
                  <a:schemeClr val="bg1"/>
                </a:solidFill>
                <a:latin typeface="Aptos" panose="020B0004020202020204" pitchFamily="34" charset="0"/>
              </a:rPr>
              <a:t> when their plans are disrupted, coping with change and uncertainty.</a:t>
            </a:r>
          </a:p>
          <a:p>
            <a:pPr marL="0" indent="0">
              <a:buFont typeface="Arial" panose="020B0604020202020204" pitchFamily="34" charset="0"/>
              <a:buNone/>
            </a:pPr>
            <a:endParaRPr lang="en-GB" sz="1600" dirty="0">
              <a:solidFill>
                <a:schemeClr val="bg1"/>
              </a:solidFill>
              <a:latin typeface="Aptos" panose="020B0004020202020204" pitchFamily="34" charset="0"/>
            </a:endParaRPr>
          </a:p>
        </p:txBody>
      </p:sp>
      <p:sp>
        <p:nvSpPr>
          <p:cNvPr id="5" name="Content Placeholder 2">
            <a:extLst>
              <a:ext uri="{FF2B5EF4-FFF2-40B4-BE49-F238E27FC236}">
                <a16:creationId xmlns:a16="http://schemas.microsoft.com/office/drawing/2014/main" id="{ACA3C3A9-752D-B6CF-2B41-849A2ABABF35}"/>
              </a:ext>
            </a:extLst>
          </p:cNvPr>
          <p:cNvSpPr txBox="1">
            <a:spLocks/>
          </p:cNvSpPr>
          <p:nvPr/>
        </p:nvSpPr>
        <p:spPr>
          <a:xfrm>
            <a:off x="3339550" y="3155374"/>
            <a:ext cx="2707654" cy="3009901"/>
          </a:xfrm>
          <a:prstGeom prst="rect">
            <a:avLst/>
          </a:prstGeom>
          <a:solidFill>
            <a:srgbClr val="33A38C"/>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Birds</a:t>
            </a:r>
          </a:p>
          <a:p>
            <a:pPr marL="0" indent="0">
              <a:buNone/>
            </a:pPr>
            <a:r>
              <a:rPr lang="en-GB" sz="1600" b="1" dirty="0">
                <a:solidFill>
                  <a:schemeClr val="bg1"/>
                </a:solidFill>
                <a:latin typeface="Aptos" panose="020B0004020202020204" pitchFamily="34" charset="0"/>
              </a:rPr>
              <a:t>Like: </a:t>
            </a:r>
            <a:r>
              <a:rPr lang="en-GB" sz="1600" dirty="0">
                <a:solidFill>
                  <a:schemeClr val="bg1"/>
                </a:solidFill>
                <a:latin typeface="Aptos" panose="020B0004020202020204" pitchFamily="34" charset="0"/>
              </a:rPr>
              <a:t>reasoning, theories, evaluation, analysis, logic, ideas, playing devil’s advocate, puzzles, asking why? debate, research.</a:t>
            </a:r>
          </a:p>
          <a:p>
            <a:pPr marL="0" indent="0">
              <a:buNone/>
            </a:pPr>
            <a:r>
              <a:rPr lang="en-GB" sz="1400" b="1" dirty="0">
                <a:solidFill>
                  <a:schemeClr val="bg1"/>
                </a:solidFill>
                <a:latin typeface="Aptos" panose="020B0004020202020204" pitchFamily="34" charset="0"/>
              </a:rPr>
              <a:t>Strengths: </a:t>
            </a:r>
            <a:r>
              <a:rPr lang="en-GB" sz="1400" dirty="0">
                <a:solidFill>
                  <a:schemeClr val="bg1"/>
                </a:solidFill>
                <a:latin typeface="Aptos" panose="020B0004020202020204" pitchFamily="34" charset="0"/>
              </a:rPr>
              <a:t>Curious, competitive, lift everyone, ingenious.</a:t>
            </a:r>
          </a:p>
          <a:p>
            <a:pPr marL="0" indent="0">
              <a:buNone/>
            </a:pPr>
            <a:r>
              <a:rPr lang="en-GB" sz="1400" b="1" dirty="0">
                <a:solidFill>
                  <a:schemeClr val="bg1"/>
                </a:solidFill>
                <a:latin typeface="Aptos" panose="020B0004020202020204" pitchFamily="34" charset="0"/>
              </a:rPr>
              <a:t>Stressed</a:t>
            </a:r>
            <a:r>
              <a:rPr lang="en-GB" sz="1400" dirty="0">
                <a:solidFill>
                  <a:schemeClr val="bg1"/>
                </a:solidFill>
                <a:latin typeface="Aptos" panose="020B0004020202020204" pitchFamily="34" charset="0"/>
              </a:rPr>
              <a:t> when not feeling good enough or feeling disrespected.</a:t>
            </a:r>
          </a:p>
        </p:txBody>
      </p:sp>
      <p:sp>
        <p:nvSpPr>
          <p:cNvPr id="6" name="Content Placeholder 2">
            <a:extLst>
              <a:ext uri="{FF2B5EF4-FFF2-40B4-BE49-F238E27FC236}">
                <a16:creationId xmlns:a16="http://schemas.microsoft.com/office/drawing/2014/main" id="{BB5261BA-3277-EB47-7560-5476396256A4}"/>
              </a:ext>
            </a:extLst>
          </p:cNvPr>
          <p:cNvSpPr txBox="1">
            <a:spLocks/>
          </p:cNvSpPr>
          <p:nvPr/>
        </p:nvSpPr>
        <p:spPr>
          <a:xfrm>
            <a:off x="6144795" y="3155374"/>
            <a:ext cx="2707654" cy="3009901"/>
          </a:xfrm>
          <a:prstGeom prst="rect">
            <a:avLst/>
          </a:prstGeom>
          <a:solidFill>
            <a:srgbClr val="00478A"/>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Cats </a:t>
            </a:r>
          </a:p>
          <a:p>
            <a:pPr marL="0" indent="0">
              <a:buNone/>
            </a:pPr>
            <a:r>
              <a:rPr lang="en-GB" sz="1600" b="1" dirty="0">
                <a:solidFill>
                  <a:schemeClr val="bg1"/>
                </a:solidFill>
                <a:latin typeface="Aptos"/>
              </a:rPr>
              <a:t>Like: </a:t>
            </a:r>
            <a:r>
              <a:rPr lang="en-GB" sz="1600" dirty="0">
                <a:solidFill>
                  <a:schemeClr val="bg1"/>
                </a:solidFill>
                <a:latin typeface="Aptos"/>
              </a:rPr>
              <a:t>up and doing, investigation, independence, risks, choice, visits, open-ended tasks, challenges.</a:t>
            </a:r>
          </a:p>
          <a:p>
            <a:pPr marL="0" indent="0">
              <a:buFont typeface="Arial" panose="020B0604020202020204" pitchFamily="34" charset="0"/>
              <a:buNone/>
            </a:pPr>
            <a:r>
              <a:rPr lang="en-GB" sz="1400" b="1" dirty="0">
                <a:solidFill>
                  <a:schemeClr val="bg1"/>
                </a:solidFill>
                <a:latin typeface="Aptos"/>
              </a:rPr>
              <a:t>Strengths: </a:t>
            </a:r>
            <a:r>
              <a:rPr lang="en-GB" sz="1400" dirty="0">
                <a:solidFill>
                  <a:schemeClr val="bg1"/>
                </a:solidFill>
                <a:latin typeface="Aptos"/>
              </a:rPr>
              <a:t>Flexible, spontaneous, adaptable.</a:t>
            </a:r>
          </a:p>
          <a:p>
            <a:pPr marL="0" indent="0">
              <a:buFont typeface="Arial" panose="020B0604020202020204" pitchFamily="34" charset="0"/>
              <a:buNone/>
            </a:pPr>
            <a:r>
              <a:rPr lang="en-GB" sz="1400" b="1" dirty="0">
                <a:solidFill>
                  <a:schemeClr val="bg1"/>
                </a:solidFill>
                <a:latin typeface="Aptos"/>
              </a:rPr>
              <a:t>Stressed </a:t>
            </a:r>
            <a:r>
              <a:rPr lang="en-GB" sz="1400" dirty="0">
                <a:solidFill>
                  <a:schemeClr val="bg1"/>
                </a:solidFill>
                <a:latin typeface="Aptos"/>
              </a:rPr>
              <a:t>when boredom and containment are imposed.</a:t>
            </a:r>
          </a:p>
          <a:p>
            <a:pPr marL="0" indent="0">
              <a:buFont typeface="Arial" panose="020B0604020202020204" pitchFamily="34" charset="0"/>
              <a:buNone/>
            </a:pPr>
            <a:endParaRPr lang="en-GB" sz="1600" b="1" dirty="0">
              <a:solidFill>
                <a:schemeClr val="bg1"/>
              </a:solidFill>
              <a:latin typeface="Aptos"/>
            </a:endParaRPr>
          </a:p>
        </p:txBody>
      </p:sp>
      <p:sp>
        <p:nvSpPr>
          <p:cNvPr id="7" name="Content Placeholder 2">
            <a:extLst>
              <a:ext uri="{FF2B5EF4-FFF2-40B4-BE49-F238E27FC236}">
                <a16:creationId xmlns:a16="http://schemas.microsoft.com/office/drawing/2014/main" id="{C859A1CB-B4DA-F06B-8825-AA2CB094C745}"/>
              </a:ext>
            </a:extLst>
          </p:cNvPr>
          <p:cNvSpPr txBox="1">
            <a:spLocks/>
          </p:cNvSpPr>
          <p:nvPr/>
        </p:nvSpPr>
        <p:spPr>
          <a:xfrm>
            <a:off x="8950041" y="3155374"/>
            <a:ext cx="2707654" cy="3009901"/>
          </a:xfrm>
          <a:prstGeom prst="rect">
            <a:avLst/>
          </a:prstGeom>
          <a:solidFill>
            <a:srgbClr val="33A38C"/>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Sea animals</a:t>
            </a:r>
          </a:p>
          <a:p>
            <a:pPr marL="0" indent="0">
              <a:buNone/>
            </a:pPr>
            <a:r>
              <a:rPr lang="en-GB" sz="1600" b="1" dirty="0">
                <a:solidFill>
                  <a:schemeClr val="bg1"/>
                </a:solidFill>
                <a:latin typeface="Aptos" panose="020B0004020202020204" pitchFamily="34" charset="0"/>
              </a:rPr>
              <a:t>Like: </a:t>
            </a:r>
            <a:r>
              <a:rPr lang="en-GB" sz="1600" dirty="0">
                <a:solidFill>
                  <a:schemeClr val="bg1"/>
                </a:solidFill>
                <a:latin typeface="Aptos" panose="020B0004020202020204" pitchFamily="34" charset="0"/>
              </a:rPr>
              <a:t>imagination, belonging, discussion, peer groups, humour, games, stories, emotions, own timetable, collaboration.</a:t>
            </a:r>
          </a:p>
          <a:p>
            <a:pPr marL="0" indent="0">
              <a:buNone/>
            </a:pPr>
            <a:r>
              <a:rPr lang="en-GB" sz="1400" b="1" dirty="0">
                <a:solidFill>
                  <a:schemeClr val="bg1"/>
                </a:solidFill>
                <a:latin typeface="Aptos" panose="020B0004020202020204" pitchFamily="34" charset="0"/>
              </a:rPr>
              <a:t>Strengths: </a:t>
            </a:r>
            <a:r>
              <a:rPr lang="en-GB" sz="1400" dirty="0">
                <a:solidFill>
                  <a:schemeClr val="bg1"/>
                </a:solidFill>
                <a:latin typeface="Aptos" panose="020B0004020202020204" pitchFamily="34" charset="0"/>
              </a:rPr>
              <a:t>Co-operative, caring and creative.</a:t>
            </a:r>
          </a:p>
          <a:p>
            <a:pPr marL="0" indent="0">
              <a:buNone/>
            </a:pPr>
            <a:r>
              <a:rPr lang="en-GB" sz="1400" b="1" dirty="0">
                <a:solidFill>
                  <a:schemeClr val="bg1"/>
                </a:solidFill>
                <a:latin typeface="Aptos" panose="020B0004020202020204" pitchFamily="34" charset="0"/>
              </a:rPr>
              <a:t>Stressed</a:t>
            </a:r>
            <a:r>
              <a:rPr lang="en-GB" sz="1400" dirty="0">
                <a:solidFill>
                  <a:schemeClr val="bg1"/>
                </a:solidFill>
                <a:latin typeface="Aptos" panose="020B0004020202020204" pitchFamily="34" charset="0"/>
              </a:rPr>
              <a:t> when there’s negativity, a lack of positive solutions.</a:t>
            </a:r>
          </a:p>
          <a:p>
            <a:pPr marL="0" indent="0">
              <a:buNone/>
            </a:pPr>
            <a:endParaRPr lang="en-GB" sz="1600" dirty="0">
              <a:solidFill>
                <a:schemeClr val="bg1"/>
              </a:solidFill>
              <a:latin typeface="Aptos" panose="020B0004020202020204" pitchFamily="34" charset="0"/>
            </a:endParaRPr>
          </a:p>
        </p:txBody>
      </p:sp>
      <p:grpSp>
        <p:nvGrpSpPr>
          <p:cNvPr id="8" name="Group 7">
            <a:extLst>
              <a:ext uri="{FF2B5EF4-FFF2-40B4-BE49-F238E27FC236}">
                <a16:creationId xmlns:a16="http://schemas.microsoft.com/office/drawing/2014/main" id="{4B155416-80A9-A98C-AD02-37275E10AEF1}"/>
              </a:ext>
            </a:extLst>
          </p:cNvPr>
          <p:cNvGrpSpPr/>
          <p:nvPr/>
        </p:nvGrpSpPr>
        <p:grpSpPr>
          <a:xfrm>
            <a:off x="534305" y="1621677"/>
            <a:ext cx="2703281" cy="1533697"/>
            <a:chOff x="534305" y="1883790"/>
            <a:chExt cx="2723572" cy="1545209"/>
          </a:xfrm>
        </p:grpSpPr>
        <p:pic>
          <p:nvPicPr>
            <p:cNvPr id="9" name="Graphic 8">
              <a:extLst>
                <a:ext uri="{FF2B5EF4-FFF2-40B4-BE49-F238E27FC236}">
                  <a16:creationId xmlns:a16="http://schemas.microsoft.com/office/drawing/2014/main" id="{AFB2C3E2-5227-0EC3-412F-D05B468B5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305" y="2656393"/>
              <a:ext cx="1361786" cy="772605"/>
            </a:xfrm>
            <a:prstGeom prst="rect">
              <a:avLst/>
            </a:prstGeom>
          </p:spPr>
        </p:pic>
        <p:pic>
          <p:nvPicPr>
            <p:cNvPr id="10" name="Graphic 9">
              <a:extLst>
                <a:ext uri="{FF2B5EF4-FFF2-40B4-BE49-F238E27FC236}">
                  <a16:creationId xmlns:a16="http://schemas.microsoft.com/office/drawing/2014/main" id="{ABA5F293-EB7C-85A2-D490-2045A9F270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305" y="1883790"/>
              <a:ext cx="1361786" cy="772605"/>
            </a:xfrm>
            <a:prstGeom prst="rect">
              <a:avLst/>
            </a:prstGeom>
          </p:spPr>
        </p:pic>
        <p:pic>
          <p:nvPicPr>
            <p:cNvPr id="11" name="Graphic 10">
              <a:extLst>
                <a:ext uri="{FF2B5EF4-FFF2-40B4-BE49-F238E27FC236}">
                  <a16:creationId xmlns:a16="http://schemas.microsoft.com/office/drawing/2014/main" id="{55D28CA2-0192-98C5-C5B3-5C652FAB57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96091" y="2656394"/>
              <a:ext cx="1361786" cy="772605"/>
            </a:xfrm>
            <a:prstGeom prst="rect">
              <a:avLst/>
            </a:prstGeom>
          </p:spPr>
        </p:pic>
        <p:pic>
          <p:nvPicPr>
            <p:cNvPr id="12" name="Graphic 11">
              <a:extLst>
                <a:ext uri="{FF2B5EF4-FFF2-40B4-BE49-F238E27FC236}">
                  <a16:creationId xmlns:a16="http://schemas.microsoft.com/office/drawing/2014/main" id="{6546CE3F-BE73-E440-BCB7-EA9B9239F8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96091" y="1883790"/>
              <a:ext cx="1361786" cy="772605"/>
            </a:xfrm>
            <a:prstGeom prst="rect">
              <a:avLst/>
            </a:prstGeom>
          </p:spPr>
        </p:pic>
      </p:grpSp>
      <p:grpSp>
        <p:nvGrpSpPr>
          <p:cNvPr id="13" name="Group 12">
            <a:extLst>
              <a:ext uri="{FF2B5EF4-FFF2-40B4-BE49-F238E27FC236}">
                <a16:creationId xmlns:a16="http://schemas.microsoft.com/office/drawing/2014/main" id="{592C434E-55BA-9B02-E9DE-9696AB4E003A}"/>
              </a:ext>
            </a:extLst>
          </p:cNvPr>
          <p:cNvGrpSpPr/>
          <p:nvPr/>
        </p:nvGrpSpPr>
        <p:grpSpPr>
          <a:xfrm>
            <a:off x="3340433" y="1621677"/>
            <a:ext cx="2703282" cy="1533696"/>
            <a:chOff x="3390531" y="2314402"/>
            <a:chExt cx="2703282" cy="1533696"/>
          </a:xfrm>
        </p:grpSpPr>
        <p:pic>
          <p:nvPicPr>
            <p:cNvPr id="14" name="Graphic 13">
              <a:extLst>
                <a:ext uri="{FF2B5EF4-FFF2-40B4-BE49-F238E27FC236}">
                  <a16:creationId xmlns:a16="http://schemas.microsoft.com/office/drawing/2014/main" id="{A85EA891-CEF9-B0FC-DBD3-CF00671B28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90531" y="3081249"/>
              <a:ext cx="1351641" cy="766849"/>
            </a:xfrm>
            <a:prstGeom prst="rect">
              <a:avLst/>
            </a:prstGeom>
          </p:spPr>
        </p:pic>
        <p:pic>
          <p:nvPicPr>
            <p:cNvPr id="15" name="Graphic 14">
              <a:extLst>
                <a:ext uri="{FF2B5EF4-FFF2-40B4-BE49-F238E27FC236}">
                  <a16:creationId xmlns:a16="http://schemas.microsoft.com/office/drawing/2014/main" id="{0E5260CB-8CC7-2F25-85D5-F09C92AA59E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42171" y="3081249"/>
              <a:ext cx="1351641" cy="766849"/>
            </a:xfrm>
            <a:prstGeom prst="rect">
              <a:avLst/>
            </a:prstGeom>
          </p:spPr>
        </p:pic>
        <p:pic>
          <p:nvPicPr>
            <p:cNvPr id="16" name="Graphic 15">
              <a:extLst>
                <a:ext uri="{FF2B5EF4-FFF2-40B4-BE49-F238E27FC236}">
                  <a16:creationId xmlns:a16="http://schemas.microsoft.com/office/drawing/2014/main" id="{21328EB3-089B-42F1-0F83-9E2F7307FA9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90531" y="2314402"/>
              <a:ext cx="1351641" cy="766849"/>
            </a:xfrm>
            <a:prstGeom prst="rect">
              <a:avLst/>
            </a:prstGeom>
          </p:spPr>
        </p:pic>
        <p:pic>
          <p:nvPicPr>
            <p:cNvPr id="17" name="Graphic 16">
              <a:extLst>
                <a:ext uri="{FF2B5EF4-FFF2-40B4-BE49-F238E27FC236}">
                  <a16:creationId xmlns:a16="http://schemas.microsoft.com/office/drawing/2014/main" id="{E80ECB4F-BA8E-9284-02B3-193432C7F92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42172" y="2314402"/>
              <a:ext cx="1351641" cy="766849"/>
            </a:xfrm>
            <a:prstGeom prst="rect">
              <a:avLst/>
            </a:prstGeom>
          </p:spPr>
        </p:pic>
      </p:grpSp>
      <p:grpSp>
        <p:nvGrpSpPr>
          <p:cNvPr id="18" name="Group 17">
            <a:extLst>
              <a:ext uri="{FF2B5EF4-FFF2-40B4-BE49-F238E27FC236}">
                <a16:creationId xmlns:a16="http://schemas.microsoft.com/office/drawing/2014/main" id="{95880654-7E59-799D-11C1-A8F98EAC0132}"/>
              </a:ext>
            </a:extLst>
          </p:cNvPr>
          <p:cNvGrpSpPr/>
          <p:nvPr/>
        </p:nvGrpSpPr>
        <p:grpSpPr>
          <a:xfrm>
            <a:off x="6141305" y="1621677"/>
            <a:ext cx="2703281" cy="1533696"/>
            <a:chOff x="6141305" y="2314402"/>
            <a:chExt cx="2703281" cy="1533696"/>
          </a:xfrm>
        </p:grpSpPr>
        <p:pic>
          <p:nvPicPr>
            <p:cNvPr id="19" name="Graphic 18">
              <a:extLst>
                <a:ext uri="{FF2B5EF4-FFF2-40B4-BE49-F238E27FC236}">
                  <a16:creationId xmlns:a16="http://schemas.microsoft.com/office/drawing/2014/main" id="{D3D508B5-BD5E-CAE1-B238-D21EB000DA7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141305" y="3081249"/>
              <a:ext cx="1351641" cy="766849"/>
            </a:xfrm>
            <a:prstGeom prst="rect">
              <a:avLst/>
            </a:prstGeom>
          </p:spPr>
        </p:pic>
        <p:pic>
          <p:nvPicPr>
            <p:cNvPr id="20" name="Graphic 19">
              <a:extLst>
                <a:ext uri="{FF2B5EF4-FFF2-40B4-BE49-F238E27FC236}">
                  <a16:creationId xmlns:a16="http://schemas.microsoft.com/office/drawing/2014/main" id="{3235A5A1-F3BF-B438-CC10-DBB9ADCFCEB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492944" y="3081249"/>
              <a:ext cx="1351641" cy="766849"/>
            </a:xfrm>
            <a:prstGeom prst="rect">
              <a:avLst/>
            </a:prstGeom>
          </p:spPr>
        </p:pic>
        <p:pic>
          <p:nvPicPr>
            <p:cNvPr id="21" name="Graphic 20">
              <a:extLst>
                <a:ext uri="{FF2B5EF4-FFF2-40B4-BE49-F238E27FC236}">
                  <a16:creationId xmlns:a16="http://schemas.microsoft.com/office/drawing/2014/main" id="{A6812676-5A44-B1C1-B1C7-5BB820A201E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141305" y="2314402"/>
              <a:ext cx="1351641" cy="766849"/>
            </a:xfrm>
            <a:prstGeom prst="rect">
              <a:avLst/>
            </a:prstGeom>
          </p:spPr>
        </p:pic>
        <p:pic>
          <p:nvPicPr>
            <p:cNvPr id="22" name="Graphic 21">
              <a:extLst>
                <a:ext uri="{FF2B5EF4-FFF2-40B4-BE49-F238E27FC236}">
                  <a16:creationId xmlns:a16="http://schemas.microsoft.com/office/drawing/2014/main" id="{F7531303-34C5-BD24-49EC-0449766CCCC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492945" y="2314402"/>
              <a:ext cx="1351641" cy="766849"/>
            </a:xfrm>
            <a:prstGeom prst="rect">
              <a:avLst/>
            </a:prstGeom>
          </p:spPr>
        </p:pic>
      </p:grpSp>
      <p:grpSp>
        <p:nvGrpSpPr>
          <p:cNvPr id="23" name="Group 22">
            <a:extLst>
              <a:ext uri="{FF2B5EF4-FFF2-40B4-BE49-F238E27FC236}">
                <a16:creationId xmlns:a16="http://schemas.microsoft.com/office/drawing/2014/main" id="{6714FE73-515F-EAC7-0CB3-C9613A8EBF08}"/>
              </a:ext>
            </a:extLst>
          </p:cNvPr>
          <p:cNvGrpSpPr/>
          <p:nvPr/>
        </p:nvGrpSpPr>
        <p:grpSpPr>
          <a:xfrm>
            <a:off x="8953373" y="1621672"/>
            <a:ext cx="2702832" cy="1533701"/>
            <a:chOff x="8953373" y="2314397"/>
            <a:chExt cx="2702832" cy="1533701"/>
          </a:xfrm>
        </p:grpSpPr>
        <p:pic>
          <p:nvPicPr>
            <p:cNvPr id="24" name="Graphic 23">
              <a:extLst>
                <a:ext uri="{FF2B5EF4-FFF2-40B4-BE49-F238E27FC236}">
                  <a16:creationId xmlns:a16="http://schemas.microsoft.com/office/drawing/2014/main" id="{4DC7E599-39F5-42C2-B135-3A21429EDBF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953373" y="3081248"/>
              <a:ext cx="1351642" cy="766850"/>
            </a:xfrm>
            <a:prstGeom prst="rect">
              <a:avLst/>
            </a:prstGeom>
          </p:spPr>
        </p:pic>
        <p:pic>
          <p:nvPicPr>
            <p:cNvPr id="25" name="Graphic 24">
              <a:extLst>
                <a:ext uri="{FF2B5EF4-FFF2-40B4-BE49-F238E27FC236}">
                  <a16:creationId xmlns:a16="http://schemas.microsoft.com/office/drawing/2014/main" id="{71C546DC-3450-A0B2-1CBC-3C332467F8E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304563" y="3081248"/>
              <a:ext cx="1351642" cy="766850"/>
            </a:xfrm>
            <a:prstGeom prst="rect">
              <a:avLst/>
            </a:prstGeom>
          </p:spPr>
        </p:pic>
        <p:pic>
          <p:nvPicPr>
            <p:cNvPr id="26" name="Graphic 25">
              <a:extLst>
                <a:ext uri="{FF2B5EF4-FFF2-40B4-BE49-F238E27FC236}">
                  <a16:creationId xmlns:a16="http://schemas.microsoft.com/office/drawing/2014/main" id="{07291DC3-C851-C668-5DBC-B63C293196E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953373" y="2314397"/>
              <a:ext cx="1351642" cy="766850"/>
            </a:xfrm>
            <a:prstGeom prst="rect">
              <a:avLst/>
            </a:prstGeom>
          </p:spPr>
        </p:pic>
        <p:pic>
          <p:nvPicPr>
            <p:cNvPr id="27" name="Graphic 26">
              <a:extLst>
                <a:ext uri="{FF2B5EF4-FFF2-40B4-BE49-F238E27FC236}">
                  <a16:creationId xmlns:a16="http://schemas.microsoft.com/office/drawing/2014/main" id="{9F16FD7C-84DB-031F-103A-53081105197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0296857" y="2314397"/>
              <a:ext cx="1351642" cy="766850"/>
            </a:xfrm>
            <a:prstGeom prst="rect">
              <a:avLst/>
            </a:prstGeom>
          </p:spPr>
        </p:pic>
      </p:grpSp>
    </p:spTree>
    <p:extLst>
      <p:ext uri="{BB962C8B-B14F-4D97-AF65-F5344CB8AC3E}">
        <p14:creationId xmlns:p14="http://schemas.microsoft.com/office/powerpoint/2010/main" val="351336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DF37-34F4-7183-E49D-E3725BDBE501}"/>
              </a:ext>
            </a:extLst>
          </p:cNvPr>
          <p:cNvSpPr>
            <a:spLocks noGrp="1"/>
          </p:cNvSpPr>
          <p:nvPr>
            <p:ph type="title"/>
          </p:nvPr>
        </p:nvSpPr>
        <p:spPr>
          <a:xfrm>
            <a:off x="437323" y="365127"/>
            <a:ext cx="11350487" cy="957047"/>
          </a:xfrm>
        </p:spPr>
        <p:txBody>
          <a:bodyPr/>
          <a:lstStyle/>
          <a:p>
            <a:r>
              <a:rPr lang="en-GB" dirty="0">
                <a:solidFill>
                  <a:srgbClr val="00478A"/>
                </a:solidFill>
                <a:latin typeface="Aptos" panose="020B0004020202020204" pitchFamily="34" charset="0"/>
              </a:rPr>
              <a:t>Career Options</a:t>
            </a:r>
          </a:p>
        </p:txBody>
      </p:sp>
      <p:sp>
        <p:nvSpPr>
          <p:cNvPr id="11" name="Content Placeholder 10">
            <a:extLst>
              <a:ext uri="{FF2B5EF4-FFF2-40B4-BE49-F238E27FC236}">
                <a16:creationId xmlns:a16="http://schemas.microsoft.com/office/drawing/2014/main" id="{13266BCF-9723-3A64-D546-5CA3BFACED87}"/>
              </a:ext>
            </a:extLst>
          </p:cNvPr>
          <p:cNvSpPr>
            <a:spLocks noGrp="1"/>
          </p:cNvSpPr>
          <p:nvPr>
            <p:ph idx="1"/>
          </p:nvPr>
        </p:nvSpPr>
        <p:spPr>
          <a:xfrm>
            <a:off x="437324" y="1825625"/>
            <a:ext cx="5090640" cy="4351338"/>
          </a:xfrm>
        </p:spPr>
        <p:txBody>
          <a:bodyPr/>
          <a:lstStyle/>
          <a:p>
            <a:r>
              <a:rPr lang="en-GB" sz="2000" dirty="0">
                <a:latin typeface="Aptos" panose="020B0004020202020204" pitchFamily="34" charset="0"/>
              </a:rPr>
              <a:t>Look at your animal profile on the Buzz Quiz and focus on the job and course ideas.</a:t>
            </a:r>
          </a:p>
          <a:p>
            <a:r>
              <a:rPr lang="en-GB" sz="2000" dirty="0">
                <a:latin typeface="Aptos" panose="020B0004020202020204" pitchFamily="34" charset="0"/>
              </a:rPr>
              <a:t>Do they match your current ideas?</a:t>
            </a:r>
          </a:p>
          <a:p>
            <a:r>
              <a:rPr lang="en-GB" sz="2000" dirty="0">
                <a:latin typeface="Aptos" panose="020B0004020202020204" pitchFamily="34" charset="0"/>
              </a:rPr>
              <a:t>Research some of the jobs to see how they fit or do not fit your strengths and aims.</a:t>
            </a:r>
          </a:p>
          <a:p>
            <a:pPr marL="0" indent="0">
              <a:buNone/>
            </a:pPr>
            <a:endParaRPr lang="en-GB" sz="2000" dirty="0">
              <a:latin typeface="Aptos" panose="020B0004020202020204" pitchFamily="34" charset="0"/>
            </a:endParaRPr>
          </a:p>
        </p:txBody>
      </p:sp>
      <p:pic>
        <p:nvPicPr>
          <p:cNvPr id="13" name="Picture 12" descr="A qr code on a white background&#10;&#10;AI-generated content may be incorrect.">
            <a:extLst>
              <a:ext uri="{FF2B5EF4-FFF2-40B4-BE49-F238E27FC236}">
                <a16:creationId xmlns:a16="http://schemas.microsoft.com/office/drawing/2014/main" id="{A6A0B30E-F040-BFB6-7169-992620CFA689}"/>
              </a:ext>
            </a:extLst>
          </p:cNvPr>
          <p:cNvPicPr>
            <a:picLocks noChangeAspect="1"/>
          </p:cNvPicPr>
          <p:nvPr/>
        </p:nvPicPr>
        <p:blipFill>
          <a:blip r:embed="rId3"/>
          <a:stretch>
            <a:fillRect/>
          </a:stretch>
        </p:blipFill>
        <p:spPr>
          <a:xfrm>
            <a:off x="437324" y="4300282"/>
            <a:ext cx="1778091" cy="1784442"/>
          </a:xfrm>
          <a:prstGeom prst="rect">
            <a:avLst/>
          </a:prstGeom>
        </p:spPr>
      </p:pic>
      <p:sp>
        <p:nvSpPr>
          <p:cNvPr id="14" name="TextBox 13">
            <a:extLst>
              <a:ext uri="{FF2B5EF4-FFF2-40B4-BE49-F238E27FC236}">
                <a16:creationId xmlns:a16="http://schemas.microsoft.com/office/drawing/2014/main" id="{59A496F1-D03D-F067-583B-4F07680519F1}"/>
              </a:ext>
            </a:extLst>
          </p:cNvPr>
          <p:cNvSpPr txBox="1"/>
          <p:nvPr/>
        </p:nvSpPr>
        <p:spPr>
          <a:xfrm>
            <a:off x="2233462" y="4300282"/>
            <a:ext cx="2643338" cy="646587"/>
          </a:xfrm>
          <a:prstGeom prst="rect">
            <a:avLst/>
          </a:prstGeom>
          <a:noFill/>
        </p:spPr>
        <p:txBody>
          <a:bodyPr wrap="square">
            <a:spAutoFit/>
          </a:bodyPr>
          <a:lstStyle/>
          <a:p>
            <a:r>
              <a:rPr lang="en-GB" sz="1801" dirty="0">
                <a:latin typeface="Aptos" panose="020B0004020202020204" pitchFamily="34" charset="0"/>
                <a:hlinkClick r:id="rId4"/>
              </a:rPr>
              <a:t>Explore careers | National Careers Service</a:t>
            </a:r>
            <a:endParaRPr lang="en-GB" sz="1801" dirty="0">
              <a:latin typeface="Aptos" panose="020B0004020202020204" pitchFamily="34" charset="0"/>
            </a:endParaRPr>
          </a:p>
        </p:txBody>
      </p:sp>
      <p:sp>
        <p:nvSpPr>
          <p:cNvPr id="4" name="Content Placeholder 10">
            <a:extLst>
              <a:ext uri="{FF2B5EF4-FFF2-40B4-BE49-F238E27FC236}">
                <a16:creationId xmlns:a16="http://schemas.microsoft.com/office/drawing/2014/main" id="{666E0F1A-010E-8775-6BC3-C5088AB8BF05}"/>
              </a:ext>
            </a:extLst>
          </p:cNvPr>
          <p:cNvSpPr txBox="1">
            <a:spLocks/>
          </p:cNvSpPr>
          <p:nvPr/>
        </p:nvSpPr>
        <p:spPr>
          <a:xfrm>
            <a:off x="6096000" y="1825625"/>
            <a:ext cx="5090640" cy="3749265"/>
          </a:xfrm>
          <a:prstGeom prst="rect">
            <a:avLst/>
          </a:prstGeom>
          <a:solidFill>
            <a:schemeClr val="bg1">
              <a:lumMod val="95000"/>
            </a:schemeClr>
          </a:solidFill>
        </p:spPr>
        <p:txBody>
          <a:bodyPr vert="horz" lIns="144000" tIns="216000" rIns="144000" bIns="45720" rtlCol="0">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2000" b="1" dirty="0">
                <a:latin typeface="Aptos" panose="020B0004020202020204" pitchFamily="34" charset="0"/>
              </a:rPr>
              <a:t>Job and course ideas</a:t>
            </a:r>
          </a:p>
          <a:p>
            <a:pPr marL="0" indent="0">
              <a:buNone/>
            </a:pPr>
            <a:r>
              <a:rPr lang="en-GB" sz="1800" dirty="0">
                <a:latin typeface="Aptos" panose="020B0004020202020204" pitchFamily="34" charset="0"/>
              </a:rPr>
              <a:t>For career happiness Pandas like to clearly understand their role and responsibilities. They gain satisfaction from doing their job well, being acknowledged and thanked by their bosses and colleagues and providing a useful service to people. This means they are an asset to most organisations.</a:t>
            </a:r>
          </a:p>
          <a:p>
            <a:pPr marL="0" indent="0">
              <a:buNone/>
            </a:pPr>
            <a:r>
              <a:rPr lang="en-GB" sz="1800" dirty="0">
                <a:latin typeface="Aptos" panose="020B0004020202020204" pitchFamily="34" charset="0"/>
              </a:rPr>
              <a:t>Courses and careers including business, hospitality, tourism, advice and advocacy work, and law are a natural fit for Pandas</a:t>
            </a:r>
            <a:r>
              <a:rPr lang="en-GB" sz="2000" dirty="0">
                <a:latin typeface="Aptos" panose="020B0004020202020204" pitchFamily="34" charset="0"/>
              </a:rPr>
              <a:t>.</a:t>
            </a:r>
          </a:p>
        </p:txBody>
      </p:sp>
    </p:spTree>
    <p:extLst>
      <p:ext uri="{BB962C8B-B14F-4D97-AF65-F5344CB8AC3E}">
        <p14:creationId xmlns:p14="http://schemas.microsoft.com/office/powerpoint/2010/main" val="91241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29B11-9FA0-4936-3C29-7FE2A9532CC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2C94BC2-1711-A1B3-51AF-F97CACA2275D}"/>
              </a:ext>
            </a:extLst>
          </p:cNvPr>
          <p:cNvSpPr>
            <a:spLocks noGrp="1"/>
          </p:cNvSpPr>
          <p:nvPr>
            <p:ph type="title"/>
          </p:nvPr>
        </p:nvSpPr>
        <p:spPr>
          <a:xfrm>
            <a:off x="437323" y="717042"/>
            <a:ext cx="11350487" cy="957047"/>
          </a:xfrm>
        </p:spPr>
        <p:txBody>
          <a:bodyPr>
            <a:normAutofit fontScale="90000"/>
          </a:bodyPr>
          <a:lstStyle/>
          <a:p>
            <a:r>
              <a:rPr lang="en-GB" sz="3600" b="1" dirty="0">
                <a:solidFill>
                  <a:srgbClr val="00478A"/>
                </a:solidFill>
                <a:latin typeface="Aptos" panose="020B0004020202020204" pitchFamily="34" charset="0"/>
              </a:rPr>
              <a:t>Your Worst Job?</a:t>
            </a:r>
            <a:br>
              <a:rPr lang="en-GB" sz="3600" b="1" dirty="0">
                <a:solidFill>
                  <a:srgbClr val="00478A"/>
                </a:solidFill>
                <a:latin typeface="Aptos" panose="020B0004020202020204" pitchFamily="34" charset="0"/>
              </a:rPr>
            </a:br>
            <a:r>
              <a:rPr lang="en-GB" sz="2200" b="0" dirty="0">
                <a:solidFill>
                  <a:srgbClr val="00478A"/>
                </a:solidFill>
                <a:latin typeface="Aptos" panose="020B0004020202020204" pitchFamily="34" charset="0"/>
              </a:rPr>
              <a:t>(This is a job your animal is unlikely to be doing, statistically speaking, for example, Clownfish are 6% UK population but fewer than 1% of Air Traffic Controllers)</a:t>
            </a:r>
            <a:endParaRPr lang="en-GB" b="0" dirty="0">
              <a:solidFill>
                <a:srgbClr val="00478A"/>
              </a:solidFill>
              <a:latin typeface="Aptos" panose="020B0004020202020204" pitchFamily="34" charset="0"/>
            </a:endParaRPr>
          </a:p>
        </p:txBody>
      </p:sp>
      <p:sp>
        <p:nvSpPr>
          <p:cNvPr id="11" name="Content Placeholder 2">
            <a:extLst>
              <a:ext uri="{FF2B5EF4-FFF2-40B4-BE49-F238E27FC236}">
                <a16:creationId xmlns:a16="http://schemas.microsoft.com/office/drawing/2014/main" id="{CDE4FC4D-8564-D5EC-956C-675C1C3C1E7F}"/>
              </a:ext>
            </a:extLst>
          </p:cNvPr>
          <p:cNvSpPr txBox="1">
            <a:spLocks/>
          </p:cNvSpPr>
          <p:nvPr/>
        </p:nvSpPr>
        <p:spPr>
          <a:xfrm>
            <a:off x="534305" y="3686318"/>
            <a:ext cx="2707654" cy="2345774"/>
          </a:xfrm>
          <a:prstGeom prst="rect">
            <a:avLst/>
          </a:prstGeom>
          <a:solidFill>
            <a:srgbClr val="00478A"/>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chemeClr val="bg1"/>
                </a:solidFill>
                <a:latin typeface="Aptos"/>
              </a:rPr>
              <a:t>Bears</a:t>
            </a:r>
          </a:p>
          <a:p>
            <a:pPr marL="0" indent="0">
              <a:buFont typeface="Arial" panose="020B0604020202020204" pitchFamily="34" charset="0"/>
              <a:buNone/>
            </a:pPr>
            <a:r>
              <a:rPr lang="en-GB" sz="1600" dirty="0">
                <a:solidFill>
                  <a:schemeClr val="bg1"/>
                </a:solidFill>
                <a:latin typeface="Aptos" panose="020B0004020202020204" pitchFamily="34" charset="0"/>
              </a:rPr>
              <a:t>Polar Bear: Stage Actor</a:t>
            </a:r>
          </a:p>
          <a:p>
            <a:pPr marL="0" indent="0">
              <a:buFont typeface="Arial" panose="020B0604020202020204" pitchFamily="34" charset="0"/>
              <a:buNone/>
            </a:pPr>
            <a:r>
              <a:rPr lang="en-GB" sz="1600" dirty="0">
                <a:solidFill>
                  <a:schemeClr val="bg1"/>
                </a:solidFill>
                <a:latin typeface="Aptos" panose="020B0004020202020204" pitchFamily="34" charset="0"/>
              </a:rPr>
              <a:t>Black Bear: Social Worker</a:t>
            </a:r>
          </a:p>
          <a:p>
            <a:pPr marL="0" indent="0">
              <a:buFont typeface="Arial" panose="020B0604020202020204" pitchFamily="34" charset="0"/>
              <a:buNone/>
            </a:pPr>
            <a:r>
              <a:rPr lang="en-GB" sz="1600" dirty="0">
                <a:solidFill>
                  <a:schemeClr val="bg1"/>
                </a:solidFill>
                <a:latin typeface="Aptos" panose="020B0004020202020204" pitchFamily="34" charset="0"/>
              </a:rPr>
              <a:t>Koala: Door to Door Sales</a:t>
            </a:r>
          </a:p>
          <a:p>
            <a:pPr marL="0" indent="0">
              <a:buFont typeface="Arial" panose="020B0604020202020204" pitchFamily="34" charset="0"/>
              <a:buNone/>
            </a:pPr>
            <a:r>
              <a:rPr lang="en-GB" sz="1600" dirty="0">
                <a:solidFill>
                  <a:schemeClr val="bg1"/>
                </a:solidFill>
                <a:latin typeface="Aptos" panose="020B0004020202020204" pitchFamily="34" charset="0"/>
              </a:rPr>
              <a:t>Panda: Laboratory Technician</a:t>
            </a:r>
            <a:endParaRPr lang="en-GB" sz="1600" b="1" dirty="0">
              <a:solidFill>
                <a:schemeClr val="bg1"/>
              </a:solidFill>
              <a:latin typeface="Aptos" panose="020B0004020202020204" pitchFamily="34" charset="0"/>
            </a:endParaRPr>
          </a:p>
          <a:p>
            <a:pPr marL="0" indent="0">
              <a:buFont typeface="Arial" panose="020B0604020202020204" pitchFamily="34" charset="0"/>
              <a:buNone/>
            </a:pPr>
            <a:endParaRPr lang="en-GB" sz="1600" dirty="0">
              <a:solidFill>
                <a:schemeClr val="bg1"/>
              </a:solidFill>
              <a:latin typeface="Aptos" panose="020B0004020202020204" pitchFamily="34" charset="0"/>
            </a:endParaRPr>
          </a:p>
        </p:txBody>
      </p:sp>
      <p:sp>
        <p:nvSpPr>
          <p:cNvPr id="12" name="Content Placeholder 2">
            <a:extLst>
              <a:ext uri="{FF2B5EF4-FFF2-40B4-BE49-F238E27FC236}">
                <a16:creationId xmlns:a16="http://schemas.microsoft.com/office/drawing/2014/main" id="{B325C39C-722D-DFD4-102F-28B433894FEA}"/>
              </a:ext>
            </a:extLst>
          </p:cNvPr>
          <p:cNvSpPr txBox="1">
            <a:spLocks/>
          </p:cNvSpPr>
          <p:nvPr/>
        </p:nvSpPr>
        <p:spPr>
          <a:xfrm>
            <a:off x="3339550" y="3686317"/>
            <a:ext cx="2707654" cy="2345774"/>
          </a:xfrm>
          <a:prstGeom prst="rect">
            <a:avLst/>
          </a:prstGeom>
          <a:solidFill>
            <a:srgbClr val="33A38C"/>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Birds</a:t>
            </a:r>
          </a:p>
          <a:p>
            <a:pPr marL="0" indent="0">
              <a:buNone/>
            </a:pPr>
            <a:r>
              <a:rPr lang="en-GB" sz="1600" dirty="0">
                <a:solidFill>
                  <a:schemeClr val="bg1"/>
                </a:solidFill>
                <a:latin typeface="Aptos" panose="020B0004020202020204" pitchFamily="34" charset="0"/>
              </a:rPr>
              <a:t>Barn Owl: Reflexologist</a:t>
            </a:r>
          </a:p>
          <a:p>
            <a:pPr marL="0" indent="0">
              <a:buNone/>
            </a:pPr>
            <a:r>
              <a:rPr lang="en-GB" sz="1600" dirty="0">
                <a:solidFill>
                  <a:schemeClr val="bg1"/>
                </a:solidFill>
                <a:latin typeface="Aptos" panose="020B0004020202020204" pitchFamily="34" charset="0"/>
              </a:rPr>
              <a:t>Tawny Owl: Counsellor</a:t>
            </a:r>
          </a:p>
          <a:p>
            <a:pPr marL="0" indent="0">
              <a:buNone/>
            </a:pPr>
            <a:r>
              <a:rPr lang="en-GB" sz="1600" dirty="0">
                <a:solidFill>
                  <a:schemeClr val="bg1"/>
                </a:solidFill>
                <a:latin typeface="Aptos" panose="020B0004020202020204" pitchFamily="34" charset="0"/>
              </a:rPr>
              <a:t>Eagle: Dog Walker</a:t>
            </a:r>
          </a:p>
          <a:p>
            <a:pPr marL="0" indent="0">
              <a:buNone/>
            </a:pPr>
            <a:r>
              <a:rPr lang="en-GB" sz="1600" dirty="0">
                <a:solidFill>
                  <a:schemeClr val="bg1"/>
                </a:solidFill>
                <a:latin typeface="Aptos" panose="020B0004020202020204" pitchFamily="34" charset="0"/>
              </a:rPr>
              <a:t>Falcon: Administrator</a:t>
            </a:r>
          </a:p>
          <a:p>
            <a:pPr marL="0" indent="0">
              <a:buNone/>
            </a:pPr>
            <a:endParaRPr lang="en-GB" sz="1600" dirty="0">
              <a:solidFill>
                <a:schemeClr val="bg1"/>
              </a:solidFill>
              <a:latin typeface="Aptos" panose="020B0004020202020204" pitchFamily="34" charset="0"/>
            </a:endParaRPr>
          </a:p>
        </p:txBody>
      </p:sp>
      <p:sp>
        <p:nvSpPr>
          <p:cNvPr id="13" name="Content Placeholder 2">
            <a:extLst>
              <a:ext uri="{FF2B5EF4-FFF2-40B4-BE49-F238E27FC236}">
                <a16:creationId xmlns:a16="http://schemas.microsoft.com/office/drawing/2014/main" id="{E1D87894-52BB-B28D-F14D-AD46A8CA932E}"/>
              </a:ext>
            </a:extLst>
          </p:cNvPr>
          <p:cNvSpPr txBox="1">
            <a:spLocks/>
          </p:cNvSpPr>
          <p:nvPr/>
        </p:nvSpPr>
        <p:spPr>
          <a:xfrm>
            <a:off x="6144795" y="3686317"/>
            <a:ext cx="2707654" cy="2345774"/>
          </a:xfrm>
          <a:prstGeom prst="rect">
            <a:avLst/>
          </a:prstGeom>
          <a:solidFill>
            <a:srgbClr val="00478A"/>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Cats </a:t>
            </a:r>
          </a:p>
          <a:p>
            <a:pPr marL="0" indent="0">
              <a:buNone/>
            </a:pPr>
            <a:r>
              <a:rPr lang="en-GB" sz="1600" dirty="0">
                <a:solidFill>
                  <a:schemeClr val="bg1"/>
                </a:solidFill>
                <a:latin typeface="Aptos"/>
              </a:rPr>
              <a:t>Panther: Archivist</a:t>
            </a:r>
          </a:p>
          <a:p>
            <a:pPr marL="0" indent="0">
              <a:buNone/>
            </a:pPr>
            <a:r>
              <a:rPr lang="en-GB" sz="1600" dirty="0">
                <a:solidFill>
                  <a:schemeClr val="bg1"/>
                </a:solidFill>
                <a:latin typeface="Aptos"/>
              </a:rPr>
              <a:t>Lion: Accountant</a:t>
            </a:r>
          </a:p>
          <a:p>
            <a:pPr marL="0" indent="0">
              <a:buNone/>
            </a:pPr>
            <a:r>
              <a:rPr lang="en-GB" sz="1600" dirty="0">
                <a:solidFill>
                  <a:schemeClr val="bg1"/>
                </a:solidFill>
                <a:latin typeface="Aptos"/>
              </a:rPr>
              <a:t>Tiger: Barista</a:t>
            </a:r>
          </a:p>
          <a:p>
            <a:pPr marL="0" indent="0">
              <a:buNone/>
            </a:pPr>
            <a:r>
              <a:rPr lang="en-GB" sz="1600" dirty="0">
                <a:solidFill>
                  <a:schemeClr val="bg1"/>
                </a:solidFill>
                <a:latin typeface="Aptos"/>
              </a:rPr>
              <a:t>Jaguar: Librarian</a:t>
            </a:r>
          </a:p>
        </p:txBody>
      </p:sp>
      <p:sp>
        <p:nvSpPr>
          <p:cNvPr id="14" name="Content Placeholder 2">
            <a:extLst>
              <a:ext uri="{FF2B5EF4-FFF2-40B4-BE49-F238E27FC236}">
                <a16:creationId xmlns:a16="http://schemas.microsoft.com/office/drawing/2014/main" id="{B1B2259D-42DD-BE23-0C25-4911F07794BD}"/>
              </a:ext>
            </a:extLst>
          </p:cNvPr>
          <p:cNvSpPr txBox="1">
            <a:spLocks/>
          </p:cNvSpPr>
          <p:nvPr/>
        </p:nvSpPr>
        <p:spPr>
          <a:xfrm>
            <a:off x="8950041" y="3686317"/>
            <a:ext cx="2707654" cy="2345774"/>
          </a:xfrm>
          <a:prstGeom prst="rect">
            <a:avLst/>
          </a:prstGeom>
          <a:solidFill>
            <a:srgbClr val="33A38C"/>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Sea animals</a:t>
            </a:r>
          </a:p>
          <a:p>
            <a:pPr marL="0" indent="0">
              <a:buNone/>
            </a:pPr>
            <a:r>
              <a:rPr lang="en-GB" sz="1600" dirty="0">
                <a:solidFill>
                  <a:schemeClr val="bg1"/>
                </a:solidFill>
                <a:latin typeface="Aptos" panose="020B0004020202020204" pitchFamily="34" charset="0"/>
              </a:rPr>
              <a:t>Clownfish: Air Traffic Controller</a:t>
            </a:r>
          </a:p>
          <a:p>
            <a:pPr marL="0" indent="0">
              <a:buNone/>
            </a:pPr>
            <a:r>
              <a:rPr lang="en-GB" sz="1600" dirty="0">
                <a:solidFill>
                  <a:schemeClr val="bg1"/>
                </a:solidFill>
                <a:latin typeface="Aptos" panose="020B0004020202020204" pitchFamily="34" charset="0"/>
              </a:rPr>
              <a:t>Dolphin: Lorry Driver </a:t>
            </a:r>
          </a:p>
          <a:p>
            <a:pPr marL="0" indent="0">
              <a:buNone/>
            </a:pPr>
            <a:r>
              <a:rPr lang="en-GB" sz="1600" dirty="0">
                <a:solidFill>
                  <a:schemeClr val="bg1"/>
                </a:solidFill>
                <a:latin typeface="Aptos" panose="020B0004020202020204" pitchFamily="34" charset="0"/>
              </a:rPr>
              <a:t>Octopus: Police Officer</a:t>
            </a:r>
          </a:p>
          <a:p>
            <a:pPr marL="0" indent="0">
              <a:buNone/>
            </a:pPr>
            <a:r>
              <a:rPr lang="en-GB" sz="1600" dirty="0">
                <a:solidFill>
                  <a:schemeClr val="bg1"/>
                </a:solidFill>
                <a:latin typeface="Aptos" panose="020B0004020202020204" pitchFamily="34" charset="0"/>
              </a:rPr>
              <a:t>Turtle: Security Guard</a:t>
            </a:r>
          </a:p>
          <a:p>
            <a:pPr marL="0" indent="0">
              <a:buNone/>
            </a:pPr>
            <a:endParaRPr lang="en-GB" sz="1600" dirty="0">
              <a:solidFill>
                <a:schemeClr val="bg1"/>
              </a:solidFill>
              <a:latin typeface="Aptos" panose="020B0004020202020204" pitchFamily="34" charset="0"/>
            </a:endParaRPr>
          </a:p>
        </p:txBody>
      </p:sp>
      <p:grpSp>
        <p:nvGrpSpPr>
          <p:cNvPr id="15" name="Group 14">
            <a:extLst>
              <a:ext uri="{FF2B5EF4-FFF2-40B4-BE49-F238E27FC236}">
                <a16:creationId xmlns:a16="http://schemas.microsoft.com/office/drawing/2014/main" id="{2DFBF66F-CD6A-4DD1-6CF0-14BA37A384AB}"/>
              </a:ext>
            </a:extLst>
          </p:cNvPr>
          <p:cNvGrpSpPr/>
          <p:nvPr/>
        </p:nvGrpSpPr>
        <p:grpSpPr>
          <a:xfrm>
            <a:off x="534305" y="2152619"/>
            <a:ext cx="2703281" cy="1533697"/>
            <a:chOff x="534305" y="1883790"/>
            <a:chExt cx="2723572" cy="1545209"/>
          </a:xfrm>
        </p:grpSpPr>
        <p:pic>
          <p:nvPicPr>
            <p:cNvPr id="16" name="Graphic 15">
              <a:extLst>
                <a:ext uri="{FF2B5EF4-FFF2-40B4-BE49-F238E27FC236}">
                  <a16:creationId xmlns:a16="http://schemas.microsoft.com/office/drawing/2014/main" id="{351E2F0F-17FB-5EA5-0DE2-96F26B41DE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305" y="2656393"/>
              <a:ext cx="1361786" cy="772605"/>
            </a:xfrm>
            <a:prstGeom prst="rect">
              <a:avLst/>
            </a:prstGeom>
          </p:spPr>
        </p:pic>
        <p:pic>
          <p:nvPicPr>
            <p:cNvPr id="17" name="Graphic 16">
              <a:extLst>
                <a:ext uri="{FF2B5EF4-FFF2-40B4-BE49-F238E27FC236}">
                  <a16:creationId xmlns:a16="http://schemas.microsoft.com/office/drawing/2014/main" id="{C5E2BAA1-45D6-E426-A0EC-EBF004B87E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305" y="1883790"/>
              <a:ext cx="1361786" cy="772605"/>
            </a:xfrm>
            <a:prstGeom prst="rect">
              <a:avLst/>
            </a:prstGeom>
          </p:spPr>
        </p:pic>
        <p:pic>
          <p:nvPicPr>
            <p:cNvPr id="18" name="Graphic 17">
              <a:extLst>
                <a:ext uri="{FF2B5EF4-FFF2-40B4-BE49-F238E27FC236}">
                  <a16:creationId xmlns:a16="http://schemas.microsoft.com/office/drawing/2014/main" id="{497B8457-AF60-BC9A-8CD2-17EBB0B10B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96091" y="2656394"/>
              <a:ext cx="1361786" cy="772605"/>
            </a:xfrm>
            <a:prstGeom prst="rect">
              <a:avLst/>
            </a:prstGeom>
          </p:spPr>
        </p:pic>
        <p:pic>
          <p:nvPicPr>
            <p:cNvPr id="19" name="Graphic 18">
              <a:extLst>
                <a:ext uri="{FF2B5EF4-FFF2-40B4-BE49-F238E27FC236}">
                  <a16:creationId xmlns:a16="http://schemas.microsoft.com/office/drawing/2014/main" id="{C9747D21-3AB7-44E2-0C0E-4DE53A0428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96091" y="1883790"/>
              <a:ext cx="1361786" cy="772605"/>
            </a:xfrm>
            <a:prstGeom prst="rect">
              <a:avLst/>
            </a:prstGeom>
          </p:spPr>
        </p:pic>
      </p:grpSp>
      <p:grpSp>
        <p:nvGrpSpPr>
          <p:cNvPr id="20" name="Group 19">
            <a:extLst>
              <a:ext uri="{FF2B5EF4-FFF2-40B4-BE49-F238E27FC236}">
                <a16:creationId xmlns:a16="http://schemas.microsoft.com/office/drawing/2014/main" id="{AD026D97-E6A3-933F-2DCD-4596C54C9655}"/>
              </a:ext>
            </a:extLst>
          </p:cNvPr>
          <p:cNvGrpSpPr/>
          <p:nvPr/>
        </p:nvGrpSpPr>
        <p:grpSpPr>
          <a:xfrm>
            <a:off x="3340433" y="2152619"/>
            <a:ext cx="2703282" cy="1533696"/>
            <a:chOff x="3390531" y="2314402"/>
            <a:chExt cx="2703282" cy="1533696"/>
          </a:xfrm>
        </p:grpSpPr>
        <p:pic>
          <p:nvPicPr>
            <p:cNvPr id="21" name="Graphic 20">
              <a:extLst>
                <a:ext uri="{FF2B5EF4-FFF2-40B4-BE49-F238E27FC236}">
                  <a16:creationId xmlns:a16="http://schemas.microsoft.com/office/drawing/2014/main" id="{CD8034AC-FBB6-E502-BAE5-D350D8B918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90531" y="3081249"/>
              <a:ext cx="1351641" cy="766849"/>
            </a:xfrm>
            <a:prstGeom prst="rect">
              <a:avLst/>
            </a:prstGeom>
          </p:spPr>
        </p:pic>
        <p:pic>
          <p:nvPicPr>
            <p:cNvPr id="22" name="Graphic 21">
              <a:extLst>
                <a:ext uri="{FF2B5EF4-FFF2-40B4-BE49-F238E27FC236}">
                  <a16:creationId xmlns:a16="http://schemas.microsoft.com/office/drawing/2014/main" id="{83BC7750-1257-3881-2F71-F714F6EA0FA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42171" y="3081249"/>
              <a:ext cx="1351641" cy="766849"/>
            </a:xfrm>
            <a:prstGeom prst="rect">
              <a:avLst/>
            </a:prstGeom>
          </p:spPr>
        </p:pic>
        <p:pic>
          <p:nvPicPr>
            <p:cNvPr id="23" name="Graphic 22">
              <a:extLst>
                <a:ext uri="{FF2B5EF4-FFF2-40B4-BE49-F238E27FC236}">
                  <a16:creationId xmlns:a16="http://schemas.microsoft.com/office/drawing/2014/main" id="{5BC0CFBE-ACA2-2917-1494-A10504C6737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90531" y="2314402"/>
              <a:ext cx="1351641" cy="766849"/>
            </a:xfrm>
            <a:prstGeom prst="rect">
              <a:avLst/>
            </a:prstGeom>
          </p:spPr>
        </p:pic>
        <p:pic>
          <p:nvPicPr>
            <p:cNvPr id="24" name="Graphic 23">
              <a:extLst>
                <a:ext uri="{FF2B5EF4-FFF2-40B4-BE49-F238E27FC236}">
                  <a16:creationId xmlns:a16="http://schemas.microsoft.com/office/drawing/2014/main" id="{6934AAA0-55C3-2370-8D57-469942244B9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42172" y="2314402"/>
              <a:ext cx="1351641" cy="766849"/>
            </a:xfrm>
            <a:prstGeom prst="rect">
              <a:avLst/>
            </a:prstGeom>
          </p:spPr>
        </p:pic>
      </p:grpSp>
      <p:grpSp>
        <p:nvGrpSpPr>
          <p:cNvPr id="25" name="Group 24">
            <a:extLst>
              <a:ext uri="{FF2B5EF4-FFF2-40B4-BE49-F238E27FC236}">
                <a16:creationId xmlns:a16="http://schemas.microsoft.com/office/drawing/2014/main" id="{11621ADD-0B34-D9DD-947D-4EC03199CAE4}"/>
              </a:ext>
            </a:extLst>
          </p:cNvPr>
          <p:cNvGrpSpPr/>
          <p:nvPr/>
        </p:nvGrpSpPr>
        <p:grpSpPr>
          <a:xfrm>
            <a:off x="6141305" y="2152619"/>
            <a:ext cx="2703281" cy="1533696"/>
            <a:chOff x="6141305" y="2314402"/>
            <a:chExt cx="2703281" cy="1533696"/>
          </a:xfrm>
        </p:grpSpPr>
        <p:pic>
          <p:nvPicPr>
            <p:cNvPr id="26" name="Graphic 25">
              <a:extLst>
                <a:ext uri="{FF2B5EF4-FFF2-40B4-BE49-F238E27FC236}">
                  <a16:creationId xmlns:a16="http://schemas.microsoft.com/office/drawing/2014/main" id="{C2F8604F-1C37-2809-B930-477347ED551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141305" y="3081249"/>
              <a:ext cx="1351641" cy="766849"/>
            </a:xfrm>
            <a:prstGeom prst="rect">
              <a:avLst/>
            </a:prstGeom>
          </p:spPr>
        </p:pic>
        <p:pic>
          <p:nvPicPr>
            <p:cNvPr id="27" name="Graphic 26">
              <a:extLst>
                <a:ext uri="{FF2B5EF4-FFF2-40B4-BE49-F238E27FC236}">
                  <a16:creationId xmlns:a16="http://schemas.microsoft.com/office/drawing/2014/main" id="{E7C67600-7E7B-398C-47B6-599DC3D9A0D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492944" y="3081249"/>
              <a:ext cx="1351641" cy="766849"/>
            </a:xfrm>
            <a:prstGeom prst="rect">
              <a:avLst/>
            </a:prstGeom>
          </p:spPr>
        </p:pic>
        <p:pic>
          <p:nvPicPr>
            <p:cNvPr id="28" name="Graphic 27">
              <a:extLst>
                <a:ext uri="{FF2B5EF4-FFF2-40B4-BE49-F238E27FC236}">
                  <a16:creationId xmlns:a16="http://schemas.microsoft.com/office/drawing/2014/main" id="{BBDCE836-B550-C355-EA36-FC3A228221A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141305" y="2314402"/>
              <a:ext cx="1351641" cy="766849"/>
            </a:xfrm>
            <a:prstGeom prst="rect">
              <a:avLst/>
            </a:prstGeom>
          </p:spPr>
        </p:pic>
        <p:pic>
          <p:nvPicPr>
            <p:cNvPr id="29" name="Graphic 28">
              <a:extLst>
                <a:ext uri="{FF2B5EF4-FFF2-40B4-BE49-F238E27FC236}">
                  <a16:creationId xmlns:a16="http://schemas.microsoft.com/office/drawing/2014/main" id="{0DA4D739-540E-01EE-0AEE-D59C5ABBECB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492945" y="2314402"/>
              <a:ext cx="1351641" cy="766849"/>
            </a:xfrm>
            <a:prstGeom prst="rect">
              <a:avLst/>
            </a:prstGeom>
          </p:spPr>
        </p:pic>
      </p:grpSp>
      <p:grpSp>
        <p:nvGrpSpPr>
          <p:cNvPr id="30" name="Group 29">
            <a:extLst>
              <a:ext uri="{FF2B5EF4-FFF2-40B4-BE49-F238E27FC236}">
                <a16:creationId xmlns:a16="http://schemas.microsoft.com/office/drawing/2014/main" id="{86A5B62E-7A28-E41B-D571-D88328431002}"/>
              </a:ext>
            </a:extLst>
          </p:cNvPr>
          <p:cNvGrpSpPr/>
          <p:nvPr/>
        </p:nvGrpSpPr>
        <p:grpSpPr>
          <a:xfrm>
            <a:off x="8953373" y="2152614"/>
            <a:ext cx="2702832" cy="1533701"/>
            <a:chOff x="8953373" y="2314397"/>
            <a:chExt cx="2702832" cy="1533701"/>
          </a:xfrm>
        </p:grpSpPr>
        <p:pic>
          <p:nvPicPr>
            <p:cNvPr id="31" name="Graphic 30">
              <a:extLst>
                <a:ext uri="{FF2B5EF4-FFF2-40B4-BE49-F238E27FC236}">
                  <a16:creationId xmlns:a16="http://schemas.microsoft.com/office/drawing/2014/main" id="{326CA61B-354A-0C9F-0450-C49882D4DC9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953373" y="3081248"/>
              <a:ext cx="1351642" cy="766850"/>
            </a:xfrm>
            <a:prstGeom prst="rect">
              <a:avLst/>
            </a:prstGeom>
          </p:spPr>
        </p:pic>
        <p:pic>
          <p:nvPicPr>
            <p:cNvPr id="32" name="Graphic 31">
              <a:extLst>
                <a:ext uri="{FF2B5EF4-FFF2-40B4-BE49-F238E27FC236}">
                  <a16:creationId xmlns:a16="http://schemas.microsoft.com/office/drawing/2014/main" id="{E1097A52-3FF3-1FF5-C081-840C923BF81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304563" y="3081248"/>
              <a:ext cx="1351642" cy="766850"/>
            </a:xfrm>
            <a:prstGeom prst="rect">
              <a:avLst/>
            </a:prstGeom>
          </p:spPr>
        </p:pic>
        <p:pic>
          <p:nvPicPr>
            <p:cNvPr id="33" name="Graphic 32">
              <a:extLst>
                <a:ext uri="{FF2B5EF4-FFF2-40B4-BE49-F238E27FC236}">
                  <a16:creationId xmlns:a16="http://schemas.microsoft.com/office/drawing/2014/main" id="{6BC6F13D-D3AD-A536-D0D7-2D2D05A43F8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953373" y="2314397"/>
              <a:ext cx="1351642" cy="766850"/>
            </a:xfrm>
            <a:prstGeom prst="rect">
              <a:avLst/>
            </a:prstGeom>
          </p:spPr>
        </p:pic>
        <p:pic>
          <p:nvPicPr>
            <p:cNvPr id="34" name="Graphic 33">
              <a:extLst>
                <a:ext uri="{FF2B5EF4-FFF2-40B4-BE49-F238E27FC236}">
                  <a16:creationId xmlns:a16="http://schemas.microsoft.com/office/drawing/2014/main" id="{EB8357D7-5FD5-7E52-91F3-1726C7E60F8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0296857" y="2314397"/>
              <a:ext cx="1351642" cy="766850"/>
            </a:xfrm>
            <a:prstGeom prst="rect">
              <a:avLst/>
            </a:prstGeom>
          </p:spPr>
        </p:pic>
      </p:grpSp>
    </p:spTree>
    <p:extLst>
      <p:ext uri="{BB962C8B-B14F-4D97-AF65-F5344CB8AC3E}">
        <p14:creationId xmlns:p14="http://schemas.microsoft.com/office/powerpoint/2010/main" val="25326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86BF-2347-EBA3-87C5-EB0E5B3AED99}"/>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1332AF4-9A3F-559E-AB1F-0AB49D4CE0FE}"/>
              </a:ext>
            </a:extLst>
          </p:cNvPr>
          <p:cNvSpPr>
            <a:spLocks noGrp="1"/>
          </p:cNvSpPr>
          <p:nvPr>
            <p:ph type="title"/>
          </p:nvPr>
        </p:nvSpPr>
        <p:spPr>
          <a:xfrm>
            <a:off x="437323" y="365127"/>
            <a:ext cx="11350487" cy="957047"/>
          </a:xfrm>
        </p:spPr>
        <p:txBody>
          <a:bodyPr/>
          <a:lstStyle/>
          <a:p>
            <a:r>
              <a:rPr lang="en-GB" dirty="0">
                <a:solidFill>
                  <a:srgbClr val="00478A"/>
                </a:solidFill>
                <a:latin typeface="Aptos" panose="020B0004020202020204" pitchFamily="34" charset="0"/>
              </a:rPr>
              <a:t>Teacher’s</a:t>
            </a:r>
            <a:r>
              <a:rPr lang="en-GB" dirty="0">
                <a:latin typeface="Aptos" panose="020B0004020202020204" pitchFamily="34" charset="0"/>
              </a:rPr>
              <a:t> </a:t>
            </a:r>
            <a:r>
              <a:rPr lang="en-GB" dirty="0">
                <a:solidFill>
                  <a:srgbClr val="00478A"/>
                </a:solidFill>
                <a:latin typeface="Aptos" panose="020B0004020202020204" pitchFamily="34" charset="0"/>
              </a:rPr>
              <a:t>Guide</a:t>
            </a:r>
          </a:p>
        </p:txBody>
      </p:sp>
      <p:sp>
        <p:nvSpPr>
          <p:cNvPr id="10" name="Text Placeholder 3">
            <a:extLst>
              <a:ext uri="{FF2B5EF4-FFF2-40B4-BE49-F238E27FC236}">
                <a16:creationId xmlns:a16="http://schemas.microsoft.com/office/drawing/2014/main" id="{E1F303B8-362B-8A31-7B01-62FEB0FB3783}"/>
              </a:ext>
            </a:extLst>
          </p:cNvPr>
          <p:cNvSpPr txBox="1">
            <a:spLocks/>
          </p:cNvSpPr>
          <p:nvPr/>
        </p:nvSpPr>
        <p:spPr>
          <a:xfrm>
            <a:off x="437323" y="1624307"/>
            <a:ext cx="5381585" cy="4295198"/>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ctr">
              <a:buFont typeface="Arial" panose="020B0604020202020204" pitchFamily="34" charset="0"/>
              <a:buNone/>
            </a:pPr>
            <a:r>
              <a:rPr lang="en-GB" sz="1800" b="1" dirty="0">
                <a:solidFill>
                  <a:srgbClr val="00478A"/>
                </a:solidFill>
                <a:latin typeface="Aptos" panose="020B0004020202020204" pitchFamily="34" charset="0"/>
              </a:rPr>
              <a:t>Summary: </a:t>
            </a:r>
          </a:p>
          <a:p>
            <a:pPr marL="0" indent="0" fontAlgn="ctr">
              <a:buFont typeface="Arial" panose="020B0604020202020204" pitchFamily="34" charset="0"/>
              <a:buNone/>
            </a:pPr>
            <a:r>
              <a:rPr lang="en-GB" sz="1800" dirty="0">
                <a:latin typeface="Aptos" panose="020B0004020202020204" pitchFamily="34" charset="0"/>
              </a:rPr>
              <a:t>This activity has been developed to support KS3 pupils with a focus on subject, careers and aspirations. </a:t>
            </a:r>
          </a:p>
          <a:p>
            <a:pPr marL="0" indent="0" fontAlgn="ctr">
              <a:buFont typeface="Arial" panose="020B0604020202020204" pitchFamily="34" charset="0"/>
              <a:buNone/>
            </a:pPr>
            <a:r>
              <a:rPr lang="en-GB" sz="1800" dirty="0">
                <a:latin typeface="Aptos" panose="020B0004020202020204" pitchFamily="34" charset="0"/>
              </a:rPr>
              <a:t>This activity identifies personality animal as a framework for considering GCSE subject and future career choices. </a:t>
            </a:r>
          </a:p>
          <a:p>
            <a:pPr marL="0" indent="0" fontAlgn="ctr">
              <a:buFont typeface="Arial" panose="020B0604020202020204" pitchFamily="34" charset="0"/>
              <a:buNone/>
            </a:pPr>
            <a:endParaRPr lang="en-GB" sz="1800" b="1" dirty="0">
              <a:latin typeface="Aptos" panose="020B0004020202020204" pitchFamily="34" charset="0"/>
            </a:endParaRPr>
          </a:p>
          <a:p>
            <a:pPr marL="0" indent="0" fontAlgn="ctr">
              <a:buFont typeface="Arial" panose="020B0604020202020204" pitchFamily="34" charset="0"/>
              <a:buNone/>
            </a:pPr>
            <a:r>
              <a:rPr lang="en-GB" sz="1800" b="1" dirty="0">
                <a:solidFill>
                  <a:srgbClr val="00478A"/>
                </a:solidFill>
                <a:latin typeface="Aptos" panose="020B0004020202020204" pitchFamily="34" charset="0"/>
              </a:rPr>
              <a:t>Programme linked to: </a:t>
            </a:r>
          </a:p>
          <a:p>
            <a:pPr marL="0" indent="0" fontAlgn="ctr">
              <a:buFont typeface="Arial" panose="020B0604020202020204" pitchFamily="34" charset="0"/>
              <a:buNone/>
            </a:pPr>
            <a:r>
              <a:rPr lang="en-GB" sz="1800" dirty="0">
                <a:latin typeface="Aptos" panose="020B0004020202020204" pitchFamily="34" charset="0"/>
              </a:rPr>
              <a:t>North-East Ambition’s Career Benchmarks: </a:t>
            </a:r>
          </a:p>
          <a:p>
            <a:pPr marL="0" indent="0" fontAlgn="ctr">
              <a:buFont typeface="Arial" panose="020B0604020202020204" pitchFamily="34" charset="0"/>
              <a:buNone/>
            </a:pPr>
            <a:r>
              <a:rPr lang="en-GB" sz="1800" dirty="0">
                <a:latin typeface="Aptos" panose="020B0004020202020204" pitchFamily="34" charset="0"/>
              </a:rPr>
              <a:t>(to insert)</a:t>
            </a:r>
            <a:endParaRPr lang="en-GB" sz="2400" dirty="0">
              <a:latin typeface="Aptos" panose="020B0004020202020204" pitchFamily="34" charset="0"/>
            </a:endParaRPr>
          </a:p>
        </p:txBody>
      </p:sp>
      <p:sp>
        <p:nvSpPr>
          <p:cNvPr id="11" name="Text Placeholder 3">
            <a:extLst>
              <a:ext uri="{FF2B5EF4-FFF2-40B4-BE49-F238E27FC236}">
                <a16:creationId xmlns:a16="http://schemas.microsoft.com/office/drawing/2014/main" id="{6579BE75-A597-991E-308B-F0ABED180F63}"/>
              </a:ext>
            </a:extLst>
          </p:cNvPr>
          <p:cNvSpPr txBox="1">
            <a:spLocks/>
          </p:cNvSpPr>
          <p:nvPr/>
        </p:nvSpPr>
        <p:spPr>
          <a:xfrm>
            <a:off x="6228523" y="1624307"/>
            <a:ext cx="5381585" cy="4295198"/>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ctr">
              <a:buFont typeface="Arial" panose="020B0604020202020204" pitchFamily="34" charset="0"/>
              <a:buNone/>
            </a:pPr>
            <a:r>
              <a:rPr lang="en-GB" sz="1800" b="1" dirty="0">
                <a:solidFill>
                  <a:srgbClr val="00478A"/>
                </a:solidFill>
                <a:latin typeface="Aptos" panose="020B0004020202020204" pitchFamily="34" charset="0"/>
              </a:rPr>
              <a:t>Expected duration:</a:t>
            </a:r>
          </a:p>
          <a:p>
            <a:pPr marL="0" indent="0" fontAlgn="ctr">
              <a:buFont typeface="Arial" panose="020B0604020202020204" pitchFamily="34" charset="0"/>
              <a:buNone/>
            </a:pPr>
            <a:r>
              <a:rPr lang="en-GB" sz="1800" dirty="0">
                <a:latin typeface="Aptos" panose="020B0004020202020204" pitchFamily="34" charset="0"/>
              </a:rPr>
              <a:t>1-2 hours</a:t>
            </a:r>
          </a:p>
          <a:p>
            <a:pPr marL="0" indent="0" fontAlgn="ctr">
              <a:buFont typeface="Arial" panose="020B0604020202020204" pitchFamily="34" charset="0"/>
              <a:buNone/>
            </a:pPr>
            <a:endParaRPr lang="en-GB" sz="1800" b="1" dirty="0">
              <a:latin typeface="Aptos" panose="020B0004020202020204" pitchFamily="34" charset="0"/>
            </a:endParaRPr>
          </a:p>
          <a:p>
            <a:pPr marL="0" indent="0" fontAlgn="ctr">
              <a:buFont typeface="Arial" panose="020B0604020202020204" pitchFamily="34" charset="0"/>
              <a:buNone/>
            </a:pPr>
            <a:r>
              <a:rPr lang="en-GB" sz="1800" b="1" dirty="0">
                <a:solidFill>
                  <a:srgbClr val="00478A"/>
                </a:solidFill>
                <a:latin typeface="Aptos" panose="020B0004020202020204" pitchFamily="34" charset="0"/>
              </a:rPr>
              <a:t>Learning objectives:</a:t>
            </a:r>
          </a:p>
          <a:p>
            <a:pPr marL="285750" indent="-285750" fontAlgn="ctr"/>
            <a:r>
              <a:rPr lang="en-GB" sz="1800" dirty="0">
                <a:latin typeface="Aptos" panose="020B0004020202020204" pitchFamily="34" charset="0"/>
              </a:rPr>
              <a:t>To complete Buzz Quiz and identify their animal type and key personal strengths.</a:t>
            </a:r>
          </a:p>
          <a:p>
            <a:pPr marL="285750" indent="-285750" fontAlgn="ctr"/>
            <a:r>
              <a:rPr lang="en-GB" sz="1800" dirty="0">
                <a:latin typeface="Aptos" panose="020B0004020202020204" pitchFamily="34" charset="0"/>
              </a:rPr>
              <a:t>To learn how personality can impact on career journey and future choices.</a:t>
            </a:r>
          </a:p>
          <a:p>
            <a:pPr marL="285750" indent="-285750" fontAlgn="ctr"/>
            <a:endParaRPr lang="en-GB" sz="1800" dirty="0">
              <a:latin typeface="Aptos" panose="020B0004020202020204" pitchFamily="34" charset="0"/>
            </a:endParaRPr>
          </a:p>
        </p:txBody>
      </p:sp>
      <p:sp>
        <p:nvSpPr>
          <p:cNvPr id="2" name="TextBox 1">
            <a:extLst>
              <a:ext uri="{FF2B5EF4-FFF2-40B4-BE49-F238E27FC236}">
                <a16:creationId xmlns:a16="http://schemas.microsoft.com/office/drawing/2014/main" id="{9555A0F8-726D-D6A3-4DDA-370B5A8CE0FA}"/>
              </a:ext>
            </a:extLst>
          </p:cNvPr>
          <p:cNvSpPr txBox="1"/>
          <p:nvPr/>
        </p:nvSpPr>
        <p:spPr>
          <a:xfrm>
            <a:off x="437323" y="6008472"/>
            <a:ext cx="10421177" cy="246221"/>
          </a:xfrm>
          <a:prstGeom prst="rect">
            <a:avLst/>
          </a:prstGeom>
          <a:noFill/>
        </p:spPr>
        <p:txBody>
          <a:bodyPr wrap="square">
            <a:spAutoFit/>
          </a:bodyPr>
          <a:lstStyle/>
          <a:p>
            <a:pPr>
              <a:spcBef>
                <a:spcPts val="638"/>
              </a:spcBef>
              <a:spcAft>
                <a:spcPts val="217"/>
              </a:spcAft>
            </a:pPr>
            <a:r>
              <a:rPr lang="en-AU" sz="1000" dirty="0">
                <a:effectLst/>
                <a:latin typeface="Aptos" panose="020B0004020202020204" pitchFamily="34" charset="0"/>
              </a:rPr>
              <a:t>©  D. Hodgson, 2025. Copyrighted material, permission granted for use in schools and colleges in North East CA only for educational purposes. </a:t>
            </a:r>
          </a:p>
        </p:txBody>
      </p:sp>
    </p:spTree>
    <p:extLst>
      <p:ext uri="{BB962C8B-B14F-4D97-AF65-F5344CB8AC3E}">
        <p14:creationId xmlns:p14="http://schemas.microsoft.com/office/powerpoint/2010/main" val="148814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F9C3C9-3388-AC3F-A8E4-CA2C72C584ED}"/>
              </a:ext>
            </a:extLst>
          </p:cNvPr>
          <p:cNvSpPr txBox="1">
            <a:spLocks/>
          </p:cNvSpPr>
          <p:nvPr/>
        </p:nvSpPr>
        <p:spPr>
          <a:xfrm>
            <a:off x="437323" y="365127"/>
            <a:ext cx="11350487" cy="957047"/>
          </a:xfrm>
          <a:prstGeom prst="rect">
            <a:avLst/>
          </a:prstGeom>
        </p:spPr>
        <p:txBody>
          <a:bodyPr vert="horz" lIns="91440" tIns="45720" rIns="91440" bIns="45720" rtlCol="0" anchor="b" anchorCtr="0">
            <a:normAutofit/>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a:solidFill>
                  <a:srgbClr val="00478A"/>
                </a:solidFill>
                <a:latin typeface="Aptos" panose="020B0004020202020204" pitchFamily="34" charset="0"/>
              </a:rPr>
              <a:t>Session Aims</a:t>
            </a:r>
            <a:endParaRPr lang="en-GB" dirty="0">
              <a:solidFill>
                <a:srgbClr val="00478A"/>
              </a:solidFill>
              <a:latin typeface="Aptos" panose="020B0004020202020204" pitchFamily="34" charset="0"/>
            </a:endParaRPr>
          </a:p>
        </p:txBody>
      </p:sp>
      <p:sp>
        <p:nvSpPr>
          <p:cNvPr id="5" name="Content Placeholder 2">
            <a:extLst>
              <a:ext uri="{FF2B5EF4-FFF2-40B4-BE49-F238E27FC236}">
                <a16:creationId xmlns:a16="http://schemas.microsoft.com/office/drawing/2014/main" id="{7C9BEA20-BD92-79F0-FE27-37E460BAABE1}"/>
              </a:ext>
            </a:extLst>
          </p:cNvPr>
          <p:cNvSpPr txBox="1">
            <a:spLocks/>
          </p:cNvSpPr>
          <p:nvPr/>
        </p:nvSpPr>
        <p:spPr>
          <a:xfrm>
            <a:off x="437324" y="1825625"/>
            <a:ext cx="6877876" cy="4351338"/>
          </a:xfrm>
          <a:prstGeom prst="rect">
            <a:avLst/>
          </a:prstGeom>
        </p:spPr>
        <p:txBody>
          <a:bodyPr vert="horz" lIns="91440" tIns="45720" rIns="91440" bIns="45720" rtlCol="0">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fontAlgn="ctr"/>
            <a:r>
              <a:rPr lang="en-GB" sz="2400" dirty="0">
                <a:latin typeface="Aptos" panose="020B0004020202020204" pitchFamily="34" charset="0"/>
              </a:rPr>
              <a:t>To complete Buzz Quiz and identify your animal type and key personal strengths.</a:t>
            </a:r>
          </a:p>
          <a:p>
            <a:pPr fontAlgn="ctr"/>
            <a:r>
              <a:rPr lang="en-GB" sz="2400" dirty="0">
                <a:latin typeface="Aptos" panose="020B0004020202020204" pitchFamily="34" charset="0"/>
              </a:rPr>
              <a:t>To learn how personality can impact on career journey and future choices.</a:t>
            </a:r>
          </a:p>
          <a:p>
            <a:pPr marL="0" indent="0" fontAlgn="ctr">
              <a:buNone/>
            </a:pPr>
            <a:endParaRPr lang="en-GB" sz="2400" dirty="0">
              <a:latin typeface="Aptos" panose="020B0004020202020204" pitchFamily="34" charset="0"/>
            </a:endParaRPr>
          </a:p>
        </p:txBody>
      </p:sp>
    </p:spTree>
    <p:extLst>
      <p:ext uri="{BB962C8B-B14F-4D97-AF65-F5344CB8AC3E}">
        <p14:creationId xmlns:p14="http://schemas.microsoft.com/office/powerpoint/2010/main" val="231986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CE637-AA8A-4383-4CD0-03A758D0DDC1}"/>
              </a:ext>
            </a:extLst>
          </p:cNvPr>
          <p:cNvSpPr>
            <a:spLocks noGrp="1"/>
          </p:cNvSpPr>
          <p:nvPr>
            <p:ph type="title"/>
          </p:nvPr>
        </p:nvSpPr>
        <p:spPr/>
        <p:txBody>
          <a:bodyPr>
            <a:normAutofit/>
          </a:bodyPr>
          <a:lstStyle/>
          <a:p>
            <a:r>
              <a:rPr lang="en-GB" b="1" dirty="0">
                <a:solidFill>
                  <a:srgbClr val="00478A"/>
                </a:solidFill>
                <a:latin typeface="Aptos" panose="020B0004020202020204" pitchFamily="34" charset="0"/>
              </a:rPr>
              <a:t>W</a:t>
            </a:r>
            <a:r>
              <a:rPr lang="en-GB" b="1" i="0" dirty="0">
                <a:solidFill>
                  <a:srgbClr val="00478A"/>
                </a:solidFill>
                <a:effectLst/>
                <a:latin typeface="Aptos" panose="020B0004020202020204" pitchFamily="34" charset="0"/>
              </a:rPr>
              <a:t>hat does personality mean to you?</a:t>
            </a:r>
            <a:endParaRPr lang="en-GB" dirty="0">
              <a:solidFill>
                <a:srgbClr val="00478A"/>
              </a:solidFill>
              <a:latin typeface="Aptos" panose="020B0004020202020204" pitchFamily="34" charset="0"/>
            </a:endParaRPr>
          </a:p>
        </p:txBody>
      </p:sp>
      <p:sp>
        <p:nvSpPr>
          <p:cNvPr id="3" name="Content Placeholder 2">
            <a:extLst>
              <a:ext uri="{FF2B5EF4-FFF2-40B4-BE49-F238E27FC236}">
                <a16:creationId xmlns:a16="http://schemas.microsoft.com/office/drawing/2014/main" id="{F555A65E-60EA-9BF5-BF95-93FEE865734E}"/>
              </a:ext>
            </a:extLst>
          </p:cNvPr>
          <p:cNvSpPr>
            <a:spLocks noGrp="1"/>
          </p:cNvSpPr>
          <p:nvPr>
            <p:ph idx="1"/>
          </p:nvPr>
        </p:nvSpPr>
        <p:spPr>
          <a:xfrm>
            <a:off x="437323" y="1825625"/>
            <a:ext cx="6720715" cy="1603375"/>
          </a:xfrm>
        </p:spPr>
        <p:txBody>
          <a:bodyPr/>
          <a:lstStyle/>
          <a:p>
            <a:endParaRPr lang="en-GB" dirty="0">
              <a:solidFill>
                <a:srgbClr val="242424"/>
              </a:solidFill>
              <a:latin typeface="Aptos" panose="020B0004020202020204" pitchFamily="34" charset="0"/>
            </a:endParaRPr>
          </a:p>
          <a:p>
            <a:r>
              <a:rPr lang="en-GB" b="0" i="0" dirty="0">
                <a:solidFill>
                  <a:srgbClr val="242424"/>
                </a:solidFill>
                <a:effectLst/>
                <a:latin typeface="Aptos" panose="020B0004020202020204" pitchFamily="34" charset="0"/>
              </a:rPr>
              <a:t>Personality is our underlying strengths that guide us through school and life. </a:t>
            </a:r>
          </a:p>
        </p:txBody>
      </p:sp>
      <p:pic>
        <p:nvPicPr>
          <p:cNvPr id="1026" name="Picture 2" descr="Thinking Icon Png #125428 - Free Icons Library">
            <a:extLst>
              <a:ext uri="{FF2B5EF4-FFF2-40B4-BE49-F238E27FC236}">
                <a16:creationId xmlns:a16="http://schemas.microsoft.com/office/drawing/2014/main" id="{6E657272-6069-68B4-F5FE-DA8BB93B3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621" y="2286001"/>
            <a:ext cx="3246190" cy="362970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8579ABFF-A434-0DB3-4E7B-10A29A6620A2}"/>
              </a:ext>
            </a:extLst>
          </p:cNvPr>
          <p:cNvSpPr txBox="1">
            <a:spLocks/>
          </p:cNvSpPr>
          <p:nvPr/>
        </p:nvSpPr>
        <p:spPr>
          <a:xfrm>
            <a:off x="437323" y="3624928"/>
            <a:ext cx="6720715" cy="1603375"/>
          </a:xfrm>
          <a:prstGeom prst="rect">
            <a:avLst/>
          </a:prstGeom>
        </p:spPr>
        <p:txBody>
          <a:bodyPr vert="horz" lIns="91440" tIns="45720" rIns="91440" bIns="45720" rtlCol="0">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dirty="0">
                <a:solidFill>
                  <a:srgbClr val="242424"/>
                </a:solidFill>
                <a:latin typeface="Aptos" panose="020B0004020202020204" pitchFamily="34" charset="0"/>
              </a:rPr>
              <a:t>Everyone has unique strengths and preferences.</a:t>
            </a:r>
          </a:p>
        </p:txBody>
      </p:sp>
    </p:spTree>
    <p:extLst>
      <p:ext uri="{BB962C8B-B14F-4D97-AF65-F5344CB8AC3E}">
        <p14:creationId xmlns:p14="http://schemas.microsoft.com/office/powerpoint/2010/main" val="15505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A311-4DDE-0FD0-7A80-847BCCEAA9E2}"/>
              </a:ext>
            </a:extLst>
          </p:cNvPr>
          <p:cNvSpPr>
            <a:spLocks noGrp="1"/>
          </p:cNvSpPr>
          <p:nvPr>
            <p:ph type="title"/>
          </p:nvPr>
        </p:nvSpPr>
        <p:spPr/>
        <p:txBody>
          <a:bodyPr/>
          <a:lstStyle/>
          <a:p>
            <a:r>
              <a:rPr lang="en-GB" i="0" dirty="0">
                <a:solidFill>
                  <a:srgbClr val="00478A"/>
                </a:solidFill>
                <a:effectLst/>
                <a:latin typeface="Aptos" panose="020B0004020202020204" pitchFamily="34" charset="0"/>
              </a:rPr>
              <a:t>Activity - Signing Your Name</a:t>
            </a:r>
            <a:endParaRPr lang="en-GB" dirty="0">
              <a:solidFill>
                <a:srgbClr val="00478A"/>
              </a:solidFill>
              <a:latin typeface="Aptos" panose="020B0004020202020204" pitchFamily="34" charset="0"/>
            </a:endParaRPr>
          </a:p>
        </p:txBody>
      </p:sp>
      <p:sp>
        <p:nvSpPr>
          <p:cNvPr id="3" name="Content Placeholder 2">
            <a:extLst>
              <a:ext uri="{FF2B5EF4-FFF2-40B4-BE49-F238E27FC236}">
                <a16:creationId xmlns:a16="http://schemas.microsoft.com/office/drawing/2014/main" id="{1E57E564-2E0E-6C0D-78E9-EA3714048424}"/>
              </a:ext>
            </a:extLst>
          </p:cNvPr>
          <p:cNvSpPr>
            <a:spLocks noGrp="1"/>
          </p:cNvSpPr>
          <p:nvPr>
            <p:ph idx="1"/>
          </p:nvPr>
        </p:nvSpPr>
        <p:spPr>
          <a:xfrm>
            <a:off x="437323" y="1825625"/>
            <a:ext cx="7206489" cy="4351338"/>
          </a:xfrm>
        </p:spPr>
        <p:txBody>
          <a:bodyPr/>
          <a:lstStyle/>
          <a:p>
            <a:r>
              <a:rPr lang="en-GB" sz="2400" b="0" i="0" dirty="0">
                <a:solidFill>
                  <a:srgbClr val="242424"/>
                </a:solidFill>
                <a:effectLst/>
                <a:latin typeface="Aptos" panose="020B0004020202020204" pitchFamily="34" charset="0"/>
              </a:rPr>
              <a:t>Sign your name with your dominant hand </a:t>
            </a:r>
            <a:br>
              <a:rPr lang="en-GB" sz="2400" b="0" i="0" dirty="0">
                <a:solidFill>
                  <a:srgbClr val="242424"/>
                </a:solidFill>
                <a:effectLst/>
                <a:latin typeface="Aptos" panose="020B0004020202020204" pitchFamily="34" charset="0"/>
              </a:rPr>
            </a:br>
            <a:r>
              <a:rPr lang="en-GB" sz="2400" b="0" i="0" dirty="0">
                <a:solidFill>
                  <a:srgbClr val="242424"/>
                </a:solidFill>
                <a:effectLst/>
                <a:latin typeface="Aptos" panose="020B0004020202020204" pitchFamily="34" charset="0"/>
              </a:rPr>
              <a:t>(the one you usually write with).</a:t>
            </a:r>
          </a:p>
          <a:p>
            <a:r>
              <a:rPr lang="en-GB" sz="2400" b="0" i="0" dirty="0">
                <a:solidFill>
                  <a:srgbClr val="242424"/>
                </a:solidFill>
                <a:effectLst/>
                <a:latin typeface="Aptos" panose="020B0004020202020204" pitchFamily="34" charset="0"/>
              </a:rPr>
              <a:t>Now sign your name with your non-dominant hand.</a:t>
            </a:r>
          </a:p>
          <a:p>
            <a:r>
              <a:rPr lang="en-GB" sz="2400" b="0" i="0" dirty="0">
                <a:solidFill>
                  <a:srgbClr val="242424"/>
                </a:solidFill>
                <a:effectLst/>
                <a:latin typeface="Aptos" panose="020B0004020202020204" pitchFamily="34" charset="0"/>
              </a:rPr>
              <a:t>How did it feel to use your non-dominant hand?</a:t>
            </a:r>
          </a:p>
          <a:p>
            <a:r>
              <a:rPr lang="en-GB" sz="2400" dirty="0">
                <a:solidFill>
                  <a:srgbClr val="242424"/>
                </a:solidFill>
                <a:latin typeface="Aptos" panose="020B0004020202020204" pitchFamily="34" charset="0"/>
              </a:rPr>
              <a:t>We can use both hands, but we have a preference. Identifying our preferences, and developing our non-preferred (shadow) leads to success in school and life.</a:t>
            </a:r>
            <a:endParaRPr lang="en-GB" sz="2400" b="0" i="0" dirty="0">
              <a:solidFill>
                <a:srgbClr val="242424"/>
              </a:solidFill>
              <a:effectLst/>
              <a:latin typeface="Aptos" panose="020B0004020202020204" pitchFamily="34" charset="0"/>
            </a:endParaRPr>
          </a:p>
        </p:txBody>
      </p:sp>
      <p:pic>
        <p:nvPicPr>
          <p:cNvPr id="5" name="Graphic 4">
            <a:extLst>
              <a:ext uri="{FF2B5EF4-FFF2-40B4-BE49-F238E27FC236}">
                <a16:creationId xmlns:a16="http://schemas.microsoft.com/office/drawing/2014/main" id="{D3D460E2-916F-86A0-F445-9F863C8CEC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4750" y="2114551"/>
            <a:ext cx="3890962" cy="3890962"/>
          </a:xfrm>
          <a:prstGeom prst="rect">
            <a:avLst/>
          </a:prstGeom>
        </p:spPr>
      </p:pic>
    </p:spTree>
    <p:extLst>
      <p:ext uri="{BB962C8B-B14F-4D97-AF65-F5344CB8AC3E}">
        <p14:creationId xmlns:p14="http://schemas.microsoft.com/office/powerpoint/2010/main" val="38754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1440-C5AA-A9A4-979C-8EEF744B7531}"/>
              </a:ext>
            </a:extLst>
          </p:cNvPr>
          <p:cNvSpPr>
            <a:spLocks noGrp="1"/>
          </p:cNvSpPr>
          <p:nvPr>
            <p:ph type="title"/>
          </p:nvPr>
        </p:nvSpPr>
        <p:spPr/>
        <p:txBody>
          <a:bodyPr/>
          <a:lstStyle/>
          <a:p>
            <a:r>
              <a:rPr lang="en-GB" dirty="0">
                <a:solidFill>
                  <a:srgbClr val="00478A"/>
                </a:solidFill>
                <a:latin typeface="Aptos" panose="020B0004020202020204" pitchFamily="34" charset="0"/>
              </a:rPr>
              <a:t>Personality Types</a:t>
            </a:r>
          </a:p>
        </p:txBody>
      </p:sp>
      <p:sp>
        <p:nvSpPr>
          <p:cNvPr id="5" name="Content Placeholder 4">
            <a:extLst>
              <a:ext uri="{FF2B5EF4-FFF2-40B4-BE49-F238E27FC236}">
                <a16:creationId xmlns:a16="http://schemas.microsoft.com/office/drawing/2014/main" id="{BD33F784-DD60-47FB-2E71-06DA29888C70}"/>
              </a:ext>
            </a:extLst>
          </p:cNvPr>
          <p:cNvSpPr>
            <a:spLocks noGrp="1"/>
          </p:cNvSpPr>
          <p:nvPr>
            <p:ph idx="1"/>
          </p:nvPr>
        </p:nvSpPr>
        <p:spPr>
          <a:xfrm>
            <a:off x="437323" y="1825625"/>
            <a:ext cx="4763327" cy="4351338"/>
          </a:xfrm>
        </p:spPr>
        <p:txBody>
          <a:bodyPr/>
          <a:lstStyle/>
          <a:p>
            <a:r>
              <a:rPr lang="en-GB" sz="2400" dirty="0">
                <a:solidFill>
                  <a:srgbClr val="242424"/>
                </a:solidFill>
                <a:latin typeface="Aptos" panose="020B0004020202020204" pitchFamily="34" charset="0"/>
              </a:rPr>
              <a:t>Four key parts of personality that we can explore and develop.</a:t>
            </a:r>
          </a:p>
          <a:p>
            <a:r>
              <a:rPr lang="en-GB" sz="2400" dirty="0">
                <a:solidFill>
                  <a:srgbClr val="242424"/>
                </a:solidFill>
                <a:latin typeface="Aptos" panose="020B0004020202020204" pitchFamily="34" charset="0"/>
              </a:rPr>
              <a:t>Each has two balancing skill sets, a natural strength and an opposite shadow strength, both can be practised.</a:t>
            </a:r>
          </a:p>
          <a:p>
            <a:r>
              <a:rPr lang="en-GB" sz="2400" dirty="0">
                <a:solidFill>
                  <a:srgbClr val="242424"/>
                </a:solidFill>
                <a:latin typeface="Aptos" panose="020B0004020202020204" pitchFamily="34" charset="0"/>
              </a:rPr>
              <a:t>Together they allow us to choose the right behaviour in any situation we face.</a:t>
            </a:r>
          </a:p>
          <a:p>
            <a:endParaRPr lang="en-GB" dirty="0">
              <a:latin typeface="Aptos" panose="020B0004020202020204" pitchFamily="34" charset="0"/>
            </a:endParaRPr>
          </a:p>
        </p:txBody>
      </p:sp>
      <p:sp>
        <p:nvSpPr>
          <p:cNvPr id="7" name="TextBox 6">
            <a:extLst>
              <a:ext uri="{FF2B5EF4-FFF2-40B4-BE49-F238E27FC236}">
                <a16:creationId xmlns:a16="http://schemas.microsoft.com/office/drawing/2014/main" id="{85976850-5CB2-D979-0A1B-6450367B3BD1}"/>
              </a:ext>
            </a:extLst>
          </p:cNvPr>
          <p:cNvSpPr txBox="1"/>
          <p:nvPr/>
        </p:nvSpPr>
        <p:spPr>
          <a:xfrm>
            <a:off x="5757862" y="1413063"/>
            <a:ext cx="5557838" cy="4303056"/>
          </a:xfrm>
          <a:prstGeom prst="rect">
            <a:avLst/>
          </a:prstGeom>
          <a:solidFill>
            <a:schemeClr val="bg1">
              <a:lumMod val="95000"/>
            </a:schemeClr>
          </a:solidFill>
        </p:spPr>
        <p:txBody>
          <a:bodyPr wrap="square" lIns="144000" tIns="216000" rIns="144000" bIns="144000" anchor="t">
            <a:spAutoFit/>
          </a:bodyPr>
          <a:lstStyle/>
          <a:p>
            <a:pPr>
              <a:spcAft>
                <a:spcPts val="1200"/>
              </a:spcAft>
            </a:pPr>
            <a:r>
              <a:rPr lang="en-GB" sz="2400" b="1" dirty="0">
                <a:latin typeface="Aptos" panose="020B0004020202020204" pitchFamily="34" charset="0"/>
              </a:rPr>
              <a:t>These are the balancing skill sets</a:t>
            </a:r>
            <a:endParaRPr lang="en-GB" sz="2400" b="1" dirty="0">
              <a:solidFill>
                <a:srgbClr val="00478A"/>
              </a:solidFill>
              <a:latin typeface="Aptos" panose="020B0004020202020204" pitchFamily="34" charset="0"/>
            </a:endParaRPr>
          </a:p>
          <a:p>
            <a:pPr>
              <a:spcAft>
                <a:spcPts val="1200"/>
              </a:spcAft>
            </a:pPr>
            <a:r>
              <a:rPr lang="en-GB" sz="2400" b="1" dirty="0">
                <a:solidFill>
                  <a:srgbClr val="00478A"/>
                </a:solidFill>
                <a:latin typeface="Aptos" panose="020B0004020202020204" pitchFamily="34" charset="0"/>
              </a:rPr>
              <a:t>Communicating</a:t>
            </a:r>
            <a:r>
              <a:rPr lang="en-GB" sz="2400" dirty="0">
                <a:solidFill>
                  <a:srgbClr val="00478A"/>
                </a:solidFill>
                <a:latin typeface="Aptos" panose="020B0004020202020204" pitchFamily="34" charset="0"/>
              </a:rPr>
              <a:t>:</a:t>
            </a:r>
            <a:br>
              <a:rPr lang="en-GB" sz="2400" dirty="0">
                <a:solidFill>
                  <a:srgbClr val="00478A"/>
                </a:solidFill>
                <a:latin typeface="Aptos" panose="020B0004020202020204" pitchFamily="34" charset="0"/>
              </a:rPr>
            </a:br>
            <a:r>
              <a:rPr lang="en-GB" sz="2400" dirty="0">
                <a:solidFill>
                  <a:srgbClr val="00478A"/>
                </a:solidFill>
                <a:latin typeface="Aptos" panose="020B0004020202020204" pitchFamily="34" charset="0"/>
              </a:rPr>
              <a:t>Talking/Listening</a:t>
            </a:r>
            <a:endParaRPr lang="en-GB" sz="2400" dirty="0">
              <a:solidFill>
                <a:srgbClr val="242424"/>
              </a:solidFill>
              <a:latin typeface="Aptos" panose="020B0004020202020204" pitchFamily="34" charset="0"/>
            </a:endParaRPr>
          </a:p>
          <a:p>
            <a:pPr>
              <a:spcAft>
                <a:spcPts val="1200"/>
              </a:spcAft>
            </a:pPr>
            <a:r>
              <a:rPr lang="en-GB" sz="2400" b="1" dirty="0">
                <a:solidFill>
                  <a:srgbClr val="33A38C"/>
                </a:solidFill>
                <a:latin typeface="Aptos" panose="020B0004020202020204" pitchFamily="34" charset="0"/>
              </a:rPr>
              <a:t>Problem Solving</a:t>
            </a:r>
            <a:r>
              <a:rPr lang="en-GB" sz="2400" dirty="0">
                <a:solidFill>
                  <a:srgbClr val="33A38C"/>
                </a:solidFill>
                <a:latin typeface="Aptos" panose="020B0004020202020204" pitchFamily="34" charset="0"/>
              </a:rPr>
              <a:t>: </a:t>
            </a:r>
            <a:br>
              <a:rPr lang="en-GB" sz="2400" dirty="0">
                <a:solidFill>
                  <a:srgbClr val="33A38C"/>
                </a:solidFill>
                <a:latin typeface="Aptos" panose="020B0004020202020204" pitchFamily="34" charset="0"/>
              </a:rPr>
            </a:br>
            <a:r>
              <a:rPr lang="en-GB" sz="2400" dirty="0">
                <a:solidFill>
                  <a:srgbClr val="33A38C"/>
                </a:solidFill>
                <a:latin typeface="Aptos" panose="020B0004020202020204" pitchFamily="34" charset="0"/>
              </a:rPr>
              <a:t>Fact-Finding/Imagination</a:t>
            </a:r>
            <a:endParaRPr lang="en-GB" sz="2400" dirty="0">
              <a:solidFill>
                <a:srgbClr val="242424"/>
              </a:solidFill>
              <a:latin typeface="Aptos" panose="020B0004020202020204" pitchFamily="34" charset="0"/>
            </a:endParaRPr>
          </a:p>
          <a:p>
            <a:pPr>
              <a:spcAft>
                <a:spcPts val="1200"/>
              </a:spcAft>
            </a:pPr>
            <a:r>
              <a:rPr lang="en-GB" sz="2400" b="1" dirty="0">
                <a:solidFill>
                  <a:schemeClr val="accent2"/>
                </a:solidFill>
                <a:latin typeface="Aptos"/>
              </a:rPr>
              <a:t>Leading</a:t>
            </a:r>
            <a:r>
              <a:rPr lang="en-GB" sz="2400" dirty="0">
                <a:solidFill>
                  <a:schemeClr val="accent2"/>
                </a:solidFill>
                <a:latin typeface="Aptos"/>
              </a:rPr>
              <a:t>: </a:t>
            </a:r>
            <a:br>
              <a:rPr lang="en-GB" sz="2400" dirty="0">
                <a:solidFill>
                  <a:schemeClr val="accent2"/>
                </a:solidFill>
                <a:latin typeface="Aptos"/>
              </a:rPr>
            </a:br>
            <a:r>
              <a:rPr lang="en-GB" sz="2400" dirty="0">
                <a:solidFill>
                  <a:schemeClr val="accent2"/>
                </a:solidFill>
                <a:latin typeface="Aptos"/>
              </a:rPr>
              <a:t>Team Focus/Task Focus</a:t>
            </a:r>
            <a:endParaRPr lang="en-GB" sz="2400" dirty="0">
              <a:solidFill>
                <a:srgbClr val="242424"/>
              </a:solidFill>
              <a:latin typeface="Aptos" panose="020B0004020202020204" pitchFamily="34" charset="0"/>
            </a:endParaRPr>
          </a:p>
          <a:p>
            <a:pPr>
              <a:spcAft>
                <a:spcPts val="1200"/>
              </a:spcAft>
            </a:pPr>
            <a:r>
              <a:rPr lang="en-GB" sz="2400" b="1" dirty="0">
                <a:solidFill>
                  <a:srgbClr val="8F3E8D"/>
                </a:solidFill>
                <a:latin typeface="Aptos"/>
              </a:rPr>
              <a:t>Achieve Results</a:t>
            </a:r>
            <a:r>
              <a:rPr lang="en-GB" sz="2400" dirty="0">
                <a:solidFill>
                  <a:srgbClr val="8F3E8D"/>
                </a:solidFill>
                <a:latin typeface="Aptos"/>
              </a:rPr>
              <a:t>: </a:t>
            </a:r>
            <a:br>
              <a:rPr lang="en-GB" sz="2400" dirty="0">
                <a:solidFill>
                  <a:srgbClr val="8F3E8D"/>
                </a:solidFill>
                <a:latin typeface="Aptos"/>
              </a:rPr>
            </a:br>
            <a:r>
              <a:rPr lang="en-GB" sz="2400" dirty="0">
                <a:solidFill>
                  <a:srgbClr val="8F3E8D"/>
                </a:solidFill>
                <a:latin typeface="Aptos"/>
              </a:rPr>
              <a:t>Planning/Adapting</a:t>
            </a:r>
          </a:p>
        </p:txBody>
      </p:sp>
    </p:spTree>
    <p:extLst>
      <p:ext uri="{BB962C8B-B14F-4D97-AF65-F5344CB8AC3E}">
        <p14:creationId xmlns:p14="http://schemas.microsoft.com/office/powerpoint/2010/main" val="22410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192AE0-E0C1-7D1F-C615-EF0BDD560FCD}"/>
              </a:ext>
            </a:extLst>
          </p:cNvPr>
          <p:cNvSpPr txBox="1">
            <a:spLocks/>
          </p:cNvSpPr>
          <p:nvPr/>
        </p:nvSpPr>
        <p:spPr>
          <a:xfrm>
            <a:off x="437324" y="1168691"/>
            <a:ext cx="4148531" cy="957047"/>
          </a:xfrm>
          <a:prstGeom prst="rect">
            <a:avLst/>
          </a:prstGeom>
        </p:spPr>
        <p:txBody>
          <a:bodyPr vert="horz" lIns="91440" tIns="45720" rIns="91440" bIns="45720" rtlCol="0" anchor="b" anchorCtr="0">
            <a:normAutofit fontScale="90000" lnSpcReduction="10000"/>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dirty="0">
                <a:solidFill>
                  <a:srgbClr val="00478A"/>
                </a:solidFill>
                <a:latin typeface="Aptos" panose="020B0004020202020204" pitchFamily="34" charset="0"/>
              </a:rPr>
              <a:t>Identifying Your Animal Guide</a:t>
            </a:r>
          </a:p>
        </p:txBody>
      </p:sp>
      <p:sp>
        <p:nvSpPr>
          <p:cNvPr id="8" name="Content Placeholder 2">
            <a:extLst>
              <a:ext uri="{FF2B5EF4-FFF2-40B4-BE49-F238E27FC236}">
                <a16:creationId xmlns:a16="http://schemas.microsoft.com/office/drawing/2014/main" id="{F2D25E35-6162-516C-ED38-C685AA624E9C}"/>
              </a:ext>
            </a:extLst>
          </p:cNvPr>
          <p:cNvSpPr txBox="1">
            <a:spLocks/>
          </p:cNvSpPr>
          <p:nvPr/>
        </p:nvSpPr>
        <p:spPr>
          <a:xfrm>
            <a:off x="437323" y="2615334"/>
            <a:ext cx="4965949" cy="2677102"/>
          </a:xfrm>
          <a:prstGeom prst="rect">
            <a:avLst/>
          </a:prstGeom>
        </p:spPr>
        <p:txBody>
          <a:bodyPr vert="horz" lIns="91440" tIns="45720" rIns="91440" bIns="45720" rtlCol="0">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GB" sz="2000">
                <a:latin typeface="Aptos" panose="020B0004020202020204" pitchFamily="34" charset="0"/>
              </a:rPr>
              <a:t>The Buzz Quiz helps us to look at each pair of skill sets to identify our strengths.</a:t>
            </a:r>
          </a:p>
          <a:p>
            <a:r>
              <a:rPr lang="en-GB" sz="2000">
                <a:latin typeface="Aptos" panose="020B0004020202020204" pitchFamily="34" charset="0"/>
              </a:rPr>
              <a:t>We can represent this as an animal guide!</a:t>
            </a:r>
          </a:p>
          <a:p>
            <a:r>
              <a:rPr lang="en-GB" sz="2000">
                <a:latin typeface="Aptos" panose="020B0004020202020204" pitchFamily="34" charset="0"/>
              </a:rPr>
              <a:t>It also helps us to recognise our shadow animal (the opposite) which shows us the things that we can improve.</a:t>
            </a:r>
            <a:endParaRPr lang="en-GB" sz="2000" dirty="0">
              <a:latin typeface="Aptos" panose="020B0004020202020204" pitchFamily="34" charset="0"/>
            </a:endParaRPr>
          </a:p>
        </p:txBody>
      </p:sp>
      <p:pic>
        <p:nvPicPr>
          <p:cNvPr id="9" name="Picture 2" descr="A screenshot of a cartoon animal&#10;&#10;Description automatically generated">
            <a:extLst>
              <a:ext uri="{FF2B5EF4-FFF2-40B4-BE49-F238E27FC236}">
                <a16:creationId xmlns:a16="http://schemas.microsoft.com/office/drawing/2014/main" id="{0A742D7A-879D-2B1F-DF1B-E9F06BA223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9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5CFA98-584B-4D08-9EA4-7DB89A6057D1}"/>
              </a:ext>
            </a:extLst>
          </p:cNvPr>
          <p:cNvSpPr>
            <a:spLocks noGrp="1"/>
          </p:cNvSpPr>
          <p:nvPr>
            <p:ph idx="1"/>
          </p:nvPr>
        </p:nvSpPr>
        <p:spPr>
          <a:xfrm>
            <a:off x="437324" y="1825625"/>
            <a:ext cx="4920489" cy="831850"/>
          </a:xfrm>
        </p:spPr>
        <p:txBody>
          <a:bodyPr/>
          <a:lstStyle/>
          <a:p>
            <a:pPr marL="0" indent="0">
              <a:buNone/>
            </a:pPr>
            <a:r>
              <a:rPr lang="en-GB" sz="2400" dirty="0">
                <a:latin typeface="Aptos" panose="020B0004020202020204" pitchFamily="34" charset="0"/>
              </a:rPr>
              <a:t>We will now complete the Buzz Quiz to find out our animal guide.</a:t>
            </a:r>
          </a:p>
          <a:p>
            <a:pPr marL="0" indent="0">
              <a:buNone/>
            </a:pPr>
            <a:endParaRPr lang="en-GB" sz="2400" dirty="0">
              <a:latin typeface="Aptos" panose="020B0004020202020204" pitchFamily="34" charset="0"/>
            </a:endParaRPr>
          </a:p>
        </p:txBody>
      </p:sp>
      <p:sp>
        <p:nvSpPr>
          <p:cNvPr id="6" name="TextBox 5">
            <a:extLst>
              <a:ext uri="{FF2B5EF4-FFF2-40B4-BE49-F238E27FC236}">
                <a16:creationId xmlns:a16="http://schemas.microsoft.com/office/drawing/2014/main" id="{E156A327-B475-C45E-3DE5-8928236D413B}"/>
              </a:ext>
            </a:extLst>
          </p:cNvPr>
          <p:cNvSpPr txBox="1"/>
          <p:nvPr/>
        </p:nvSpPr>
        <p:spPr>
          <a:xfrm>
            <a:off x="437323" y="5649604"/>
            <a:ext cx="6097656" cy="369332"/>
          </a:xfrm>
          <a:prstGeom prst="rect">
            <a:avLst/>
          </a:prstGeom>
          <a:noFill/>
        </p:spPr>
        <p:txBody>
          <a:bodyPr wrap="square">
            <a:spAutoFit/>
          </a:bodyPr>
          <a:lstStyle/>
          <a:p>
            <a:r>
              <a:rPr lang="en-GB" dirty="0">
                <a:latin typeface="Aptos" panose="020B0004020202020204" pitchFamily="34" charset="0"/>
                <a:hlinkClick r:id="rId3"/>
              </a:rPr>
              <a:t>The Buzz Quiz - North East Ambition</a:t>
            </a:r>
            <a:endParaRPr lang="en-GB" dirty="0">
              <a:latin typeface="Aptos" panose="020B0004020202020204" pitchFamily="34" charset="0"/>
            </a:endParaRPr>
          </a:p>
        </p:txBody>
      </p:sp>
      <p:pic>
        <p:nvPicPr>
          <p:cNvPr id="8" name="Picture 7">
            <a:extLst>
              <a:ext uri="{FF2B5EF4-FFF2-40B4-BE49-F238E27FC236}">
                <a16:creationId xmlns:a16="http://schemas.microsoft.com/office/drawing/2014/main" id="{FFD707A7-7475-ED5D-39FC-73B45560B0AC}"/>
              </a:ext>
            </a:extLst>
          </p:cNvPr>
          <p:cNvPicPr>
            <a:picLocks noChangeAspect="1"/>
          </p:cNvPicPr>
          <p:nvPr/>
        </p:nvPicPr>
        <p:blipFill>
          <a:blip r:embed="rId4"/>
          <a:stretch>
            <a:fillRect/>
          </a:stretch>
        </p:blipFill>
        <p:spPr>
          <a:xfrm>
            <a:off x="506897" y="2895077"/>
            <a:ext cx="2667137" cy="2654436"/>
          </a:xfrm>
          <a:prstGeom prst="rect">
            <a:avLst/>
          </a:prstGeom>
        </p:spPr>
      </p:pic>
      <p:pic>
        <p:nvPicPr>
          <p:cNvPr id="5" name="Picture 2" descr="A screenshot of a cartoon animal&#10;&#10;Description automatically generated">
            <a:extLst>
              <a:ext uri="{FF2B5EF4-FFF2-40B4-BE49-F238E27FC236}">
                <a16:creationId xmlns:a16="http://schemas.microsoft.com/office/drawing/2014/main" id="{3355E995-170C-7876-AF82-90F96B1DE1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459786A-C47F-8C0D-5AF1-3B30C31BB75C}"/>
              </a:ext>
            </a:extLst>
          </p:cNvPr>
          <p:cNvSpPr txBox="1">
            <a:spLocks/>
          </p:cNvSpPr>
          <p:nvPr/>
        </p:nvSpPr>
        <p:spPr>
          <a:xfrm>
            <a:off x="437324" y="630976"/>
            <a:ext cx="4148531" cy="957047"/>
          </a:xfrm>
          <a:prstGeom prst="rect">
            <a:avLst/>
          </a:prstGeom>
        </p:spPr>
        <p:txBody>
          <a:bodyPr vert="horz" lIns="91440" tIns="45720" rIns="91440" bIns="45720" rtlCol="0" anchor="b" anchorCtr="0">
            <a:normAutofit fontScale="90000" lnSpcReduction="10000"/>
          </a:bodyPr>
          <a:lst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a:lstStyle>
          <a:p>
            <a:r>
              <a:rPr lang="en-GB" dirty="0">
                <a:solidFill>
                  <a:srgbClr val="00478A"/>
                </a:solidFill>
                <a:latin typeface="Aptos" panose="020B0004020202020204" pitchFamily="34" charset="0"/>
              </a:rPr>
              <a:t>Identifying Your Animal Guide</a:t>
            </a:r>
          </a:p>
        </p:txBody>
      </p:sp>
    </p:spTree>
    <p:extLst>
      <p:ext uri="{BB962C8B-B14F-4D97-AF65-F5344CB8AC3E}">
        <p14:creationId xmlns:p14="http://schemas.microsoft.com/office/powerpoint/2010/main" val="331135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EA67-0C34-E9FE-EB47-E28B8AC95905}"/>
              </a:ext>
            </a:extLst>
          </p:cNvPr>
          <p:cNvSpPr>
            <a:spLocks noGrp="1"/>
          </p:cNvSpPr>
          <p:nvPr>
            <p:ph type="title"/>
          </p:nvPr>
        </p:nvSpPr>
        <p:spPr/>
        <p:txBody>
          <a:bodyPr/>
          <a:lstStyle/>
          <a:p>
            <a:r>
              <a:rPr lang="en-GB" dirty="0">
                <a:solidFill>
                  <a:srgbClr val="00478A"/>
                </a:solidFill>
                <a:latin typeface="Aptos" panose="020B0004020202020204" pitchFamily="34" charset="0"/>
              </a:rPr>
              <a:t>I Enjoy Learning When…</a:t>
            </a:r>
          </a:p>
        </p:txBody>
      </p:sp>
      <p:graphicFrame>
        <p:nvGraphicFramePr>
          <p:cNvPr id="4" name="Table 3">
            <a:extLst>
              <a:ext uri="{FF2B5EF4-FFF2-40B4-BE49-F238E27FC236}">
                <a16:creationId xmlns:a16="http://schemas.microsoft.com/office/drawing/2014/main" id="{0D5CDBAE-5953-26F2-A4FB-565F8050469A}"/>
              </a:ext>
            </a:extLst>
          </p:cNvPr>
          <p:cNvGraphicFramePr>
            <a:graphicFrameLocks noGrp="1"/>
          </p:cNvGraphicFramePr>
          <p:nvPr>
            <p:extLst>
              <p:ext uri="{D42A27DB-BD31-4B8C-83A1-F6EECF244321}">
                <p14:modId xmlns:p14="http://schemas.microsoft.com/office/powerpoint/2010/main" val="879543770"/>
              </p:ext>
            </p:extLst>
          </p:nvPr>
        </p:nvGraphicFramePr>
        <p:xfrm>
          <a:off x="437323" y="1556792"/>
          <a:ext cx="11280912" cy="4549708"/>
        </p:xfrm>
        <a:graphic>
          <a:graphicData uri="http://schemas.openxmlformats.org/drawingml/2006/table">
            <a:tbl>
              <a:tblPr firstRow="1" bandRow="1">
                <a:tableStyleId>{5C22544A-7EE6-4342-B048-85BDC9FD1C3A}</a:tableStyleId>
              </a:tblPr>
              <a:tblGrid>
                <a:gridCol w="2820228">
                  <a:extLst>
                    <a:ext uri="{9D8B030D-6E8A-4147-A177-3AD203B41FA5}">
                      <a16:colId xmlns:a16="http://schemas.microsoft.com/office/drawing/2014/main" val="997189663"/>
                    </a:ext>
                  </a:extLst>
                </a:gridCol>
                <a:gridCol w="2820228">
                  <a:extLst>
                    <a:ext uri="{9D8B030D-6E8A-4147-A177-3AD203B41FA5}">
                      <a16:colId xmlns:a16="http://schemas.microsoft.com/office/drawing/2014/main" val="1981503800"/>
                    </a:ext>
                  </a:extLst>
                </a:gridCol>
                <a:gridCol w="2820228">
                  <a:extLst>
                    <a:ext uri="{9D8B030D-6E8A-4147-A177-3AD203B41FA5}">
                      <a16:colId xmlns:a16="http://schemas.microsoft.com/office/drawing/2014/main" val="478188899"/>
                    </a:ext>
                  </a:extLst>
                </a:gridCol>
                <a:gridCol w="2820228">
                  <a:extLst>
                    <a:ext uri="{9D8B030D-6E8A-4147-A177-3AD203B41FA5}">
                      <a16:colId xmlns:a16="http://schemas.microsoft.com/office/drawing/2014/main" val="2583858577"/>
                    </a:ext>
                  </a:extLst>
                </a:gridCol>
              </a:tblGrid>
              <a:tr h="733099">
                <a:tc>
                  <a:txBody>
                    <a:bodyPr/>
                    <a:lstStyle/>
                    <a:p>
                      <a:r>
                        <a:rPr lang="en-GB" sz="2800" dirty="0">
                          <a:latin typeface="Aptos" panose="020B0004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78A"/>
                    </a:solidFill>
                  </a:tcPr>
                </a:tc>
                <a:tc>
                  <a:txBody>
                    <a:bodyPr/>
                    <a:lstStyle/>
                    <a:p>
                      <a:r>
                        <a:rPr lang="en-GB" sz="2800" dirty="0">
                          <a:latin typeface="Aptos" panose="020B00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A38C"/>
                    </a:solidFill>
                  </a:tcPr>
                </a:tc>
                <a:tc>
                  <a:txBody>
                    <a:bodyPr/>
                    <a:lstStyle/>
                    <a:p>
                      <a:r>
                        <a:rPr lang="en-GB" sz="2800" dirty="0">
                          <a:latin typeface="Aptos" panose="020B0004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C29"/>
                    </a:solidFill>
                  </a:tcPr>
                </a:tc>
                <a:tc>
                  <a:txBody>
                    <a:bodyPr/>
                    <a:lstStyle/>
                    <a:p>
                      <a:r>
                        <a:rPr lang="en-GB" sz="2800" dirty="0">
                          <a:latin typeface="Aptos" panose="020B0004020202020204" pitchFamily="34"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3E8D"/>
                    </a:solidFill>
                  </a:tcPr>
                </a:tc>
                <a:extLst>
                  <a:ext uri="{0D108BD9-81ED-4DB2-BD59-A6C34878D82A}">
                    <a16:rowId xmlns:a16="http://schemas.microsoft.com/office/drawing/2014/main" val="1722030897"/>
                  </a:ext>
                </a:extLst>
              </a:tr>
              <a:tr h="1541755">
                <a:tc>
                  <a:txBody>
                    <a:bodyPr/>
                    <a:lstStyle/>
                    <a:p>
                      <a:r>
                        <a:rPr lang="en-GB" dirty="0">
                          <a:latin typeface="Aptos" panose="020B0004020202020204" pitchFamily="34" charset="0"/>
                        </a:rPr>
                        <a:t>Working in groups and talking about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I know why I am learning a topic and learning the steps involved.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a:latin typeface="Aptos" panose="020B0004020202020204" pitchFamily="34" charset="0"/>
                        </a:rPr>
                        <a:t>I am encouraged and in a supportive atmosphere.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There’s a clear structure, routine and finish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06016854"/>
                  </a:ext>
                </a:extLst>
              </a:tr>
              <a:tr h="733099">
                <a:tc>
                  <a:txBody>
                    <a:bodyPr/>
                    <a:lstStyle/>
                    <a:p>
                      <a:r>
                        <a:rPr lang="en-GB" sz="2800" b="1" dirty="0">
                          <a:solidFill>
                            <a:schemeClr val="bg1"/>
                          </a:solidFill>
                          <a:latin typeface="Aptos" panose="020B00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78A"/>
                    </a:solidFill>
                  </a:tcPr>
                </a:tc>
                <a:tc>
                  <a:txBody>
                    <a:bodyPr/>
                    <a:lstStyle/>
                    <a:p>
                      <a:r>
                        <a:rPr lang="en-GB" sz="2800" b="1" dirty="0">
                          <a:solidFill>
                            <a:schemeClr val="bg1"/>
                          </a:solidFill>
                          <a:latin typeface="Aptos" panose="020B00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A38C"/>
                    </a:solidFill>
                  </a:tcPr>
                </a:tc>
                <a:tc>
                  <a:txBody>
                    <a:bodyPr/>
                    <a:lstStyle/>
                    <a:p>
                      <a:r>
                        <a:rPr lang="en-GB" sz="2800" b="1" dirty="0">
                          <a:solidFill>
                            <a:schemeClr val="bg1"/>
                          </a:solidFill>
                          <a:latin typeface="Aptos" panose="020B00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C29"/>
                    </a:solidFill>
                  </a:tcPr>
                </a:tc>
                <a:tc>
                  <a:txBody>
                    <a:bodyPr/>
                    <a:lstStyle/>
                    <a:p>
                      <a:r>
                        <a:rPr lang="en-GB" sz="2800" b="1" dirty="0">
                          <a:solidFill>
                            <a:schemeClr val="bg1"/>
                          </a:solidFill>
                          <a:latin typeface="Aptos" panose="020B00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3E8D"/>
                    </a:solidFill>
                  </a:tcPr>
                </a:tc>
                <a:extLst>
                  <a:ext uri="{0D108BD9-81ED-4DB2-BD59-A6C34878D82A}">
                    <a16:rowId xmlns:a16="http://schemas.microsoft.com/office/drawing/2014/main" val="1183263435"/>
                  </a:ext>
                </a:extLst>
              </a:tr>
              <a:tr h="1541755">
                <a:tc>
                  <a:txBody>
                    <a:bodyPr/>
                    <a:lstStyle/>
                    <a:p>
                      <a:r>
                        <a:rPr lang="en-GB" dirty="0">
                          <a:latin typeface="Aptos" panose="020B0004020202020204" pitchFamily="34" charset="0"/>
                        </a:rPr>
                        <a:t>I can concentrate and work quietly, without interruptions.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I can use my imagination and creativity to explore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a:latin typeface="Aptos" panose="020B0004020202020204" pitchFamily="34" charset="0"/>
                        </a:rPr>
                        <a:t>The focus is on the task, and with a competitive 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latin typeface="Aptos" panose="020B0004020202020204" pitchFamily="34" charset="0"/>
                        </a:rPr>
                        <a:t>There is variety in the place and time to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67051205"/>
                  </a:ext>
                </a:extLst>
              </a:tr>
            </a:tbl>
          </a:graphicData>
        </a:graphic>
      </p:graphicFrame>
    </p:spTree>
    <p:extLst>
      <p:ext uri="{BB962C8B-B14F-4D97-AF65-F5344CB8AC3E}">
        <p14:creationId xmlns:p14="http://schemas.microsoft.com/office/powerpoint/2010/main" val="2371964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C21FE81E44342A74639D0638ED448" ma:contentTypeVersion="4" ma:contentTypeDescription="Create a new document." ma:contentTypeScope="" ma:versionID="340b4066239bf9fc9fd352f873be2657">
  <xsd:schema xmlns:xsd="http://www.w3.org/2001/XMLSchema" xmlns:xs="http://www.w3.org/2001/XMLSchema" xmlns:p="http://schemas.microsoft.com/office/2006/metadata/properties" xmlns:ns2="ae7671f8-63a3-45ce-bd21-b5a719d4a12e" xmlns:ns3="31545d19-d4a3-43ad-9c0b-412c4e24d627" xmlns:ns4="993e6cba-b68b-4371-b50a-4ee2f97b2db8" xmlns:ns5="5fdfd17d-da80-475e-a8d1-eb7a6ebfc63a" targetNamespace="http://schemas.microsoft.com/office/2006/metadata/properties" ma:root="true" ma:fieldsID="5c9d9ff2513de7e89e292e0244e462be" ns2:_="" ns3:_="" ns4:_="" ns5:_="">
    <xsd:import namespace="ae7671f8-63a3-45ce-bd21-b5a719d4a12e"/>
    <xsd:import namespace="31545d19-d4a3-43ad-9c0b-412c4e24d627"/>
    <xsd:import namespace="993e6cba-b68b-4371-b50a-4ee2f97b2db8"/>
    <xsd:import namespace="5fdfd17d-da80-475e-a8d1-eb7a6ebfc6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OCR"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671f8-63a3-45ce-bd21-b5a719d4a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545d19-d4a3-43ad-9c0b-412c4e24d6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3e6cba-b68b-4371-b50a-4ee2f97b2db8"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dfd17d-da80-475e-a8d1-eb7a6ebfc6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b04ce92-08ff-46ba-a305-63b85c70d37a}" ma:internalName="TaxCatchAll" ma:showField="CatchAllData" ma:web="5fdfd17d-da80-475e-a8d1-eb7a6ebfc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dfd17d-da80-475e-a8d1-eb7a6ebfc63a" xsi:nil="true"/>
    <lcf76f155ced4ddcb4097134ff3c332f xmlns="993e6cba-b68b-4371-b50a-4ee2f97b2d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1B2860-2BDD-443E-BB26-924FDC617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671f8-63a3-45ce-bd21-b5a719d4a12e"/>
    <ds:schemaRef ds:uri="31545d19-d4a3-43ad-9c0b-412c4e24d627"/>
    <ds:schemaRef ds:uri="993e6cba-b68b-4371-b50a-4ee2f97b2db8"/>
    <ds:schemaRef ds:uri="5fdfd17d-da80-475e-a8d1-eb7a6ebf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1F329C-EDA0-4893-805B-629FA72E99AC}">
  <ds:schemaRefs>
    <ds:schemaRef ds:uri="http://schemas.microsoft.com/sharepoint/v3/contenttype/forms"/>
  </ds:schemaRefs>
</ds:datastoreItem>
</file>

<file path=customXml/itemProps3.xml><?xml version="1.0" encoding="utf-8"?>
<ds:datastoreItem xmlns:ds="http://schemas.openxmlformats.org/officeDocument/2006/customXml" ds:itemID="{6E88E96F-A6BD-4AEA-95CE-4565926C56EB}">
  <ds:schemaRefs>
    <ds:schemaRef ds:uri="http://www.w3.org/XML/1998/namespace"/>
    <ds:schemaRef ds:uri="31545d19-d4a3-43ad-9c0b-412c4e24d627"/>
    <ds:schemaRef ds:uri="http://schemas.microsoft.com/office/2006/documentManagement/types"/>
    <ds:schemaRef ds:uri="http://schemas.microsoft.com/office/infopath/2007/PartnerControls"/>
    <ds:schemaRef ds:uri="993e6cba-b68b-4371-b50a-4ee2f97b2db8"/>
    <ds:schemaRef ds:uri="http://purl.org/dc/terms/"/>
    <ds:schemaRef ds:uri="ae7671f8-63a3-45ce-bd21-b5a719d4a12e"/>
    <ds:schemaRef ds:uri="http://schemas.openxmlformats.org/package/2006/metadata/core-properties"/>
    <ds:schemaRef ds:uri="5fdfd17d-da80-475e-a8d1-eb7a6ebfc63a"/>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2341</TotalTime>
  <Words>1377</Words>
  <Application>Microsoft Macintosh PowerPoint</Application>
  <PresentationFormat>Widescreen</PresentationFormat>
  <Paragraphs>155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Cambria</vt:lpstr>
      <vt:lpstr>Segoe UI</vt:lpstr>
      <vt:lpstr>Office Theme</vt:lpstr>
      <vt:lpstr>KS3 Buzz Activity</vt:lpstr>
      <vt:lpstr>Teacher’s Guide</vt:lpstr>
      <vt:lpstr>PowerPoint Presentation</vt:lpstr>
      <vt:lpstr>What does personality mean to you?</vt:lpstr>
      <vt:lpstr>Activity - Signing Your Name</vt:lpstr>
      <vt:lpstr>Personality Types</vt:lpstr>
      <vt:lpstr>PowerPoint Presentation</vt:lpstr>
      <vt:lpstr>PowerPoint Presentation</vt:lpstr>
      <vt:lpstr>I Enjoy Learning When…</vt:lpstr>
      <vt:lpstr>Do you agree with your Animal Group? (This is based on feedback from hundreds of teenagers)</vt:lpstr>
      <vt:lpstr>Career Options</vt:lpstr>
      <vt:lpstr>Your Worst Job? (This is a job your animal is unlikely to be doing, statistically speaking, for example, Clownfish are 6% UK population but fewer than 1% of Air Traffic Controllers)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Ben And Viv</cp:lastModifiedBy>
  <cp:revision>79</cp:revision>
  <dcterms:created xsi:type="dcterms:W3CDTF">2024-04-05T00:52:34Z</dcterms:created>
  <dcterms:modified xsi:type="dcterms:W3CDTF">2025-06-26T23:56:41Z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0x010100BCCC21FE81E44342A74639D0638ED448</vt:lpwstr>
  </property>
  <property fmtid="{D5CDD505-2E9C-101B-9397-08002B2CF9AE}" pid="3" name="MediaServiceImageTags">
    <vt:lpwstr/>
  </property>
</Properties>
</file>