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4"/>
  </p:notesMasterIdLst>
  <p:sldIdLst>
    <p:sldId id="419" r:id="rId5"/>
    <p:sldId id="450" r:id="rId6"/>
    <p:sldId id="422" r:id="rId7"/>
    <p:sldId id="423" r:id="rId8"/>
    <p:sldId id="447" r:id="rId9"/>
    <p:sldId id="426" r:id="rId10"/>
    <p:sldId id="448" r:id="rId11"/>
    <p:sldId id="451" r:id="rId12"/>
    <p:sldId id="4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8A"/>
    <a:srgbClr val="33A38C"/>
    <a:srgbClr val="8F3E8D"/>
    <a:srgbClr val="CC3399"/>
    <a:srgbClr val="005837"/>
    <a:srgbClr val="ED1163"/>
    <a:srgbClr val="F25C29"/>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5EF71-0633-3F23-DF7E-CFA7E1DBFA5A}" v="39" dt="2025-06-09T08:46:25.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p:restoredTop sz="82449" autoAdjust="0"/>
  </p:normalViewPr>
  <p:slideViewPr>
    <p:cSldViewPr snapToGrid="0">
      <p:cViewPr varScale="1">
        <p:scale>
          <a:sx n="90" d="100"/>
          <a:sy n="90" d="100"/>
        </p:scale>
        <p:origin x="2056" y="504"/>
      </p:cViewPr>
      <p:guideLst/>
    </p:cSldViewPr>
  </p:slideViewPr>
  <p:notesTextViewPr>
    <p:cViewPr>
      <p:scale>
        <a:sx n="1" d="1"/>
        <a:sy n="1" d="1"/>
      </p:scale>
      <p:origin x="0" y="0"/>
    </p:cViewPr>
  </p:notesTextViewPr>
  <p:notesViewPr>
    <p:cSldViewPr snapToGrid="0">
      <p:cViewPr varScale="1">
        <p:scale>
          <a:sx n="59" d="100"/>
          <a:sy n="59" d="100"/>
        </p:scale>
        <p:origin x="2528"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Matt (North East CA)" userId="S::matt.joyce@northeast-ca.gov.uk::acc82b4a-de0c-48d2-9dc9-d471fddc7e2e" providerId="AD" clId="Web-{C085EF71-0633-3F23-DF7E-CFA7E1DBFA5A}"/>
    <pc:docChg chg="modSld">
      <pc:chgData name="Joyce, Matt (North East CA)" userId="S::matt.joyce@northeast-ca.gov.uk::acc82b4a-de0c-48d2-9dc9-d471fddc7e2e" providerId="AD" clId="Web-{C085EF71-0633-3F23-DF7E-CFA7E1DBFA5A}" dt="2025-06-09T08:46:25.434" v="35" actId="20577"/>
      <pc:docMkLst>
        <pc:docMk/>
      </pc:docMkLst>
      <pc:sldChg chg="addSp delSp modSp delAnim">
        <pc:chgData name="Joyce, Matt (North East CA)" userId="S::matt.joyce@northeast-ca.gov.uk::acc82b4a-de0c-48d2-9dc9-d471fddc7e2e" providerId="AD" clId="Web-{C085EF71-0633-3F23-DF7E-CFA7E1DBFA5A}" dt="2025-06-09T08:46:25.434" v="35" actId="20577"/>
        <pc:sldMkLst>
          <pc:docMk/>
          <pc:sldMk cId="1550552636" sldId="423"/>
        </pc:sldMkLst>
        <pc:spChg chg="mod">
          <ac:chgData name="Joyce, Matt (North East CA)" userId="S::matt.joyce@northeast-ca.gov.uk::acc82b4a-de0c-48d2-9dc9-d471fddc7e2e" providerId="AD" clId="Web-{C085EF71-0633-3F23-DF7E-CFA7E1DBFA5A}" dt="2025-06-09T08:45:13.853" v="29" actId="1076"/>
          <ac:spMkLst>
            <pc:docMk/>
            <pc:sldMk cId="1550552636" sldId="423"/>
            <ac:spMk id="2" creationId="{06DFBE3B-B774-0EB6-A898-C1CCC71A392D}"/>
          </ac:spMkLst>
        </pc:spChg>
        <pc:spChg chg="mod">
          <ac:chgData name="Joyce, Matt (North East CA)" userId="S::matt.joyce@northeast-ca.gov.uk::acc82b4a-de0c-48d2-9dc9-d471fddc7e2e" providerId="AD" clId="Web-{C085EF71-0633-3F23-DF7E-CFA7E1DBFA5A}" dt="2025-06-09T08:45:05.869" v="27" actId="1076"/>
          <ac:spMkLst>
            <pc:docMk/>
            <pc:sldMk cId="1550552636" sldId="423"/>
            <ac:spMk id="3" creationId="{F555A65E-60EA-9BF5-BF95-93FEE865734E}"/>
          </ac:spMkLst>
        </pc:spChg>
        <pc:spChg chg="add mod">
          <ac:chgData name="Joyce, Matt (North East CA)" userId="S::matt.joyce@northeast-ca.gov.uk::acc82b4a-de0c-48d2-9dc9-d471fddc7e2e" providerId="AD" clId="Web-{C085EF71-0633-3F23-DF7E-CFA7E1DBFA5A}" dt="2025-06-09T08:46:25.434" v="35" actId="20577"/>
          <ac:spMkLst>
            <pc:docMk/>
            <pc:sldMk cId="1550552636" sldId="423"/>
            <ac:spMk id="4" creationId="{BEC36641-CC48-FAB0-625B-AC004E3D496A}"/>
          </ac:spMkLst>
        </pc:spChg>
        <pc:picChg chg="del mod">
          <ac:chgData name="Joyce, Matt (North East CA)" userId="S::matt.joyce@northeast-ca.gov.uk::acc82b4a-de0c-48d2-9dc9-d471fddc7e2e" providerId="AD" clId="Web-{C085EF71-0633-3F23-DF7E-CFA7E1DBFA5A}" dt="2025-06-09T08:28:04.749" v="9"/>
          <ac:picMkLst>
            <pc:docMk/>
            <pc:sldMk cId="1550552636" sldId="423"/>
            <ac:picMk id="4" creationId="{EC81789B-9A2B-3300-11B2-9209224FC6E9}"/>
          </ac:picMkLst>
        </pc:picChg>
        <pc:picChg chg="del mod">
          <ac:chgData name="Joyce, Matt (North East CA)" userId="S::matt.joyce@northeast-ca.gov.uk::acc82b4a-de0c-48d2-9dc9-d471fddc7e2e" providerId="AD" clId="Web-{C085EF71-0633-3F23-DF7E-CFA7E1DBFA5A}" dt="2025-06-09T08:26:00.058" v="4"/>
          <ac:picMkLst>
            <pc:docMk/>
            <pc:sldMk cId="1550552636" sldId="423"/>
            <ac:picMk id="5" creationId="{11EB5C36-5CD7-13CD-16DD-67AF114B52CA}"/>
          </ac:picMkLst>
        </pc:picChg>
        <pc:picChg chg="add mod">
          <ac:chgData name="Joyce, Matt (North East CA)" userId="S::matt.joyce@northeast-ca.gov.uk::acc82b4a-de0c-48d2-9dc9-d471fddc7e2e" providerId="AD" clId="Web-{C085EF71-0633-3F23-DF7E-CFA7E1DBFA5A}" dt="2025-06-09T08:45:19.838" v="30" actId="1076"/>
          <ac:picMkLst>
            <pc:docMk/>
            <pc:sldMk cId="1550552636" sldId="423"/>
            <ac:picMk id="7" creationId="{A118A2FE-85FC-8206-039C-505FAF5D094B}"/>
          </ac:picMkLst>
        </pc:picChg>
        <pc:picChg chg="add mod">
          <ac:chgData name="Joyce, Matt (North East CA)" userId="S::matt.joyce@northeast-ca.gov.uk::acc82b4a-de0c-48d2-9dc9-d471fddc7e2e" providerId="AD" clId="Web-{C085EF71-0633-3F23-DF7E-CFA7E1DBFA5A}" dt="2025-06-09T08:45:11.072" v="28" actId="1076"/>
          <ac:picMkLst>
            <pc:docMk/>
            <pc:sldMk cId="1550552636" sldId="423"/>
            <ac:picMk id="9" creationId="{351EFE7B-FBB6-DC62-B154-C6F56CBB5581}"/>
          </ac:picMkLst>
        </pc:picChg>
      </pc:sldChg>
    </pc:docChg>
  </pc:docChgLst>
  <pc:docChgLst>
    <pc:chgData name="Joyce, Matt (North East CA)" userId="S::matt.joyce@northeast-ca.gov.uk::acc82b4a-de0c-48d2-9dc9-d471fddc7e2e" providerId="AD" clId="Web-{8DB51D2F-79A9-2478-7968-FD743821C90C}"/>
    <pc:docChg chg="modSld">
      <pc:chgData name="Joyce, Matt (North East CA)" userId="S::matt.joyce@northeast-ca.gov.uk::acc82b4a-de0c-48d2-9dc9-d471fddc7e2e" providerId="AD" clId="Web-{8DB51D2F-79A9-2478-7968-FD743821C90C}" dt="2025-05-08T13:34:30.612" v="3" actId="20577"/>
      <pc:docMkLst>
        <pc:docMk/>
      </pc:docMkLst>
      <pc:sldChg chg="modSp">
        <pc:chgData name="Joyce, Matt (North East CA)" userId="S::matt.joyce@northeast-ca.gov.uk::acc82b4a-de0c-48d2-9dc9-d471fddc7e2e" providerId="AD" clId="Web-{8DB51D2F-79A9-2478-7968-FD743821C90C}" dt="2025-05-08T13:34:15.517" v="1" actId="1076"/>
        <pc:sldMkLst>
          <pc:docMk/>
          <pc:sldMk cId="1550552636" sldId="423"/>
        </pc:sldMkLst>
        <pc:spChg chg="mod">
          <ac:chgData name="Joyce, Matt (North East CA)" userId="S::matt.joyce@northeast-ca.gov.uk::acc82b4a-de0c-48d2-9dc9-d471fddc7e2e" providerId="AD" clId="Web-{8DB51D2F-79A9-2478-7968-FD743821C90C}" dt="2025-05-08T13:34:15.517" v="1" actId="1076"/>
          <ac:spMkLst>
            <pc:docMk/>
            <pc:sldMk cId="1550552636" sldId="423"/>
            <ac:spMk id="2" creationId="{06DFBE3B-B774-0EB6-A898-C1CCC71A392D}"/>
          </ac:spMkLst>
        </pc:spChg>
      </pc:sldChg>
      <pc:sldChg chg="modSp">
        <pc:chgData name="Joyce, Matt (North East CA)" userId="S::matt.joyce@northeast-ca.gov.uk::acc82b4a-de0c-48d2-9dc9-d471fddc7e2e" providerId="AD" clId="Web-{8DB51D2F-79A9-2478-7968-FD743821C90C}" dt="2025-05-08T13:33:46.593" v="0" actId="20577"/>
        <pc:sldMkLst>
          <pc:docMk/>
          <pc:sldMk cId="148020642" sldId="440"/>
        </pc:sldMkLst>
        <pc:spChg chg="mod">
          <ac:chgData name="Joyce, Matt (North East CA)" userId="S::matt.joyce@northeast-ca.gov.uk::acc82b4a-de0c-48d2-9dc9-d471fddc7e2e" providerId="AD" clId="Web-{8DB51D2F-79A9-2478-7968-FD743821C90C}" dt="2025-05-08T13:33:46.593" v="0" actId="20577"/>
          <ac:spMkLst>
            <pc:docMk/>
            <pc:sldMk cId="148020642" sldId="440"/>
            <ac:spMk id="4" creationId="{A5F003A4-D99C-1C2D-9B78-38196FFB0A4E}"/>
          </ac:spMkLst>
        </pc:spChg>
      </pc:sldChg>
      <pc:sldChg chg="modSp">
        <pc:chgData name="Joyce, Matt (North East CA)" userId="S::matt.joyce@northeast-ca.gov.uk::acc82b4a-de0c-48d2-9dc9-d471fddc7e2e" providerId="AD" clId="Web-{8DB51D2F-79A9-2478-7968-FD743821C90C}" dt="2025-05-08T13:34:30.612" v="3" actId="20577"/>
        <pc:sldMkLst>
          <pc:docMk/>
          <pc:sldMk cId="3086573912" sldId="447"/>
        </pc:sldMkLst>
        <pc:spChg chg="mod">
          <ac:chgData name="Joyce, Matt (North East CA)" userId="S::matt.joyce@northeast-ca.gov.uk::acc82b4a-de0c-48d2-9dc9-d471fddc7e2e" providerId="AD" clId="Web-{8DB51D2F-79A9-2478-7968-FD743821C90C}" dt="2025-05-08T13:34:30.612" v="3" actId="20577"/>
          <ac:spMkLst>
            <pc:docMk/>
            <pc:sldMk cId="3086573912" sldId="447"/>
            <ac:spMk id="3" creationId="{398AE65B-7F4D-0069-063F-36E92B73D581}"/>
          </ac:spMkLst>
        </pc:spChg>
      </pc:sldChg>
    </pc:docChg>
  </pc:docChgLst>
  <pc:docChgLst>
    <pc:chgData name="Joyce, Matt (North East CA)" userId="acc82b4a-de0c-48d2-9dc9-d471fddc7e2e" providerId="ADAL" clId="{06688D11-8B44-49A9-AC1B-5B77FA1D569A}"/>
    <pc:docChg chg="custSel modSld">
      <pc:chgData name="Joyce, Matt (North East CA)" userId="acc82b4a-de0c-48d2-9dc9-d471fddc7e2e" providerId="ADAL" clId="{06688D11-8B44-49A9-AC1B-5B77FA1D569A}" dt="2025-06-09T08:47:26.664" v="20" actId="20577"/>
      <pc:docMkLst>
        <pc:docMk/>
      </pc:docMkLst>
      <pc:sldChg chg="modSp mod modNotesTx">
        <pc:chgData name="Joyce, Matt (North East CA)" userId="acc82b4a-de0c-48d2-9dc9-d471fddc7e2e" providerId="ADAL" clId="{06688D11-8B44-49A9-AC1B-5B77FA1D569A}" dt="2025-06-09T08:47:26.664" v="20" actId="20577"/>
        <pc:sldMkLst>
          <pc:docMk/>
          <pc:sldMk cId="1550552636" sldId="423"/>
        </pc:sldMkLst>
        <pc:spChg chg="mod">
          <ac:chgData name="Joyce, Matt (North East CA)" userId="acc82b4a-de0c-48d2-9dc9-d471fddc7e2e" providerId="ADAL" clId="{06688D11-8B44-49A9-AC1B-5B77FA1D569A}" dt="2025-06-09T08:47:08.712" v="5" actId="21"/>
          <ac:spMkLst>
            <pc:docMk/>
            <pc:sldMk cId="1550552636" sldId="423"/>
            <ac:spMk id="8" creationId="{C025105F-65FF-D7F9-D17D-98C3F0B65F0E}"/>
          </ac:spMkLst>
        </pc:spChg>
      </pc:sldChg>
    </pc:docChg>
  </pc:docChgLst>
  <pc:docChgLst>
    <pc:chgData name="Tallent, Paul (North East CA)" userId="439e7561-f9cc-4477-b737-9901fca3c02c" providerId="ADAL" clId="{64F4799A-9D73-4802-AFFF-CB8389B864C3}"/>
    <pc:docChg chg="modSld">
      <pc:chgData name="Tallent, Paul (North East CA)" userId="439e7561-f9cc-4477-b737-9901fca3c02c" providerId="ADAL" clId="{64F4799A-9D73-4802-AFFF-CB8389B864C3}" dt="2025-04-25T11:00:20.673" v="24" actId="20577"/>
      <pc:docMkLst>
        <pc:docMk/>
      </pc:docMkLst>
      <pc:sldChg chg="modSp mod">
        <pc:chgData name="Tallent, Paul (North East CA)" userId="439e7561-f9cc-4477-b737-9901fca3c02c" providerId="ADAL" clId="{64F4799A-9D73-4802-AFFF-CB8389B864C3}" dt="2025-04-25T11:00:20.673" v="24" actId="20577"/>
        <pc:sldMkLst>
          <pc:docMk/>
          <pc:sldMk cId="334819888" sldId="419"/>
        </pc:sldMkLst>
        <pc:spChg chg="mod">
          <ac:chgData name="Tallent, Paul (North East CA)" userId="439e7561-f9cc-4477-b737-9901fca3c02c" providerId="ADAL" clId="{64F4799A-9D73-4802-AFFF-CB8389B864C3}" dt="2025-04-25T11:00:20.673" v="24" actId="20577"/>
          <ac:spMkLst>
            <pc:docMk/>
            <pc:sldMk cId="334819888" sldId="419"/>
            <ac:spMk id="9" creationId="{FC32113D-F915-6A59-FBD2-3F81C9C32F57}"/>
          </ac:spMkLst>
        </pc:spChg>
      </pc:sldChg>
    </pc:docChg>
  </pc:docChgLst>
  <pc:docChgLst>
    <pc:chgData name="Tallent, Paul (North East CA)" userId="439e7561-f9cc-4477-b737-9901fca3c02c" providerId="ADAL" clId="{BA0650F8-5BAC-4FFD-8D9F-BB617EC31843}"/>
    <pc:docChg chg="undo redo custSel addSld delSld modSld">
      <pc:chgData name="Tallent, Paul (North East CA)" userId="439e7561-f9cc-4477-b737-9901fca3c02c" providerId="ADAL" clId="{BA0650F8-5BAC-4FFD-8D9F-BB617EC31843}" dt="2025-04-25T10:41:59.873" v="210" actId="2711"/>
      <pc:docMkLst>
        <pc:docMk/>
      </pc:docMkLst>
      <pc:sldChg chg="addSp delSp modSp mod">
        <pc:chgData name="Tallent, Paul (North East CA)" userId="439e7561-f9cc-4477-b737-9901fca3c02c" providerId="ADAL" clId="{BA0650F8-5BAC-4FFD-8D9F-BB617EC31843}" dt="2025-04-25T10:24:11.517" v="15" actId="404"/>
        <pc:sldMkLst>
          <pc:docMk/>
          <pc:sldMk cId="334819888" sldId="419"/>
        </pc:sldMkLst>
        <pc:spChg chg="mod">
          <ac:chgData name="Tallent, Paul (North East CA)" userId="439e7561-f9cc-4477-b737-9901fca3c02c" providerId="ADAL" clId="{BA0650F8-5BAC-4FFD-8D9F-BB617EC31843}" dt="2025-04-25T10:23:45.928" v="1" actId="20577"/>
          <ac:spMkLst>
            <pc:docMk/>
            <pc:sldMk cId="334819888" sldId="419"/>
            <ac:spMk id="2" creationId="{C9C3351A-1627-9639-E254-475C5DD63A6F}"/>
          </ac:spMkLst>
        </pc:spChg>
        <pc:spChg chg="add del">
          <ac:chgData name="Tallent, Paul (North East CA)" userId="439e7561-f9cc-4477-b737-9901fca3c02c" providerId="ADAL" clId="{BA0650F8-5BAC-4FFD-8D9F-BB617EC31843}" dt="2025-04-25T10:23:55.534" v="3" actId="22"/>
          <ac:spMkLst>
            <pc:docMk/>
            <pc:sldMk cId="334819888" sldId="419"/>
            <ac:spMk id="7" creationId="{EC8BB2D8-F636-8D3B-F5AF-7C0604A30CB9}"/>
          </ac:spMkLst>
        </pc:spChg>
        <pc:spChg chg="add mod">
          <ac:chgData name="Tallent, Paul (North East CA)" userId="439e7561-f9cc-4477-b737-9901fca3c02c" providerId="ADAL" clId="{BA0650F8-5BAC-4FFD-8D9F-BB617EC31843}" dt="2025-04-25T10:24:11.517" v="15" actId="404"/>
          <ac:spMkLst>
            <pc:docMk/>
            <pc:sldMk cId="334819888" sldId="419"/>
            <ac:spMk id="9" creationId="{FC32113D-F915-6A59-FBD2-3F81C9C32F57}"/>
          </ac:spMkLst>
        </pc:spChg>
      </pc:sldChg>
      <pc:sldChg chg="modSp mod">
        <pc:chgData name="Tallent, Paul (North East CA)" userId="439e7561-f9cc-4477-b737-9901fca3c02c" providerId="ADAL" clId="{BA0650F8-5BAC-4FFD-8D9F-BB617EC31843}" dt="2025-04-25T10:41:59.873" v="210" actId="2711"/>
        <pc:sldMkLst>
          <pc:docMk/>
          <pc:sldMk cId="2319865627" sldId="422"/>
        </pc:sldMkLst>
        <pc:spChg chg="mod">
          <ac:chgData name="Tallent, Paul (North East CA)" userId="439e7561-f9cc-4477-b737-9901fca3c02c" providerId="ADAL" clId="{BA0650F8-5BAC-4FFD-8D9F-BB617EC31843}" dt="2025-04-25T10:41:59.873" v="210" actId="2711"/>
          <ac:spMkLst>
            <pc:docMk/>
            <pc:sldMk cId="2319865627" sldId="422"/>
            <ac:spMk id="2" creationId="{701FD58B-67BE-0426-7502-17A6CB695C97}"/>
          </ac:spMkLst>
        </pc:spChg>
        <pc:spChg chg="mod">
          <ac:chgData name="Tallent, Paul (North East CA)" userId="439e7561-f9cc-4477-b737-9901fca3c02c" providerId="ADAL" clId="{BA0650F8-5BAC-4FFD-8D9F-BB617EC31843}" dt="2025-04-25T10:41:59.873" v="210" actId="2711"/>
          <ac:spMkLst>
            <pc:docMk/>
            <pc:sldMk cId="2319865627" sldId="422"/>
            <ac:spMk id="3" creationId="{51D752C2-1A16-19AE-4BB6-202AE8A3F6B1}"/>
          </ac:spMkLst>
        </pc:spChg>
      </pc:sldChg>
      <pc:sldChg chg="addSp modSp mod modAnim modNotesTx">
        <pc:chgData name="Tallent, Paul (North East CA)" userId="439e7561-f9cc-4477-b737-9901fca3c02c" providerId="ADAL" clId="{BA0650F8-5BAC-4FFD-8D9F-BB617EC31843}" dt="2025-04-25T10:41:54.576" v="209" actId="404"/>
        <pc:sldMkLst>
          <pc:docMk/>
          <pc:sldMk cId="1550552636" sldId="423"/>
        </pc:sldMkLst>
        <pc:spChg chg="add mod">
          <ac:chgData name="Tallent, Paul (North East CA)" userId="439e7561-f9cc-4477-b737-9901fca3c02c" providerId="ADAL" clId="{BA0650F8-5BAC-4FFD-8D9F-BB617EC31843}" dt="2025-04-25T10:41:49.414" v="208" actId="2711"/>
          <ac:spMkLst>
            <pc:docMk/>
            <pc:sldMk cId="1550552636" sldId="423"/>
            <ac:spMk id="2" creationId="{06DFBE3B-B774-0EB6-A898-C1CCC71A392D}"/>
          </ac:spMkLst>
        </pc:spChg>
        <pc:spChg chg="mod">
          <ac:chgData name="Tallent, Paul (North East CA)" userId="439e7561-f9cc-4477-b737-9901fca3c02c" providerId="ADAL" clId="{BA0650F8-5BAC-4FFD-8D9F-BB617EC31843}" dt="2025-04-25T10:41:49.414" v="208" actId="2711"/>
          <ac:spMkLst>
            <pc:docMk/>
            <pc:sldMk cId="1550552636" sldId="423"/>
            <ac:spMk id="3" creationId="{F555A65E-60EA-9BF5-BF95-93FEE865734E}"/>
          </ac:spMkLst>
        </pc:spChg>
        <pc:spChg chg="mod">
          <ac:chgData name="Tallent, Paul (North East CA)" userId="439e7561-f9cc-4477-b737-9901fca3c02c" providerId="ADAL" clId="{BA0650F8-5BAC-4FFD-8D9F-BB617EC31843}" dt="2025-04-25T10:41:49.414" v="208" actId="2711"/>
          <ac:spMkLst>
            <pc:docMk/>
            <pc:sldMk cId="1550552636" sldId="423"/>
            <ac:spMk id="6" creationId="{EABCE637-AA8A-4383-4CD0-03A758D0DDC1}"/>
          </ac:spMkLst>
        </pc:spChg>
        <pc:spChg chg="add mod">
          <ac:chgData name="Tallent, Paul (North East CA)" userId="439e7561-f9cc-4477-b737-9901fca3c02c" providerId="ADAL" clId="{BA0650F8-5BAC-4FFD-8D9F-BB617EC31843}" dt="2025-04-25T10:41:54.576" v="209" actId="404"/>
          <ac:spMkLst>
            <pc:docMk/>
            <pc:sldMk cId="1550552636" sldId="423"/>
            <ac:spMk id="8" creationId="{C025105F-65FF-D7F9-D17D-98C3F0B65F0E}"/>
          </ac:spMkLst>
        </pc:spChg>
        <pc:picChg chg="add mod">
          <ac:chgData name="Tallent, Paul (North East CA)" userId="439e7561-f9cc-4477-b737-9901fca3c02c" providerId="ADAL" clId="{BA0650F8-5BAC-4FFD-8D9F-BB617EC31843}" dt="2025-04-25T10:41:49.414" v="208" actId="2711"/>
          <ac:picMkLst>
            <pc:docMk/>
            <pc:sldMk cId="1550552636" sldId="423"/>
            <ac:picMk id="4" creationId="{EC81789B-9A2B-3300-11B2-9209224FC6E9}"/>
          </ac:picMkLst>
        </pc:picChg>
        <pc:picChg chg="add mod">
          <ac:chgData name="Tallent, Paul (North East CA)" userId="439e7561-f9cc-4477-b737-9901fca3c02c" providerId="ADAL" clId="{BA0650F8-5BAC-4FFD-8D9F-BB617EC31843}" dt="2025-04-25T10:41:49.414" v="208" actId="2711"/>
          <ac:picMkLst>
            <pc:docMk/>
            <pc:sldMk cId="1550552636" sldId="423"/>
            <ac:picMk id="5" creationId="{11EB5C36-5CD7-13CD-16DD-67AF114B52CA}"/>
          </ac:picMkLst>
        </pc:picChg>
      </pc:sldChg>
      <pc:sldChg chg="del">
        <pc:chgData name="Tallent, Paul (North East CA)" userId="439e7561-f9cc-4477-b737-9901fca3c02c" providerId="ADAL" clId="{BA0650F8-5BAC-4FFD-8D9F-BB617EC31843}" dt="2025-04-25T10:32:57.507" v="100" actId="47"/>
        <pc:sldMkLst>
          <pc:docMk/>
          <pc:sldMk cId="2241019183" sldId="425"/>
        </pc:sldMkLst>
      </pc:sldChg>
      <pc:sldChg chg="del">
        <pc:chgData name="Tallent, Paul (North East CA)" userId="439e7561-f9cc-4477-b737-9901fca3c02c" providerId="ADAL" clId="{BA0650F8-5BAC-4FFD-8D9F-BB617EC31843}" dt="2025-04-25T10:31:30.975" v="97" actId="47"/>
        <pc:sldMkLst>
          <pc:docMk/>
          <pc:sldMk cId="3311359517" sldId="427"/>
        </pc:sldMkLst>
      </pc:sldChg>
      <pc:sldChg chg="modSp mod">
        <pc:chgData name="Tallent, Paul (North East CA)" userId="439e7561-f9cc-4477-b737-9901fca3c02c" providerId="ADAL" clId="{BA0650F8-5BAC-4FFD-8D9F-BB617EC31843}" dt="2025-04-25T10:24:54.426" v="26" actId="1076"/>
        <pc:sldMkLst>
          <pc:docMk/>
          <pc:sldMk cId="148020642" sldId="440"/>
        </pc:sldMkLst>
        <pc:spChg chg="mod">
          <ac:chgData name="Tallent, Paul (North East CA)" userId="439e7561-f9cc-4477-b737-9901fca3c02c" providerId="ADAL" clId="{BA0650F8-5BAC-4FFD-8D9F-BB617EC31843}" dt="2025-04-25T10:24:54.426" v="26" actId="1076"/>
          <ac:spMkLst>
            <pc:docMk/>
            <pc:sldMk cId="148020642" sldId="440"/>
            <ac:spMk id="4" creationId="{A5F003A4-D99C-1C2D-9B78-38196FFB0A4E}"/>
          </ac:spMkLst>
        </pc:spChg>
      </pc:sldChg>
      <pc:sldChg chg="del">
        <pc:chgData name="Tallent, Paul (North East CA)" userId="439e7561-f9cc-4477-b737-9901fca3c02c" providerId="ADAL" clId="{BA0650F8-5BAC-4FFD-8D9F-BB617EC31843}" dt="2025-04-25T10:41:08.607" v="199" actId="47"/>
        <pc:sldMkLst>
          <pc:docMk/>
          <pc:sldMk cId="2371964978" sldId="441"/>
        </pc:sldMkLst>
      </pc:sldChg>
      <pc:sldChg chg="modSp add mod modAnim modNotesTx">
        <pc:chgData name="Tallent, Paul (North East CA)" userId="439e7561-f9cc-4477-b737-9901fca3c02c" providerId="ADAL" clId="{BA0650F8-5BAC-4FFD-8D9F-BB617EC31843}" dt="2025-04-25T10:41:33.676" v="205" actId="2711"/>
        <pc:sldMkLst>
          <pc:docMk/>
          <pc:sldMk cId="2355251052" sldId="442"/>
        </pc:sldMkLst>
        <pc:spChg chg="mod">
          <ac:chgData name="Tallent, Paul (North East CA)" userId="439e7561-f9cc-4477-b737-9901fca3c02c" providerId="ADAL" clId="{BA0650F8-5BAC-4FFD-8D9F-BB617EC31843}" dt="2025-04-25T10:41:29.619" v="204" actId="2711"/>
          <ac:spMkLst>
            <pc:docMk/>
            <pc:sldMk cId="2355251052" sldId="442"/>
            <ac:spMk id="2" creationId="{7C4E9447-3BAA-4274-CA4C-C4AC831A5FB7}"/>
          </ac:spMkLst>
        </pc:spChg>
        <pc:graphicFrameChg chg="mod modGraphic">
          <ac:chgData name="Tallent, Paul (North East CA)" userId="439e7561-f9cc-4477-b737-9901fca3c02c" providerId="ADAL" clId="{BA0650F8-5BAC-4FFD-8D9F-BB617EC31843}" dt="2025-04-25T10:41:33.676" v="205" actId="2711"/>
          <ac:graphicFrameMkLst>
            <pc:docMk/>
            <pc:sldMk cId="2355251052" sldId="442"/>
            <ac:graphicFrameMk id="4" creationId="{0FCE1FE2-9525-2654-4AF8-B72077761C5C}"/>
          </ac:graphicFrameMkLst>
        </pc:graphicFrameChg>
      </pc:sldChg>
      <pc:sldChg chg="del">
        <pc:chgData name="Tallent, Paul (North East CA)" userId="439e7561-f9cc-4477-b737-9901fca3c02c" providerId="ADAL" clId="{BA0650F8-5BAC-4FFD-8D9F-BB617EC31843}" dt="2025-04-25T10:41:09.804" v="200" actId="47"/>
        <pc:sldMkLst>
          <pc:docMk/>
          <pc:sldMk cId="3826883021" sldId="445"/>
        </pc:sldMkLst>
      </pc:sldChg>
      <pc:sldChg chg="modSp del mod">
        <pc:chgData name="Tallent, Paul (North East CA)" userId="439e7561-f9cc-4477-b737-9901fca3c02c" providerId="ADAL" clId="{BA0650F8-5BAC-4FFD-8D9F-BB617EC31843}" dt="2025-04-25T10:41:21.028" v="202" actId="47"/>
        <pc:sldMkLst>
          <pc:docMk/>
          <pc:sldMk cId="1976677809" sldId="446"/>
        </pc:sldMkLst>
        <pc:spChg chg="mod">
          <ac:chgData name="Tallent, Paul (North East CA)" userId="439e7561-f9cc-4477-b737-9901fca3c02c" providerId="ADAL" clId="{BA0650F8-5BAC-4FFD-8D9F-BB617EC31843}" dt="2025-04-25T10:41:15.587" v="201" actId="2711"/>
          <ac:spMkLst>
            <pc:docMk/>
            <pc:sldMk cId="1976677809" sldId="446"/>
            <ac:spMk id="2" creationId="{9035610F-FEAB-E996-ABE5-FD704E27C8EB}"/>
          </ac:spMkLst>
        </pc:spChg>
        <pc:spChg chg="mod">
          <ac:chgData name="Tallent, Paul (North East CA)" userId="439e7561-f9cc-4477-b737-9901fca3c02c" providerId="ADAL" clId="{BA0650F8-5BAC-4FFD-8D9F-BB617EC31843}" dt="2025-04-25T10:41:15.587" v="201" actId="2711"/>
          <ac:spMkLst>
            <pc:docMk/>
            <pc:sldMk cId="1976677809" sldId="446"/>
            <ac:spMk id="4" creationId="{F29F925E-15FB-26FA-5EBA-705A5E976D0D}"/>
          </ac:spMkLst>
        </pc:spChg>
        <pc:spChg chg="mod">
          <ac:chgData name="Tallent, Paul (North East CA)" userId="439e7561-f9cc-4477-b737-9901fca3c02c" providerId="ADAL" clId="{BA0650F8-5BAC-4FFD-8D9F-BB617EC31843}" dt="2025-04-25T10:41:15.587" v="201" actId="2711"/>
          <ac:spMkLst>
            <pc:docMk/>
            <pc:sldMk cId="1976677809" sldId="446"/>
            <ac:spMk id="5" creationId="{BB65499C-49E9-16B0-430C-82EBB199B420}"/>
          </ac:spMkLst>
        </pc:spChg>
      </pc:sldChg>
      <pc:sldChg chg="modSp new mod modNotesTx">
        <pc:chgData name="Tallent, Paul (North East CA)" userId="439e7561-f9cc-4477-b737-9901fca3c02c" providerId="ADAL" clId="{BA0650F8-5BAC-4FFD-8D9F-BB617EC31843}" dt="2025-04-25T10:41:45.038" v="207" actId="2711"/>
        <pc:sldMkLst>
          <pc:docMk/>
          <pc:sldMk cId="3086573912" sldId="447"/>
        </pc:sldMkLst>
        <pc:spChg chg="mod">
          <ac:chgData name="Tallent, Paul (North East CA)" userId="439e7561-f9cc-4477-b737-9901fca3c02c" providerId="ADAL" clId="{BA0650F8-5BAC-4FFD-8D9F-BB617EC31843}" dt="2025-04-25T10:41:45.038" v="207" actId="2711"/>
          <ac:spMkLst>
            <pc:docMk/>
            <pc:sldMk cId="3086573912" sldId="447"/>
            <ac:spMk id="2" creationId="{72E3D51E-85AF-A8AC-305E-D7E5692B7CB1}"/>
          </ac:spMkLst>
        </pc:spChg>
        <pc:spChg chg="mod">
          <ac:chgData name="Tallent, Paul (North East CA)" userId="439e7561-f9cc-4477-b737-9901fca3c02c" providerId="ADAL" clId="{BA0650F8-5BAC-4FFD-8D9F-BB617EC31843}" dt="2025-04-25T10:41:45.038" v="207" actId="2711"/>
          <ac:spMkLst>
            <pc:docMk/>
            <pc:sldMk cId="3086573912" sldId="447"/>
            <ac:spMk id="3" creationId="{398AE65B-7F4D-0069-063F-36E92B73D581}"/>
          </ac:spMkLst>
        </pc:spChg>
      </pc:sldChg>
      <pc:sldChg chg="modSp add mod modNotesTx">
        <pc:chgData name="Tallent, Paul (North East CA)" userId="439e7561-f9cc-4477-b737-9901fca3c02c" providerId="ADAL" clId="{BA0650F8-5BAC-4FFD-8D9F-BB617EC31843}" dt="2025-04-25T10:41:38.300" v="206" actId="2711"/>
        <pc:sldMkLst>
          <pc:docMk/>
          <pc:sldMk cId="4202425707" sldId="448"/>
        </pc:sldMkLst>
        <pc:spChg chg="mod">
          <ac:chgData name="Tallent, Paul (North East CA)" userId="439e7561-f9cc-4477-b737-9901fca3c02c" providerId="ADAL" clId="{BA0650F8-5BAC-4FFD-8D9F-BB617EC31843}" dt="2025-04-25T10:41:38.300" v="206" actId="2711"/>
          <ac:spMkLst>
            <pc:docMk/>
            <pc:sldMk cId="4202425707" sldId="448"/>
            <ac:spMk id="2" creationId="{7A1721FE-8352-FE65-CB0F-252F54D05DBC}"/>
          </ac:spMkLst>
        </pc:spChg>
        <pc:spChg chg="mod">
          <ac:chgData name="Tallent, Paul (North East CA)" userId="439e7561-f9cc-4477-b737-9901fca3c02c" providerId="ADAL" clId="{BA0650F8-5BAC-4FFD-8D9F-BB617EC31843}" dt="2025-04-25T10:41:38.300" v="206" actId="2711"/>
          <ac:spMkLst>
            <pc:docMk/>
            <pc:sldMk cId="4202425707" sldId="448"/>
            <ac:spMk id="3" creationId="{F35CFA98-584B-4D08-9EA4-7DB89A6057D1}"/>
          </ac:spMkLst>
        </pc:spChg>
        <pc:picChg chg="mod">
          <ac:chgData name="Tallent, Paul (North East CA)" userId="439e7561-f9cc-4477-b737-9901fca3c02c" providerId="ADAL" clId="{BA0650F8-5BAC-4FFD-8D9F-BB617EC31843}" dt="2025-04-25T10:41:38.300" v="206" actId="2711"/>
          <ac:picMkLst>
            <pc:docMk/>
            <pc:sldMk cId="4202425707" sldId="448"/>
            <ac:picMk id="4" creationId="{9E228BC8-0CE7-D18B-D339-93279FE5F49A}"/>
          </ac:picMkLst>
        </pc:picChg>
      </pc:sldChg>
      <pc:sldChg chg="addSp modSp new mod modNotesTx">
        <pc:chgData name="Tallent, Paul (North East CA)" userId="439e7561-f9cc-4477-b737-9901fca3c02c" providerId="ADAL" clId="{BA0650F8-5BAC-4FFD-8D9F-BB617EC31843}" dt="2025-04-25T10:41:25.618" v="203" actId="2711"/>
        <pc:sldMkLst>
          <pc:docMk/>
          <pc:sldMk cId="2833005997" sldId="449"/>
        </pc:sldMkLst>
        <pc:spChg chg="mod">
          <ac:chgData name="Tallent, Paul (North East CA)" userId="439e7561-f9cc-4477-b737-9901fca3c02c" providerId="ADAL" clId="{BA0650F8-5BAC-4FFD-8D9F-BB617EC31843}" dt="2025-04-25T10:41:25.618" v="203" actId="2711"/>
          <ac:spMkLst>
            <pc:docMk/>
            <pc:sldMk cId="2833005997" sldId="449"/>
            <ac:spMk id="2" creationId="{DD35175B-CF2B-D612-4BA3-48EED9430875}"/>
          </ac:spMkLst>
        </pc:spChg>
        <pc:spChg chg="mod">
          <ac:chgData name="Tallent, Paul (North East CA)" userId="439e7561-f9cc-4477-b737-9901fca3c02c" providerId="ADAL" clId="{BA0650F8-5BAC-4FFD-8D9F-BB617EC31843}" dt="2025-04-25T10:41:25.618" v="203" actId="2711"/>
          <ac:spMkLst>
            <pc:docMk/>
            <pc:sldMk cId="2833005997" sldId="449"/>
            <ac:spMk id="3" creationId="{3F4C0D33-E519-9A0A-3EC9-9EADD6B0F6A5}"/>
          </ac:spMkLst>
        </pc:spChg>
        <pc:picChg chg="add mod">
          <ac:chgData name="Tallent, Paul (North East CA)" userId="439e7561-f9cc-4477-b737-9901fca3c02c" providerId="ADAL" clId="{BA0650F8-5BAC-4FFD-8D9F-BB617EC31843}" dt="2025-04-25T10:40:06.319" v="193" actId="1076"/>
          <ac:picMkLst>
            <pc:docMk/>
            <pc:sldMk cId="2833005997" sldId="449"/>
            <ac:picMk id="4" creationId="{B91316CA-42A1-64C5-9C0E-7A83508A831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A229-F20A-46E0-9CC9-C35229760F7D}" type="datetimeFigureOut">
              <a:t>6/27/25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B6346-6541-4E7A-8162-AD6F439C53BE}" type="slidenum">
              <a:t>‹#›</a:t>
            </a:fld>
            <a:endParaRPr lang="en-US"/>
          </a:p>
        </p:txBody>
      </p:sp>
    </p:spTree>
    <p:extLst>
      <p:ext uri="{BB962C8B-B14F-4D97-AF65-F5344CB8AC3E}">
        <p14:creationId xmlns:p14="http://schemas.microsoft.com/office/powerpoint/2010/main" val="409977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1</a:t>
            </a:fld>
            <a:endParaRPr lang="en-GB"/>
          </a:p>
        </p:txBody>
      </p:sp>
    </p:spTree>
    <p:extLst>
      <p:ext uri="{BB962C8B-B14F-4D97-AF65-F5344CB8AC3E}">
        <p14:creationId xmlns:p14="http://schemas.microsoft.com/office/powerpoint/2010/main" val="368184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FB6346-6541-4E7A-8162-AD6F439C53BE}" type="slidenum">
              <a:rPr lang="en-AU" smtClean="0"/>
              <a:t>2</a:t>
            </a:fld>
            <a:endParaRPr lang="en-AU"/>
          </a:p>
        </p:txBody>
      </p:sp>
    </p:spTree>
    <p:extLst>
      <p:ext uri="{BB962C8B-B14F-4D97-AF65-F5344CB8AC3E}">
        <p14:creationId xmlns:p14="http://schemas.microsoft.com/office/powerpoint/2010/main" val="812071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242424"/>
                </a:solidFill>
                <a:effectLst/>
                <a:latin typeface="Segoe UI" panose="020B0502040204020203" pitchFamily="34" charset="0"/>
              </a:rPr>
              <a:t>Introduce the topic and the objectives of the lesson.</a:t>
            </a:r>
          </a:p>
          <a:p>
            <a:pPr algn="l">
              <a:buFont typeface="Arial" panose="020B0604020202020204" pitchFamily="34" charset="0"/>
              <a:buChar char="•"/>
            </a:pPr>
            <a:r>
              <a:rPr lang="en-GB" b="0" i="0" dirty="0">
                <a:solidFill>
                  <a:srgbClr val="242424"/>
                </a:solidFill>
                <a:effectLst/>
                <a:latin typeface="Segoe UI" panose="020B0502040204020203" pitchFamily="34" charset="0"/>
              </a:rPr>
              <a:t>Explain that the lesson will help pupils understand their personality strengths and how these can influence their future career choices.</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3</a:t>
            </a:fld>
            <a:endParaRPr lang="en-GB"/>
          </a:p>
        </p:txBody>
      </p:sp>
    </p:spTree>
    <p:extLst>
      <p:ext uri="{BB962C8B-B14F-4D97-AF65-F5344CB8AC3E}">
        <p14:creationId xmlns:p14="http://schemas.microsoft.com/office/powerpoint/2010/main" val="86063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a:effectLst/>
                <a:latin typeface="Cambria" panose="02040503050406030204" pitchFamily="18" charset="0"/>
                <a:ea typeface="MS Mincho" panose="02020609040205080304" pitchFamily="49" charset="-128"/>
                <a:cs typeface="Times New Roman" panose="02020603050405020304" pitchFamily="18" charset="0"/>
              </a:rPr>
              <a:t>QUESTION: </a:t>
            </a:r>
            <a:r>
              <a:rPr lang="en-GB" sz="1200" dirty="0">
                <a:effectLst/>
                <a:latin typeface="Cambria" panose="02040503050406030204" pitchFamily="18" charset="0"/>
                <a:ea typeface="MS Mincho" panose="02020609040205080304" pitchFamily="49" charset="-128"/>
                <a:cs typeface="Times New Roman" panose="02020603050405020304" pitchFamily="18" charset="0"/>
              </a:rPr>
              <a:t>Who is happier a year later, a jackpot lottery winner or someone seriously injured in an accident?</a:t>
            </a:r>
          </a:p>
          <a:p>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Discussion with reasons.</a:t>
            </a:r>
          </a:p>
          <a:p>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mbria" panose="02040503050406030204" pitchFamily="18" charset="0"/>
                <a:ea typeface="MS Mincho" panose="02020609040205080304" pitchFamily="49" charset="-128"/>
                <a:cs typeface="Times New Roman" panose="02020603050405020304" pitchFamily="18" charset="0"/>
              </a:rPr>
              <a:t>ANSWER </a:t>
            </a:r>
            <a:r>
              <a:rPr lang="en-GB" sz="1800" dirty="0">
                <a:effectLst/>
                <a:latin typeface="Aptos" panose="020B0004020202020204" pitchFamily="34" charset="0"/>
                <a:ea typeface="Aptos" panose="020B0004020202020204" pitchFamily="34" charset="0"/>
                <a:cs typeface="Aptos" panose="020B0004020202020204" pitchFamily="34" charset="0"/>
              </a:rPr>
              <a:t>'Road Traffic Accident Victims report higher levels of happiness a year later, because they assess their life and build meaning, purpose and connection. After a year, Lottery winners return to the level of happiness they were at prior to their lottery win. They slip back to their original miserable or happy life. Money is most useful when it builds the three elements of happiness.’ </a:t>
            </a:r>
            <a:r>
              <a:rPr lang="en-GB" sz="1800" dirty="0">
                <a:latin typeface="Aptos" panose="020B0004020202020204" pitchFamily="34" charset="0"/>
              </a:rPr>
              <a:t>(Source: Lottery Winners and accident victims: is happiness relative? P, Brickman et al, Journal Personality &amp; Social Psychology, 1978, 36/8)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2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4</a:t>
            </a:fld>
            <a:endParaRPr lang="en-GB"/>
          </a:p>
        </p:txBody>
      </p:sp>
    </p:spTree>
    <p:extLst>
      <p:ext uri="{BB962C8B-B14F-4D97-AF65-F5344CB8AC3E}">
        <p14:creationId xmlns:p14="http://schemas.microsoft.com/office/powerpoint/2010/main" val="58611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mbria" panose="02040503050406030204" pitchFamily="18" charset="0"/>
                <a:ea typeface="MS Mincho" panose="02020609040205080304" pitchFamily="49" charset="-128"/>
                <a:cs typeface="Times New Roman" panose="02020603050405020304" pitchFamily="18" charset="0"/>
              </a:rPr>
              <a:t>How are they going to build a life rich in these three things?</a:t>
            </a:r>
          </a:p>
          <a:p>
            <a:r>
              <a:rPr lang="en-GB" sz="1200" dirty="0">
                <a:effectLst/>
                <a:latin typeface="Cambria" panose="02040503050406030204" pitchFamily="18" charset="0"/>
                <a:ea typeface="MS Mincho" panose="02020609040205080304" pitchFamily="49" charset="-128"/>
                <a:cs typeface="Times New Roman" panose="02020603050405020304" pitchFamily="18" charset="0"/>
              </a:rPr>
              <a:t>Discuss with students before completing Buzz Quiz.</a:t>
            </a:r>
          </a:p>
          <a:p>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5</a:t>
            </a:fld>
            <a:endParaRPr lang="en-GB"/>
          </a:p>
        </p:txBody>
      </p:sp>
    </p:spTree>
    <p:extLst>
      <p:ext uri="{BB962C8B-B14F-4D97-AF65-F5344CB8AC3E}">
        <p14:creationId xmlns:p14="http://schemas.microsoft.com/office/powerpoint/2010/main" val="312038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 the idea of a quiz to help pupils to reflect on and identify their strengths.</a:t>
            </a:r>
          </a:p>
          <a:p>
            <a:endParaRPr lang="en-GB" dirty="0"/>
          </a:p>
          <a:p>
            <a:r>
              <a:rPr lang="en-GB" dirty="0"/>
              <a:t>It is important that they focus on themselves and answer as honestly as possible.</a:t>
            </a:r>
          </a:p>
        </p:txBody>
      </p:sp>
      <p:sp>
        <p:nvSpPr>
          <p:cNvPr id="4" name="Slide Number Placeholder 3"/>
          <p:cNvSpPr>
            <a:spLocks noGrp="1"/>
          </p:cNvSpPr>
          <p:nvPr>
            <p:ph type="sldNum" sz="quarter" idx="5"/>
          </p:nvPr>
        </p:nvSpPr>
        <p:spPr/>
        <p:txBody>
          <a:bodyPr/>
          <a:lstStyle/>
          <a:p>
            <a:fld id="{22FB6346-6541-4E7A-8162-AD6F439C53BE}" type="slidenum">
              <a:rPr lang="en-GB" smtClean="0"/>
              <a:t>6</a:t>
            </a:fld>
            <a:endParaRPr lang="en-GB"/>
          </a:p>
        </p:txBody>
      </p:sp>
    </p:spTree>
    <p:extLst>
      <p:ext uri="{BB962C8B-B14F-4D97-AF65-F5344CB8AC3E}">
        <p14:creationId xmlns:p14="http://schemas.microsoft.com/office/powerpoint/2010/main" val="294961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dk1"/>
                </a:solidFill>
                <a:effectLst/>
                <a:latin typeface="+mn-lt"/>
                <a:ea typeface="+mn-ea"/>
                <a:cs typeface="+mn-cs"/>
              </a:rPr>
              <a:t>Students look for clues in their animal description to identify how to build three ingredients of happiness. </a:t>
            </a:r>
            <a:endParaRPr lang="en-GB" dirty="0"/>
          </a:p>
        </p:txBody>
      </p:sp>
      <p:sp>
        <p:nvSpPr>
          <p:cNvPr id="4" name="Slide Number Placeholder 3"/>
          <p:cNvSpPr>
            <a:spLocks noGrp="1"/>
          </p:cNvSpPr>
          <p:nvPr>
            <p:ph type="sldNum" sz="quarter" idx="5"/>
          </p:nvPr>
        </p:nvSpPr>
        <p:spPr/>
        <p:txBody>
          <a:bodyPr/>
          <a:lstStyle/>
          <a:p>
            <a:fld id="{22FB6346-6541-4E7A-8162-AD6F439C53BE}" type="slidenum">
              <a:rPr lang="en-GB" smtClean="0"/>
              <a:t>7</a:t>
            </a:fld>
            <a:endParaRPr lang="en-GB"/>
          </a:p>
        </p:txBody>
      </p:sp>
    </p:spTree>
    <p:extLst>
      <p:ext uri="{BB962C8B-B14F-4D97-AF65-F5344CB8AC3E}">
        <p14:creationId xmlns:p14="http://schemas.microsoft.com/office/powerpoint/2010/main" val="364040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480D-E7A6-9E2A-275A-AA9A116D0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6F7C9-9167-7398-74D1-87075E21E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44894-781F-0BC1-D7E8-047D3B985C81}"/>
              </a:ext>
            </a:extLst>
          </p:cNvPr>
          <p:cNvSpPr>
            <a:spLocks noGrp="1"/>
          </p:cNvSpPr>
          <p:nvPr>
            <p:ph type="body" idx="1"/>
          </p:nvPr>
        </p:nvSpPr>
        <p:spPr/>
        <p:txBody>
          <a:bodyPr/>
          <a:lstStyle/>
          <a:p>
            <a:r>
              <a:rPr lang="en-GB" sz="1200" kern="1200" dirty="0">
                <a:solidFill>
                  <a:schemeClr val="dk1"/>
                </a:solidFill>
                <a:effectLst/>
                <a:latin typeface="+mn-lt"/>
                <a:ea typeface="+mn-ea"/>
                <a:cs typeface="+mn-cs"/>
              </a:rPr>
              <a:t>Students work in same animal groups to identify core motivators, of same</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Then show Core Motivation table to see if they match</a:t>
            </a:r>
          </a:p>
          <a:p>
            <a:endParaRPr lang="en-GB" dirty="0"/>
          </a:p>
        </p:txBody>
      </p:sp>
      <p:sp>
        <p:nvSpPr>
          <p:cNvPr id="4" name="Slide Number Placeholder 3">
            <a:extLst>
              <a:ext uri="{FF2B5EF4-FFF2-40B4-BE49-F238E27FC236}">
                <a16:creationId xmlns:a16="http://schemas.microsoft.com/office/drawing/2014/main" id="{2AF54447-A350-F244-689D-BED2D9E77AC3}"/>
              </a:ext>
            </a:extLst>
          </p:cNvPr>
          <p:cNvSpPr>
            <a:spLocks noGrp="1"/>
          </p:cNvSpPr>
          <p:nvPr>
            <p:ph type="sldNum" sz="quarter" idx="5"/>
          </p:nvPr>
        </p:nvSpPr>
        <p:spPr/>
        <p:txBody>
          <a:bodyPr/>
          <a:lstStyle/>
          <a:p>
            <a:fld id="{22FB6346-6541-4E7A-8162-AD6F439C53BE}" type="slidenum">
              <a:rPr lang="en-GB" smtClean="0"/>
              <a:t>8</a:t>
            </a:fld>
            <a:endParaRPr lang="en-GB"/>
          </a:p>
        </p:txBody>
      </p:sp>
    </p:spTree>
    <p:extLst>
      <p:ext uri="{BB962C8B-B14F-4D97-AF65-F5344CB8AC3E}">
        <p14:creationId xmlns:p14="http://schemas.microsoft.com/office/powerpoint/2010/main" val="351760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rPr>
              <a:t>Share, practice some of the methods such as breathing,  share examples of looking for the positive in course and career contexts.</a:t>
            </a:r>
          </a:p>
          <a:p>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FB6346-6541-4E7A-8162-AD6F439C53BE}" type="slidenum">
              <a:rPr lang="en-GB" smtClean="0"/>
              <a:t>9</a:t>
            </a:fld>
            <a:endParaRPr lang="en-GB"/>
          </a:p>
        </p:txBody>
      </p:sp>
    </p:spTree>
    <p:extLst>
      <p:ext uri="{BB962C8B-B14F-4D97-AF65-F5344CB8AC3E}">
        <p14:creationId xmlns:p14="http://schemas.microsoft.com/office/powerpoint/2010/main" val="34361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0AEEC3-0121-1DE0-9A85-F15A6ED025A7}"/>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Freeform 7">
            <a:extLst>
              <a:ext uri="{FF2B5EF4-FFF2-40B4-BE49-F238E27FC236}">
                <a16:creationId xmlns:a16="http://schemas.microsoft.com/office/drawing/2014/main" id="{4022AE9E-0C52-05B8-2A52-E3D388E0A84F}"/>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9" name="Freeform 8">
            <a:extLst>
              <a:ext uri="{FF2B5EF4-FFF2-40B4-BE49-F238E27FC236}">
                <a16:creationId xmlns:a16="http://schemas.microsoft.com/office/drawing/2014/main" id="{E287EAC3-63EE-00AF-6F29-1E7E9D8012E5}"/>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3" name="Rectangle 12">
            <a:extLst>
              <a:ext uri="{FF2B5EF4-FFF2-40B4-BE49-F238E27FC236}">
                <a16:creationId xmlns:a16="http://schemas.microsoft.com/office/drawing/2014/main" id="{F8A792DF-5A6A-0C9F-8486-8B7EC3D1182E}"/>
              </a:ext>
            </a:extLst>
          </p:cNvPr>
          <p:cNvSpPr/>
          <p:nvPr userDrawn="1"/>
        </p:nvSpPr>
        <p:spPr>
          <a:xfrm>
            <a:off x="0" y="6086477"/>
            <a:ext cx="12192000" cy="771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6" name="Graphic 5">
            <a:extLst>
              <a:ext uri="{FF2B5EF4-FFF2-40B4-BE49-F238E27FC236}">
                <a16:creationId xmlns:a16="http://schemas.microsoft.com/office/drawing/2014/main" id="{5CE16761-3158-B580-BA89-315E2EC97C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0004" y="718850"/>
            <a:ext cx="2689385" cy="695615"/>
          </a:xfrm>
          <a:prstGeom prst="rect">
            <a:avLst/>
          </a:prstGeom>
        </p:spPr>
      </p:pic>
      <p:pic>
        <p:nvPicPr>
          <p:cNvPr id="11" name="Graphic 10">
            <a:extLst>
              <a:ext uri="{FF2B5EF4-FFF2-40B4-BE49-F238E27FC236}">
                <a16:creationId xmlns:a16="http://schemas.microsoft.com/office/drawing/2014/main" id="{0D98D971-960C-027E-6340-458819334B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67348" y="6453436"/>
            <a:ext cx="1020462" cy="276590"/>
          </a:xfrm>
          <a:prstGeom prst="rect">
            <a:avLst/>
          </a:prstGeom>
        </p:spPr>
      </p:pic>
    </p:spTree>
    <p:extLst>
      <p:ext uri="{BB962C8B-B14F-4D97-AF65-F5344CB8AC3E}">
        <p14:creationId xmlns:p14="http://schemas.microsoft.com/office/powerpoint/2010/main" val="67252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506-9496-1C8A-9406-D2ADA562CCA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AF4EEB6-69E4-8BFA-4D13-1D02A86F19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366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Pag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916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Header – Bla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7" name="Text Placeholder 13">
            <a:extLst>
              <a:ext uri="{FF2B5EF4-FFF2-40B4-BE49-F238E27FC236}">
                <a16:creationId xmlns:a16="http://schemas.microsoft.com/office/drawing/2014/main" id="{54789D21-7E5C-FAAB-81A8-2F8A9CB1A879}"/>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6C2F28A-39F6-1A2E-EA00-B646BC78457D}"/>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4" name="Graphic 3">
            <a:extLst>
              <a:ext uri="{FF2B5EF4-FFF2-40B4-BE49-F238E27FC236}">
                <a16:creationId xmlns:a16="http://schemas.microsoft.com/office/drawing/2014/main" id="{603A339D-08F0-23AE-998C-EB6F84D90F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69602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 Header – Pi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5C9AD746-8AAF-32BB-41ED-F8669B22955C}"/>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555CCE80-390D-B5FE-F5BB-05AACE0E1435}"/>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F5511449-1391-DD85-CF2D-05EDFC2D2A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42036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Header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FE65A941-DAE1-859D-30AB-1BC42B6A512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9B9EE1F1-AA5C-A6A7-185B-EC6FD9FA74A0}"/>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EB759C89-B703-BB24-3E1F-12693F107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367552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Header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838F7C98-6BE4-56EA-EBFB-8EFA857AC7A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44F84C44-08AB-B390-6F01-09AB03A4D172}"/>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D4B3A58B-F929-7881-94DB-2864F07BBD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45749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Header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ACA1FD6D-10E9-9270-E962-794BE44D412D}"/>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A063C6A0-7CF0-952C-6860-50426937F0AA}"/>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BE086775-3E87-83A8-CF54-87888B7F76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16358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Header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6" name="Rectangle 5">
            <a:extLst>
              <a:ext uri="{FF2B5EF4-FFF2-40B4-BE49-F238E27FC236}">
                <a16:creationId xmlns:a16="http://schemas.microsoft.com/office/drawing/2014/main" id="{65A87C4F-C810-30A0-541E-A7C954B33A26}"/>
              </a:ext>
            </a:extLst>
          </p:cNvPr>
          <p:cNvSpPr/>
          <p:nvPr userDrawn="1"/>
        </p:nvSpPr>
        <p:spPr>
          <a:xfrm>
            <a:off x="3729039" y="5529262"/>
            <a:ext cx="337310" cy="13287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4" name="Text Placeholder 13">
            <a:extLst>
              <a:ext uri="{FF2B5EF4-FFF2-40B4-BE49-F238E27FC236}">
                <a16:creationId xmlns:a16="http://schemas.microsoft.com/office/drawing/2014/main" id="{04A84985-09A3-4A9A-E3E9-AFC85FE1CE3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6743074D-20B6-E8A8-73F4-53D5B054F028}"/>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94A43AAF-FCA3-4AEA-5F07-7D2A88EE41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2193094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Header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CA754-611B-E49A-1AC5-E4AD770FD6F3}"/>
              </a:ext>
            </a:extLst>
          </p:cNvPr>
          <p:cNvSpPr/>
          <p:nvPr userDrawn="1"/>
        </p:nvSpPr>
        <p:spPr>
          <a:xfrm>
            <a:off x="0" y="0"/>
            <a:ext cx="3729038"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4B8C082C-F282-C4A1-D6A5-410A762E5633}"/>
              </a:ext>
            </a:extLst>
          </p:cNvPr>
          <p:cNvSpPr>
            <a:spLocks noGrp="1"/>
          </p:cNvSpPr>
          <p:nvPr>
            <p:ph type="title"/>
          </p:nvPr>
        </p:nvSpPr>
        <p:spPr>
          <a:xfrm>
            <a:off x="437323" y="700089"/>
            <a:ext cx="2648778" cy="914401"/>
          </a:xfrm>
        </p:spPr>
        <p:txBody>
          <a:bodyPr anchor="t" anchorCtr="0">
            <a:normAutofit/>
          </a:bodyPr>
          <a:lstStyle>
            <a:lvl1pPr>
              <a:defRPr sz="2800">
                <a:solidFill>
                  <a:schemeClr val="bg1"/>
                </a:solidFill>
              </a:defRPr>
            </a:lvl1pPr>
          </a:lstStyle>
          <a:p>
            <a:r>
              <a:rPr lang="en-GB" dirty="0"/>
              <a:t>Click to edit Master title style</a:t>
            </a:r>
          </a:p>
        </p:txBody>
      </p:sp>
      <p:sp>
        <p:nvSpPr>
          <p:cNvPr id="4" name="Text Placeholder 13">
            <a:extLst>
              <a:ext uri="{FF2B5EF4-FFF2-40B4-BE49-F238E27FC236}">
                <a16:creationId xmlns:a16="http://schemas.microsoft.com/office/drawing/2014/main" id="{1A552508-023F-D53B-44CB-912225720AEF}"/>
              </a:ext>
            </a:extLst>
          </p:cNvPr>
          <p:cNvSpPr>
            <a:spLocks noGrp="1"/>
          </p:cNvSpPr>
          <p:nvPr>
            <p:ph type="body" sz="quarter" idx="10"/>
          </p:nvPr>
        </p:nvSpPr>
        <p:spPr>
          <a:xfrm>
            <a:off x="436564" y="2429669"/>
            <a:ext cx="2882900" cy="3802166"/>
          </a:xfrm>
        </p:spPr>
        <p:txBody>
          <a:bodyPr/>
          <a:lstStyle>
            <a:lvl1pPr marL="0" indent="0">
              <a:buNone/>
              <a:defRPr sz="180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sp>
        <p:nvSpPr>
          <p:cNvPr id="8" name="Text Placeholder 13">
            <a:extLst>
              <a:ext uri="{FF2B5EF4-FFF2-40B4-BE49-F238E27FC236}">
                <a16:creationId xmlns:a16="http://schemas.microsoft.com/office/drawing/2014/main" id="{B9C2AB00-DEA4-95E7-1C1A-771BA15A25DE}"/>
              </a:ext>
            </a:extLst>
          </p:cNvPr>
          <p:cNvSpPr>
            <a:spLocks noGrp="1"/>
          </p:cNvSpPr>
          <p:nvPr>
            <p:ph type="body" sz="quarter" idx="11"/>
          </p:nvPr>
        </p:nvSpPr>
        <p:spPr>
          <a:xfrm>
            <a:off x="4094164" y="2429670"/>
            <a:ext cx="7661274" cy="3802167"/>
          </a:xfrm>
        </p:spPr>
        <p:txBody>
          <a:bodyPr/>
          <a:lstStyle>
            <a:lvl1pPr marL="0" indent="0">
              <a:buNone/>
              <a:defRPr sz="180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GB" dirty="0"/>
              <a:t>Click to edit Master text styles</a:t>
            </a:r>
          </a:p>
        </p:txBody>
      </p:sp>
      <p:pic>
        <p:nvPicPr>
          <p:cNvPr id="5" name="Graphic 4">
            <a:extLst>
              <a:ext uri="{FF2B5EF4-FFF2-40B4-BE49-F238E27FC236}">
                <a16:creationId xmlns:a16="http://schemas.microsoft.com/office/drawing/2014/main" id="{125E066A-9D74-9520-FA94-F4FCC6BC3E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6349" y="6453438"/>
            <a:ext cx="1069346" cy="276589"/>
          </a:xfrm>
          <a:prstGeom prst="rect">
            <a:avLst/>
          </a:prstGeom>
        </p:spPr>
      </p:pic>
    </p:spTree>
    <p:extLst>
      <p:ext uri="{BB962C8B-B14F-4D97-AF65-F5344CB8AC3E}">
        <p14:creationId xmlns:p14="http://schemas.microsoft.com/office/powerpoint/2010/main" val="654099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93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2001839"/>
            <a:ext cx="7772400" cy="1508125"/>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3602038"/>
            <a:ext cx="7772400"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
        <p:nvSpPr>
          <p:cNvPr id="18" name="Freeform 17">
            <a:extLst>
              <a:ext uri="{FF2B5EF4-FFF2-40B4-BE49-F238E27FC236}">
                <a16:creationId xmlns:a16="http://schemas.microsoft.com/office/drawing/2014/main" id="{C82C302D-EB71-978F-218F-4C094351C4F7}"/>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9" name="Freeform 18">
            <a:extLst>
              <a:ext uri="{FF2B5EF4-FFF2-40B4-BE49-F238E27FC236}">
                <a16:creationId xmlns:a16="http://schemas.microsoft.com/office/drawing/2014/main" id="{47C4EF14-DF7D-E76D-CB09-48A35267490A}"/>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ED11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5" name="Graphic 4">
            <a:extLst>
              <a:ext uri="{FF2B5EF4-FFF2-40B4-BE49-F238E27FC236}">
                <a16:creationId xmlns:a16="http://schemas.microsoft.com/office/drawing/2014/main" id="{870A0757-B6F9-A31C-D5F7-650E22111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1319" y="6175376"/>
            <a:ext cx="2413001" cy="266700"/>
          </a:xfrm>
          <a:prstGeom prst="rect">
            <a:avLst/>
          </a:prstGeom>
        </p:spPr>
      </p:pic>
      <p:pic>
        <p:nvPicPr>
          <p:cNvPr id="4" name="Graphic 3">
            <a:extLst>
              <a:ext uri="{FF2B5EF4-FFF2-40B4-BE49-F238E27FC236}">
                <a16:creationId xmlns:a16="http://schemas.microsoft.com/office/drawing/2014/main" id="{5E4FD8E3-57C2-9F51-9776-122D84DA72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0004" y="718850"/>
            <a:ext cx="2689385" cy="695615"/>
          </a:xfrm>
          <a:prstGeom prst="rect">
            <a:avLst/>
          </a:prstGeom>
        </p:spPr>
      </p:pic>
    </p:spTree>
    <p:extLst>
      <p:ext uri="{BB962C8B-B14F-4D97-AF65-F5344CB8AC3E}">
        <p14:creationId xmlns:p14="http://schemas.microsoft.com/office/powerpoint/2010/main" val="276691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BEF87BF5-BAA0-E974-23CC-61D2ADF5FB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5767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reak –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ED11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1">
            <a:extLst>
              <a:ext uri="{FF2B5EF4-FFF2-40B4-BE49-F238E27FC236}">
                <a16:creationId xmlns:a16="http://schemas.microsoft.com/office/drawing/2014/main" id="{AA8DDEF5-B616-9FEB-82B3-97C675309909}"/>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2AB18866-AA70-0855-5ECC-6EE9F4C9A47F}"/>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pic>
        <p:nvPicPr>
          <p:cNvPr id="13" name="Graphic 12">
            <a:extLst>
              <a:ext uri="{FF2B5EF4-FFF2-40B4-BE49-F238E27FC236}">
                <a16:creationId xmlns:a16="http://schemas.microsoft.com/office/drawing/2014/main" id="{7F652CD3-8FBA-B331-375A-507F7263B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97682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33A3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11FAE7-0C32-E2C8-4BF4-3B58F8CD5A0C}"/>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209B60F1-283C-E575-5F1F-CF3180ED0B9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5FD99C7D-018C-6AC0-C458-E14456B1E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2161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8F3E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1473C21-6408-A1F8-29F5-D60998D7E865}"/>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369189C9-1FF9-0449-1FBF-1555315BAC1A}"/>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E226118F-F148-B693-A8AF-40BC95686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78042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F25C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265BCD7E-F8F7-F022-E9F3-FBCFE46F6B60}"/>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533AE71-02B0-7FC5-BD6A-385CCCDCB616}"/>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351BC649-1C60-7627-1F7E-97ADFF6959A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31605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47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A5DDA83F-4E4B-444C-A4B8-DCA149233537}"/>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4BEE8320-AEBC-A6C8-454B-1CA4A6F2CE31}"/>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0960B318-0BDC-B837-B6FF-D1C0AB10B07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1659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D79A3A3-54DF-3E77-4A76-8EDAEB16480A}"/>
              </a:ext>
            </a:extLst>
          </p:cNvPr>
          <p:cNvSpPr/>
          <p:nvPr userDrawn="1"/>
        </p:nvSpPr>
        <p:spPr>
          <a:xfrm>
            <a:off x="0" y="0"/>
            <a:ext cx="12192000" cy="6858000"/>
          </a:xfrm>
          <a:prstGeom prst="rect">
            <a:avLst/>
          </a:prstGeom>
          <a:solidFill>
            <a:srgbClr val="005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7" name="Straight Connector 6">
            <a:extLst>
              <a:ext uri="{FF2B5EF4-FFF2-40B4-BE49-F238E27FC236}">
                <a16:creationId xmlns:a16="http://schemas.microsoft.com/office/drawing/2014/main" id="{F1E481D9-B17D-85C3-E2FA-CB3846145255}"/>
              </a:ext>
            </a:extLst>
          </p:cNvPr>
          <p:cNvCxnSpPr/>
          <p:nvPr userDrawn="1"/>
        </p:nvCxnSpPr>
        <p:spPr>
          <a:xfrm>
            <a:off x="437323" y="6329867"/>
            <a:ext cx="113504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5D8B120-8F8E-43FA-4FE1-8C70C05B79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55797" y="6450647"/>
            <a:ext cx="1043726" cy="282896"/>
          </a:xfrm>
          <a:prstGeom prst="rect">
            <a:avLst/>
          </a:prstGeom>
        </p:spPr>
      </p:pic>
      <p:sp>
        <p:nvSpPr>
          <p:cNvPr id="4" name="Freeform 3">
            <a:extLst>
              <a:ext uri="{FF2B5EF4-FFF2-40B4-BE49-F238E27FC236}">
                <a16:creationId xmlns:a16="http://schemas.microsoft.com/office/drawing/2014/main" id="{DC01D972-96D0-CF75-5F7E-8C0BA823D54C}"/>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530E657D-A196-EBD4-C995-0A9D96A7B897}"/>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Title 1">
            <a:extLst>
              <a:ext uri="{FF2B5EF4-FFF2-40B4-BE49-F238E27FC236}">
                <a16:creationId xmlns:a16="http://schemas.microsoft.com/office/drawing/2014/main" id="{90F232AD-AD3C-FBFC-AA37-54A9F7D8579B}"/>
              </a:ext>
            </a:extLst>
          </p:cNvPr>
          <p:cNvSpPr>
            <a:spLocks noGrp="1"/>
          </p:cNvSpPr>
          <p:nvPr>
            <p:ph type="ctrTitle"/>
          </p:nvPr>
        </p:nvSpPr>
        <p:spPr>
          <a:xfrm>
            <a:off x="461320" y="1746792"/>
            <a:ext cx="7708464" cy="2387600"/>
          </a:xfrm>
        </p:spPr>
        <p:txBody>
          <a:bodyPr anchor="b">
            <a:normAutofit/>
          </a:bodyPr>
          <a:lstStyle>
            <a:lvl1pPr algn="l">
              <a:defRPr sz="4400" b="1">
                <a:solidFill>
                  <a:schemeClr val="bg1"/>
                </a:solidFill>
              </a:defRPr>
            </a:lvl1pPr>
          </a:lstStyle>
          <a:p>
            <a:r>
              <a:rPr lang="en-GB" dirty="0"/>
              <a:t>Click to edit Master title style</a:t>
            </a:r>
          </a:p>
        </p:txBody>
      </p:sp>
      <p:sp>
        <p:nvSpPr>
          <p:cNvPr id="12" name="Subtitle 2">
            <a:extLst>
              <a:ext uri="{FF2B5EF4-FFF2-40B4-BE49-F238E27FC236}">
                <a16:creationId xmlns:a16="http://schemas.microsoft.com/office/drawing/2014/main" id="{9CCD4EF3-4A8D-AB7E-3930-E236C4CC6824}"/>
              </a:ext>
            </a:extLst>
          </p:cNvPr>
          <p:cNvSpPr>
            <a:spLocks noGrp="1"/>
          </p:cNvSpPr>
          <p:nvPr>
            <p:ph type="subTitle" idx="1"/>
          </p:nvPr>
        </p:nvSpPr>
        <p:spPr>
          <a:xfrm>
            <a:off x="461320" y="4226467"/>
            <a:ext cx="7708464" cy="1655762"/>
          </a:xfrm>
        </p:spPr>
        <p:txBody>
          <a:bodyPr/>
          <a:lstStyle>
            <a:lvl1pPr marL="0" indent="0" algn="l">
              <a:buNone/>
              <a:defRPr sz="2400">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pic>
        <p:nvPicPr>
          <p:cNvPr id="3" name="Graphic 2">
            <a:extLst>
              <a:ext uri="{FF2B5EF4-FFF2-40B4-BE49-F238E27FC236}">
                <a16:creationId xmlns:a16="http://schemas.microsoft.com/office/drawing/2014/main" id="{C398AE04-C18A-031D-9518-81FC6544238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7322" y="6453437"/>
            <a:ext cx="1069346" cy="276589"/>
          </a:xfrm>
          <a:prstGeom prst="rect">
            <a:avLst/>
          </a:prstGeom>
        </p:spPr>
      </p:pic>
    </p:spTree>
    <p:extLst>
      <p:ext uri="{BB962C8B-B14F-4D97-AF65-F5344CB8AC3E}">
        <p14:creationId xmlns:p14="http://schemas.microsoft.com/office/powerpoint/2010/main" val="582561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 Whit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84CCE7-4ECF-9467-06D0-2E1208A4D140}"/>
              </a:ext>
            </a:extLst>
          </p:cNvPr>
          <p:cNvSpPr/>
          <p:nvPr userDrawn="1"/>
        </p:nvSpPr>
        <p:spPr>
          <a:xfrm>
            <a:off x="7326213" y="-37147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231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5" name="Freeform 4">
            <a:extLst>
              <a:ext uri="{FF2B5EF4-FFF2-40B4-BE49-F238E27FC236}">
                <a16:creationId xmlns:a16="http://schemas.microsoft.com/office/drawing/2014/main" id="{2DBB113E-374C-1F81-D46D-E3665FE5A0BB}"/>
              </a:ext>
            </a:extLst>
          </p:cNvPr>
          <p:cNvSpPr/>
          <p:nvPr userDrawn="1"/>
        </p:nvSpPr>
        <p:spPr>
          <a:xfrm>
            <a:off x="8354914" y="657225"/>
            <a:ext cx="4022217" cy="3943350"/>
          </a:xfrm>
          <a:custGeom>
            <a:avLst/>
            <a:gdLst>
              <a:gd name="connsiteX0" fmla="*/ 0 w 323850"/>
              <a:gd name="connsiteY0" fmla="*/ 133350 h 317500"/>
              <a:gd name="connsiteX1" fmla="*/ 193675 w 323850"/>
              <a:gd name="connsiteY1" fmla="*/ 133350 h 317500"/>
              <a:gd name="connsiteX2" fmla="*/ 193675 w 323850"/>
              <a:gd name="connsiteY2" fmla="*/ 317500 h 317500"/>
              <a:gd name="connsiteX3" fmla="*/ 323850 w 323850"/>
              <a:gd name="connsiteY3" fmla="*/ 187325 h 317500"/>
              <a:gd name="connsiteX4" fmla="*/ 323850 w 323850"/>
              <a:gd name="connsiteY4" fmla="*/ 0 h 317500"/>
              <a:gd name="connsiteX5" fmla="*/ 139700 w 323850"/>
              <a:gd name="connsiteY5" fmla="*/ 0 h 317500"/>
              <a:gd name="connsiteX6" fmla="*/ 0 w 323850"/>
              <a:gd name="connsiteY6" fmla="*/ 13335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317500">
                <a:moveTo>
                  <a:pt x="0" y="133350"/>
                </a:moveTo>
                <a:lnTo>
                  <a:pt x="193675" y="133350"/>
                </a:lnTo>
                <a:lnTo>
                  <a:pt x="193675" y="317500"/>
                </a:lnTo>
                <a:lnTo>
                  <a:pt x="323850" y="187325"/>
                </a:lnTo>
                <a:lnTo>
                  <a:pt x="323850" y="0"/>
                </a:lnTo>
                <a:lnTo>
                  <a:pt x="139700" y="0"/>
                </a:lnTo>
                <a:lnTo>
                  <a:pt x="0" y="133350"/>
                </a:lnTo>
                <a:close/>
              </a:path>
            </a:pathLst>
          </a:custGeom>
          <a:noFill/>
          <a:ln>
            <a:solidFill>
              <a:srgbClr val="F25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6" name="Title 1">
            <a:extLst>
              <a:ext uri="{FF2B5EF4-FFF2-40B4-BE49-F238E27FC236}">
                <a16:creationId xmlns:a16="http://schemas.microsoft.com/office/drawing/2014/main" id="{F9403977-82EE-7213-60AE-AD5E31493DD2}"/>
              </a:ext>
            </a:extLst>
          </p:cNvPr>
          <p:cNvSpPr>
            <a:spLocks noGrp="1"/>
          </p:cNvSpPr>
          <p:nvPr>
            <p:ph type="ctrTitle"/>
          </p:nvPr>
        </p:nvSpPr>
        <p:spPr>
          <a:xfrm>
            <a:off x="461320" y="1746792"/>
            <a:ext cx="7708464" cy="2387600"/>
          </a:xfrm>
        </p:spPr>
        <p:txBody>
          <a:bodyPr anchor="b">
            <a:normAutofit/>
          </a:bodyPr>
          <a:lstStyle>
            <a:lvl1pPr algn="l">
              <a:defRPr sz="4400" b="1">
                <a:solidFill>
                  <a:schemeClr val="tx1"/>
                </a:solidFill>
              </a:defRPr>
            </a:lvl1pPr>
          </a:lstStyle>
          <a:p>
            <a:r>
              <a:rPr lang="en-GB" dirty="0"/>
              <a:t>Click to edit Master title style</a:t>
            </a:r>
          </a:p>
        </p:txBody>
      </p:sp>
      <p:sp>
        <p:nvSpPr>
          <p:cNvPr id="7" name="Subtitle 2">
            <a:extLst>
              <a:ext uri="{FF2B5EF4-FFF2-40B4-BE49-F238E27FC236}">
                <a16:creationId xmlns:a16="http://schemas.microsoft.com/office/drawing/2014/main" id="{8D908299-8458-85E8-8FB0-ADF62E0A3AFC}"/>
              </a:ext>
            </a:extLst>
          </p:cNvPr>
          <p:cNvSpPr>
            <a:spLocks noGrp="1"/>
          </p:cNvSpPr>
          <p:nvPr>
            <p:ph type="subTitle" idx="1"/>
          </p:nvPr>
        </p:nvSpPr>
        <p:spPr>
          <a:xfrm>
            <a:off x="461320" y="4226467"/>
            <a:ext cx="7708464" cy="1655762"/>
          </a:xfrm>
        </p:spPr>
        <p:txBody>
          <a:bodyPr/>
          <a:lstStyle>
            <a:lvl1pPr marL="0" indent="0" algn="l">
              <a:buNone/>
              <a:defRPr sz="2400">
                <a:solidFill>
                  <a:schemeClr val="tx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GB"/>
              <a:t>Click to edit Master subtitle style</a:t>
            </a:r>
          </a:p>
        </p:txBody>
      </p:sp>
    </p:spTree>
    <p:extLst>
      <p:ext uri="{BB962C8B-B14F-4D97-AF65-F5344CB8AC3E}">
        <p14:creationId xmlns:p14="http://schemas.microsoft.com/office/powerpoint/2010/main" val="51444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AA5C6-4838-F0CC-4222-C7F4132BAF14}"/>
              </a:ext>
            </a:extLst>
          </p:cNvPr>
          <p:cNvSpPr>
            <a:spLocks noGrp="1"/>
          </p:cNvSpPr>
          <p:nvPr>
            <p:ph type="title"/>
          </p:nvPr>
        </p:nvSpPr>
        <p:spPr>
          <a:xfrm>
            <a:off x="437323" y="365127"/>
            <a:ext cx="11350487" cy="957047"/>
          </a:xfrm>
          <a:prstGeom prst="rect">
            <a:avLst/>
          </a:prstGeom>
        </p:spPr>
        <p:txBody>
          <a:bodyPr vert="horz" lIns="91440" tIns="45720" rIns="91440" bIns="45720" rtlCol="0" anchor="b" anchorCtr="0">
            <a:normAutofit/>
          </a:bodyPr>
          <a:lstStyle/>
          <a:p>
            <a:r>
              <a:rPr lang="en-GB" dirty="0"/>
              <a:t>Click to edit Master title style</a:t>
            </a:r>
          </a:p>
        </p:txBody>
      </p:sp>
      <p:sp>
        <p:nvSpPr>
          <p:cNvPr id="3" name="Text Placeholder 2">
            <a:extLst>
              <a:ext uri="{FF2B5EF4-FFF2-40B4-BE49-F238E27FC236}">
                <a16:creationId xmlns:a16="http://schemas.microsoft.com/office/drawing/2014/main" id="{A2D08AF5-E069-8CB5-06D2-60D44D420758}"/>
              </a:ext>
            </a:extLst>
          </p:cNvPr>
          <p:cNvSpPr>
            <a:spLocks noGrp="1"/>
          </p:cNvSpPr>
          <p:nvPr>
            <p:ph type="body" idx="1"/>
          </p:nvPr>
        </p:nvSpPr>
        <p:spPr>
          <a:xfrm>
            <a:off x="437323" y="1825625"/>
            <a:ext cx="11350487"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 name="Graphic 7">
            <a:extLst>
              <a:ext uri="{FF2B5EF4-FFF2-40B4-BE49-F238E27FC236}">
                <a16:creationId xmlns:a16="http://schemas.microsoft.com/office/drawing/2014/main" id="{AAC61609-CE48-58A4-62EE-F6EAE114A0C2}"/>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767348" y="6453436"/>
            <a:ext cx="1020462" cy="276590"/>
          </a:xfrm>
          <a:prstGeom prst="rect">
            <a:avLst/>
          </a:prstGeom>
        </p:spPr>
      </p:pic>
      <p:cxnSp>
        <p:nvCxnSpPr>
          <p:cNvPr id="12" name="Straight Connector 11">
            <a:extLst>
              <a:ext uri="{FF2B5EF4-FFF2-40B4-BE49-F238E27FC236}">
                <a16:creationId xmlns:a16="http://schemas.microsoft.com/office/drawing/2014/main" id="{B87A37F5-74B2-0DFE-7881-9364DDF27158}"/>
              </a:ext>
            </a:extLst>
          </p:cNvPr>
          <p:cNvCxnSpPr/>
          <p:nvPr userDrawn="1"/>
        </p:nvCxnSpPr>
        <p:spPr>
          <a:xfrm>
            <a:off x="437323" y="6329867"/>
            <a:ext cx="11350487" cy="0"/>
          </a:xfrm>
          <a:prstGeom prst="line">
            <a:avLst/>
          </a:prstGeom>
          <a:ln>
            <a:solidFill>
              <a:srgbClr val="231F20"/>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B3FB771-C368-52D7-2E9D-425C3C9DCAAD}"/>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437323" y="6453438"/>
            <a:ext cx="1069346" cy="276589"/>
          </a:xfrm>
          <a:prstGeom prst="rect">
            <a:avLst/>
          </a:prstGeom>
        </p:spPr>
      </p:pic>
    </p:spTree>
    <p:extLst>
      <p:ext uri="{BB962C8B-B14F-4D97-AF65-F5344CB8AC3E}">
        <p14:creationId xmlns:p14="http://schemas.microsoft.com/office/powerpoint/2010/main" val="2719485383"/>
      </p:ext>
    </p:extLst>
  </p:cSld>
  <p:clrMap bg1="lt1" tx1="dk1" bg2="lt2" tx2="dk2" accent1="accent1" accent2="accent2" accent3="accent3" accent4="accent4" accent5="accent5" accent6="accent6" hlink="hlink" folHlink="folHlink"/>
  <p:sldLayoutIdLst>
    <p:sldLayoutId id="2147483733" r:id="rId1"/>
    <p:sldLayoutId id="2147483675" r:id="rId2"/>
    <p:sldLayoutId id="2147483662" r:id="rId3"/>
    <p:sldLayoutId id="2147483663" r:id="rId4"/>
    <p:sldLayoutId id="2147483664" r:id="rId5"/>
    <p:sldLayoutId id="2147483665" r:id="rId6"/>
    <p:sldLayoutId id="2147483666" r:id="rId7"/>
    <p:sldLayoutId id="2147483667" r:id="rId8"/>
    <p:sldLayoutId id="2147483660" r:id="rId9"/>
    <p:sldLayoutId id="2147483734" r:id="rId10"/>
    <p:sldLayoutId id="2147483735" r:id="rId11"/>
    <p:sldLayoutId id="2147483668" r:id="rId12"/>
    <p:sldLayoutId id="2147483673" r:id="rId13"/>
    <p:sldLayoutId id="2147483672" r:id="rId14"/>
    <p:sldLayoutId id="2147483670" r:id="rId15"/>
    <p:sldLayoutId id="2147483669" r:id="rId16"/>
    <p:sldLayoutId id="2147483671" r:id="rId17"/>
    <p:sldLayoutId id="2147483674" r:id="rId18"/>
    <p:sldLayoutId id="2147483736" r:id="rId19"/>
    <p:sldLayoutId id="2147483676" r:id="rId20"/>
  </p:sldLayoutIdLst>
  <p:txStyles>
    <p:titleStyle>
      <a:lvl1pPr algn="l" defTabSz="914423"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8.sv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sv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36.svg"/><Relationship Id="rId32" Type="http://schemas.openxmlformats.org/officeDocument/2006/relationships/image" Target="../media/image44.sv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svg"/><Relationship Id="rId10" Type="http://schemas.openxmlformats.org/officeDocument/2006/relationships/image" Target="../media/image22.sv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svg"/><Relationship Id="rId8"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piqsels.com/en/public-domain-photo-svsp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351A-1627-9639-E254-475C5DD63A6F}"/>
              </a:ext>
            </a:extLst>
          </p:cNvPr>
          <p:cNvSpPr>
            <a:spLocks noGrp="1"/>
          </p:cNvSpPr>
          <p:nvPr>
            <p:ph type="ctrTitle"/>
          </p:nvPr>
        </p:nvSpPr>
        <p:spPr>
          <a:xfrm>
            <a:off x="461319" y="1746793"/>
            <a:ext cx="10462495" cy="2387600"/>
          </a:xfrm>
        </p:spPr>
        <p:txBody>
          <a:bodyPr/>
          <a:lstStyle/>
          <a:p>
            <a:r>
              <a:rPr lang="en-GB" dirty="0">
                <a:latin typeface="Aptos" panose="020B0004020202020204" pitchFamily="34" charset="0"/>
              </a:rPr>
              <a:t>FE Buzz Activity</a:t>
            </a:r>
          </a:p>
        </p:txBody>
      </p:sp>
      <p:sp>
        <p:nvSpPr>
          <p:cNvPr id="9" name="TextBox 8">
            <a:extLst>
              <a:ext uri="{FF2B5EF4-FFF2-40B4-BE49-F238E27FC236}">
                <a16:creationId xmlns:a16="http://schemas.microsoft.com/office/drawing/2014/main" id="{FC32113D-F915-6A59-FBD2-3F81C9C32F57}"/>
              </a:ext>
            </a:extLst>
          </p:cNvPr>
          <p:cNvSpPr txBox="1"/>
          <p:nvPr/>
        </p:nvSpPr>
        <p:spPr>
          <a:xfrm>
            <a:off x="461319" y="4324271"/>
            <a:ext cx="6195848" cy="584775"/>
          </a:xfrm>
          <a:prstGeom prst="rect">
            <a:avLst/>
          </a:prstGeom>
          <a:noFill/>
        </p:spPr>
        <p:txBody>
          <a:bodyPr wrap="square">
            <a:spAutoFit/>
          </a:bodyPr>
          <a:lstStyle/>
          <a:p>
            <a:r>
              <a:rPr lang="en-GB" sz="3200" dirty="0">
                <a:solidFill>
                  <a:schemeClr val="bg1"/>
                </a:solidFill>
                <a:latin typeface="Aptos" panose="020B0004020202020204" pitchFamily="34" charset="0"/>
              </a:rPr>
              <a:t>Confidence and Resilience</a:t>
            </a:r>
          </a:p>
        </p:txBody>
      </p:sp>
    </p:spTree>
    <p:extLst>
      <p:ext uri="{BB962C8B-B14F-4D97-AF65-F5344CB8AC3E}">
        <p14:creationId xmlns:p14="http://schemas.microsoft.com/office/powerpoint/2010/main" val="33481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BDB01-8C8D-9167-EBB6-1770D6C8C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E99BC-8F72-8676-ED42-A0C77422B9EB}"/>
              </a:ext>
            </a:extLst>
          </p:cNvPr>
          <p:cNvSpPr>
            <a:spLocks noGrp="1"/>
          </p:cNvSpPr>
          <p:nvPr>
            <p:ph type="title"/>
          </p:nvPr>
        </p:nvSpPr>
        <p:spPr/>
        <p:txBody>
          <a:bodyPr/>
          <a:lstStyle/>
          <a:p>
            <a:r>
              <a:rPr lang="en-GB" dirty="0">
                <a:solidFill>
                  <a:srgbClr val="00478A"/>
                </a:solidFill>
                <a:latin typeface="Aptos" panose="020B0004020202020204" pitchFamily="34" charset="0"/>
              </a:rPr>
              <a:t>Teacher’s</a:t>
            </a:r>
            <a:r>
              <a:rPr lang="en-GB" dirty="0">
                <a:latin typeface="Aptos" panose="020B0004020202020204" pitchFamily="34" charset="0"/>
              </a:rPr>
              <a:t> </a:t>
            </a:r>
            <a:r>
              <a:rPr lang="en-GB" dirty="0">
                <a:solidFill>
                  <a:srgbClr val="00478A"/>
                </a:solidFill>
                <a:latin typeface="Aptos" panose="020B0004020202020204" pitchFamily="34" charset="0"/>
              </a:rPr>
              <a:t>Guide</a:t>
            </a:r>
          </a:p>
        </p:txBody>
      </p:sp>
      <p:sp>
        <p:nvSpPr>
          <p:cNvPr id="4" name="Text Placeholder 3">
            <a:extLst>
              <a:ext uri="{FF2B5EF4-FFF2-40B4-BE49-F238E27FC236}">
                <a16:creationId xmlns:a16="http://schemas.microsoft.com/office/drawing/2014/main" id="{CDF225ED-42D1-B72C-07BE-C6538026A60E}"/>
              </a:ext>
            </a:extLst>
          </p:cNvPr>
          <p:cNvSpPr>
            <a:spLocks noGrp="1"/>
          </p:cNvSpPr>
          <p:nvPr>
            <p:ph type="subTitle" idx="4294967295"/>
          </p:nvPr>
        </p:nvSpPr>
        <p:spPr>
          <a:xfrm>
            <a:off x="437323" y="1624307"/>
            <a:ext cx="5381585" cy="4295198"/>
          </a:xfrm>
        </p:spPr>
        <p:txBody>
          <a:bodyPr vert="horz" lIns="91440" tIns="45720" rIns="91440" bIns="45720" rtlCol="0" anchor="t">
            <a:noAutofit/>
          </a:bodyPr>
          <a:lstStyle/>
          <a:p>
            <a:pPr marL="0" indent="0" algn="l" rtl="0" eaLnBrk="1" fontAlgn="ctr" latinLnBrk="0" hangingPunct="1">
              <a:buNone/>
            </a:pPr>
            <a:r>
              <a:rPr lang="en-GB" sz="1800" b="1" i="0" u="none" strike="noStrike" kern="1200" dirty="0">
                <a:solidFill>
                  <a:srgbClr val="00478A"/>
                </a:solidFill>
                <a:effectLst/>
                <a:latin typeface="Aptos" panose="020B0004020202020204" pitchFamily="34" charset="0"/>
              </a:rPr>
              <a:t>Summary: </a:t>
            </a:r>
          </a:p>
          <a:p>
            <a:pPr marL="0" indent="0" algn="l" rtl="0" eaLnBrk="1" fontAlgn="ctr" latinLnBrk="0" hangingPunct="1">
              <a:buNone/>
            </a:pPr>
            <a:r>
              <a:rPr lang="en-GB" sz="1800" i="0" u="none" strike="noStrike" kern="1200" dirty="0">
                <a:effectLst/>
                <a:latin typeface="Aptos" panose="020B0004020202020204" pitchFamily="34" charset="0"/>
              </a:rPr>
              <a:t>This activity has been developed to support FE students with a focus on resilience and self-confidence. </a:t>
            </a:r>
          </a:p>
          <a:p>
            <a:pPr marL="0" indent="0" algn="l" rtl="0" eaLnBrk="1" fontAlgn="ctr" latinLnBrk="0" hangingPunct="1">
              <a:buNone/>
            </a:pPr>
            <a:r>
              <a:rPr lang="en-GB" sz="1800" i="0" u="none" strike="noStrike" kern="1200" dirty="0">
                <a:effectLst/>
                <a:latin typeface="Aptos" panose="020B0004020202020204" pitchFamily="34" charset="0"/>
              </a:rPr>
              <a:t>This activity shares ‘personality’ to students and links personality strengths to resilience.</a:t>
            </a:r>
          </a:p>
          <a:p>
            <a:pPr marL="0" indent="0" algn="l" rtl="0" eaLnBrk="1" fontAlgn="ctr" latinLnBrk="0" hangingPunct="1">
              <a:buNone/>
            </a:pPr>
            <a:r>
              <a:rPr lang="en-GB" sz="1800" i="0" u="none" strike="noStrike" kern="1200" dirty="0">
                <a:effectLst/>
                <a:latin typeface="Aptos" panose="020B0004020202020204" pitchFamily="34" charset="0"/>
              </a:rPr>
              <a:t>This includes a small group follow-up activity linked to identifying a career that would suit their personality animal group.</a:t>
            </a:r>
          </a:p>
          <a:p>
            <a:pPr marL="0" indent="0" algn="l" rtl="0" eaLnBrk="1" fontAlgn="ctr" latinLnBrk="0" hangingPunct="1">
              <a:buNone/>
            </a:pPr>
            <a:endParaRPr lang="en-GB" sz="1800" b="1" i="0" u="none" strike="noStrike" kern="1200" dirty="0">
              <a:effectLst/>
              <a:latin typeface="Aptos" panose="020B0004020202020204" pitchFamily="34" charset="0"/>
            </a:endParaRPr>
          </a:p>
          <a:p>
            <a:pPr marL="0" indent="0" algn="l" rtl="0" eaLnBrk="1" fontAlgn="ctr" latinLnBrk="0" hangingPunct="1">
              <a:buNone/>
            </a:pPr>
            <a:r>
              <a:rPr lang="en-GB" sz="1800" b="1" i="0" u="none" strike="noStrike" kern="1200" dirty="0">
                <a:solidFill>
                  <a:srgbClr val="00478A"/>
                </a:solidFill>
                <a:effectLst/>
                <a:latin typeface="Aptos" panose="020B0004020202020204" pitchFamily="34" charset="0"/>
              </a:rPr>
              <a:t>Programme linked to: </a:t>
            </a:r>
          </a:p>
          <a:p>
            <a:pPr marL="0" indent="0" algn="l" rtl="0" eaLnBrk="1" fontAlgn="ctr" latinLnBrk="0" hangingPunct="1">
              <a:buNone/>
            </a:pPr>
            <a:r>
              <a:rPr lang="en-GB" sz="1800" i="0" u="none" strike="noStrike" kern="1200" dirty="0">
                <a:effectLst/>
                <a:latin typeface="Aptos" panose="020B0004020202020204" pitchFamily="34" charset="0"/>
              </a:rPr>
              <a:t>North-East Ambition’s Career Benchmarks: </a:t>
            </a:r>
          </a:p>
          <a:p>
            <a:pPr marL="0" indent="0" algn="l" rtl="0" eaLnBrk="1" fontAlgn="ctr" latinLnBrk="0" hangingPunct="1">
              <a:buNone/>
            </a:pPr>
            <a:r>
              <a:rPr lang="en-GB" sz="1800" i="0" u="none" strike="noStrike" kern="1200" dirty="0">
                <a:effectLst/>
                <a:latin typeface="Aptos" panose="020B0004020202020204" pitchFamily="34" charset="0"/>
              </a:rPr>
              <a:t>(to insert)</a:t>
            </a:r>
            <a:endParaRPr lang="en-GB" sz="2400" dirty="0">
              <a:latin typeface="Aptos" panose="020B0004020202020204" pitchFamily="34" charset="0"/>
            </a:endParaRPr>
          </a:p>
        </p:txBody>
      </p:sp>
      <p:sp>
        <p:nvSpPr>
          <p:cNvPr id="3" name="Text Placeholder 3">
            <a:extLst>
              <a:ext uri="{FF2B5EF4-FFF2-40B4-BE49-F238E27FC236}">
                <a16:creationId xmlns:a16="http://schemas.microsoft.com/office/drawing/2014/main" id="{FA6BCBB5-3896-9EEE-4225-92D8173E1090}"/>
              </a:ext>
            </a:extLst>
          </p:cNvPr>
          <p:cNvSpPr txBox="1">
            <a:spLocks/>
          </p:cNvSpPr>
          <p:nvPr/>
        </p:nvSpPr>
        <p:spPr>
          <a:xfrm>
            <a:off x="6228523" y="1624307"/>
            <a:ext cx="5381585" cy="4295198"/>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fontAlgn="ctr">
              <a:buFont typeface="Arial" panose="020B0604020202020204" pitchFamily="34" charset="0"/>
              <a:buNone/>
            </a:pPr>
            <a:r>
              <a:rPr lang="en-GB" sz="1800" b="1" dirty="0">
                <a:solidFill>
                  <a:srgbClr val="00478A"/>
                </a:solidFill>
                <a:latin typeface="Aptos" panose="020B0004020202020204" pitchFamily="34" charset="0"/>
              </a:rPr>
              <a:t>Expected duration:</a:t>
            </a:r>
          </a:p>
          <a:p>
            <a:pPr marL="0" indent="0" fontAlgn="ctr">
              <a:buFont typeface="Arial" panose="020B0604020202020204" pitchFamily="34" charset="0"/>
              <a:buNone/>
            </a:pPr>
            <a:r>
              <a:rPr lang="en-GB" sz="1800" dirty="0">
                <a:latin typeface="Aptos" panose="020B0004020202020204" pitchFamily="34" charset="0"/>
              </a:rPr>
              <a:t>1-2 hours</a:t>
            </a:r>
          </a:p>
          <a:p>
            <a:pPr marL="0" indent="0" fontAlgn="ctr">
              <a:buFont typeface="Arial" panose="020B0604020202020204" pitchFamily="34" charset="0"/>
              <a:buNone/>
            </a:pPr>
            <a:endParaRPr lang="en-GB" sz="1800" b="1" dirty="0">
              <a:latin typeface="Aptos" panose="020B0004020202020204" pitchFamily="34" charset="0"/>
            </a:endParaRPr>
          </a:p>
          <a:p>
            <a:pPr marL="0" indent="0" fontAlgn="ctr">
              <a:buFont typeface="Arial" panose="020B0604020202020204" pitchFamily="34" charset="0"/>
              <a:buNone/>
            </a:pPr>
            <a:r>
              <a:rPr lang="en-GB" sz="1800" b="1" dirty="0">
                <a:solidFill>
                  <a:srgbClr val="00478A"/>
                </a:solidFill>
                <a:latin typeface="Aptos" panose="020B0004020202020204" pitchFamily="34" charset="0"/>
              </a:rPr>
              <a:t>Learning objectives:</a:t>
            </a:r>
          </a:p>
          <a:p>
            <a:pPr marL="285750" indent="-285750" fontAlgn="ctr"/>
            <a:r>
              <a:rPr lang="en-GB" sz="1800" dirty="0">
                <a:latin typeface="Aptos" panose="020B0004020202020204" pitchFamily="34" charset="0"/>
              </a:rPr>
              <a:t>To complete Buzz Quiz and identify their animal type and key personal strengths.</a:t>
            </a:r>
          </a:p>
          <a:p>
            <a:pPr marL="285750" indent="-285750" fontAlgn="ctr"/>
            <a:r>
              <a:rPr lang="en-GB" sz="1800" dirty="0">
                <a:latin typeface="Aptos" panose="020B0004020202020204" pitchFamily="34" charset="0"/>
              </a:rPr>
              <a:t>To identify key animal strengths and link these to core values and beliefs which underpin resilience.</a:t>
            </a:r>
          </a:p>
          <a:p>
            <a:pPr marL="285750" indent="-285750" fontAlgn="ctr"/>
            <a:r>
              <a:rPr lang="en-GB" sz="1800" dirty="0">
                <a:latin typeface="Aptos" panose="020B0004020202020204" pitchFamily="34" charset="0"/>
              </a:rPr>
              <a:t>To learn how personality can positively impact on career journey and future happiness and success.</a:t>
            </a:r>
          </a:p>
          <a:p>
            <a:endParaRPr lang="en-GB" sz="2400" dirty="0">
              <a:latin typeface="Aptos" panose="020B0004020202020204" pitchFamily="34" charset="0"/>
            </a:endParaRPr>
          </a:p>
        </p:txBody>
      </p:sp>
      <p:sp>
        <p:nvSpPr>
          <p:cNvPr id="5" name="TextBox 4">
            <a:extLst>
              <a:ext uri="{FF2B5EF4-FFF2-40B4-BE49-F238E27FC236}">
                <a16:creationId xmlns:a16="http://schemas.microsoft.com/office/drawing/2014/main" id="{CDD094E4-9A88-B738-3284-158705D0CC67}"/>
              </a:ext>
            </a:extLst>
          </p:cNvPr>
          <p:cNvSpPr txBox="1"/>
          <p:nvPr/>
        </p:nvSpPr>
        <p:spPr>
          <a:xfrm>
            <a:off x="437323" y="6008472"/>
            <a:ext cx="10421177" cy="246221"/>
          </a:xfrm>
          <a:prstGeom prst="rect">
            <a:avLst/>
          </a:prstGeom>
          <a:noFill/>
        </p:spPr>
        <p:txBody>
          <a:bodyPr wrap="square">
            <a:spAutoFit/>
          </a:bodyPr>
          <a:lstStyle/>
          <a:p>
            <a:pPr>
              <a:spcBef>
                <a:spcPts val="638"/>
              </a:spcBef>
              <a:spcAft>
                <a:spcPts val="217"/>
              </a:spcAft>
            </a:pPr>
            <a:r>
              <a:rPr lang="en-AU" sz="1000" dirty="0">
                <a:effectLst/>
                <a:latin typeface="Aptos" panose="020B0004020202020204" pitchFamily="34" charset="0"/>
              </a:rPr>
              <a:t>©  D. Hodgson, 2025. Copyrighted material, permission granted for use in schools and colleges in North East CA only for educational purposes. </a:t>
            </a:r>
          </a:p>
        </p:txBody>
      </p:sp>
    </p:spTree>
    <p:extLst>
      <p:ext uri="{BB962C8B-B14F-4D97-AF65-F5344CB8AC3E}">
        <p14:creationId xmlns:p14="http://schemas.microsoft.com/office/powerpoint/2010/main" val="307157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D58B-67BE-0426-7502-17A6CB695C97}"/>
              </a:ext>
            </a:extLst>
          </p:cNvPr>
          <p:cNvSpPr>
            <a:spLocks noGrp="1"/>
          </p:cNvSpPr>
          <p:nvPr>
            <p:ph type="title"/>
          </p:nvPr>
        </p:nvSpPr>
        <p:spPr/>
        <p:txBody>
          <a:bodyPr/>
          <a:lstStyle/>
          <a:p>
            <a:r>
              <a:rPr lang="en-GB" dirty="0">
                <a:solidFill>
                  <a:srgbClr val="00478A"/>
                </a:solidFill>
                <a:latin typeface="Aptos" panose="020B0004020202020204" pitchFamily="34" charset="0"/>
              </a:rPr>
              <a:t>Session Aims</a:t>
            </a:r>
          </a:p>
        </p:txBody>
      </p:sp>
      <p:sp>
        <p:nvSpPr>
          <p:cNvPr id="3" name="Content Placeholder 2">
            <a:extLst>
              <a:ext uri="{FF2B5EF4-FFF2-40B4-BE49-F238E27FC236}">
                <a16:creationId xmlns:a16="http://schemas.microsoft.com/office/drawing/2014/main" id="{51D752C2-1A16-19AE-4BB6-202AE8A3F6B1}"/>
              </a:ext>
            </a:extLst>
          </p:cNvPr>
          <p:cNvSpPr>
            <a:spLocks noGrp="1"/>
          </p:cNvSpPr>
          <p:nvPr>
            <p:ph idx="1"/>
          </p:nvPr>
        </p:nvSpPr>
        <p:spPr>
          <a:xfrm>
            <a:off x="437324" y="1825625"/>
            <a:ext cx="8346458" cy="4351338"/>
          </a:xfrm>
        </p:spPr>
        <p:txBody>
          <a:bodyPr/>
          <a:lstStyle/>
          <a:p>
            <a:pPr fontAlgn="ctr"/>
            <a:r>
              <a:rPr lang="en-GB" sz="2400" i="0" u="none" strike="noStrike" kern="1200" dirty="0">
                <a:effectLst/>
                <a:latin typeface="Aptos" panose="020B0004020202020204" pitchFamily="34" charset="0"/>
              </a:rPr>
              <a:t>To complete Buzz Quiz and identify their animal type and key personal strengths.</a:t>
            </a:r>
          </a:p>
          <a:p>
            <a:pPr fontAlgn="ctr"/>
            <a:r>
              <a:rPr lang="en-GB" sz="2400" i="0" u="none" strike="noStrike" kern="1200" dirty="0">
                <a:effectLst/>
                <a:latin typeface="Aptos" panose="020B0004020202020204" pitchFamily="34" charset="0"/>
              </a:rPr>
              <a:t>To identify key animal strengths and link these to core values and beliefs which underpin resilience.</a:t>
            </a:r>
          </a:p>
          <a:p>
            <a:pPr fontAlgn="ctr"/>
            <a:r>
              <a:rPr lang="en-GB" sz="2400" i="0" u="none" strike="noStrike" kern="1200" dirty="0">
                <a:effectLst/>
                <a:latin typeface="Aptos" panose="020B0004020202020204" pitchFamily="34" charset="0"/>
              </a:rPr>
              <a:t>To learn how personality can positively impact on career journey and future happiness and success.</a:t>
            </a:r>
          </a:p>
        </p:txBody>
      </p:sp>
    </p:spTree>
    <p:extLst>
      <p:ext uri="{BB962C8B-B14F-4D97-AF65-F5344CB8AC3E}">
        <p14:creationId xmlns:p14="http://schemas.microsoft.com/office/powerpoint/2010/main" val="231986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BCE637-AA8A-4383-4CD0-03A758D0DDC1}"/>
              </a:ext>
            </a:extLst>
          </p:cNvPr>
          <p:cNvSpPr>
            <a:spLocks noGrp="1"/>
          </p:cNvSpPr>
          <p:nvPr>
            <p:ph type="title"/>
          </p:nvPr>
        </p:nvSpPr>
        <p:spPr/>
        <p:txBody>
          <a:bodyPr>
            <a:normAutofit/>
          </a:bodyPr>
          <a:lstStyle/>
          <a:p>
            <a:r>
              <a:rPr lang="en-GB" dirty="0">
                <a:solidFill>
                  <a:srgbClr val="00478A"/>
                </a:solidFill>
                <a:latin typeface="Aptos" panose="020B0004020202020204" pitchFamily="34" charset="0"/>
              </a:rPr>
              <a:t>Who is happier one year later?</a:t>
            </a:r>
          </a:p>
        </p:txBody>
      </p:sp>
      <p:sp>
        <p:nvSpPr>
          <p:cNvPr id="3" name="Content Placeholder 2">
            <a:extLst>
              <a:ext uri="{FF2B5EF4-FFF2-40B4-BE49-F238E27FC236}">
                <a16:creationId xmlns:a16="http://schemas.microsoft.com/office/drawing/2014/main" id="{F555A65E-60EA-9BF5-BF95-93FEE865734E}"/>
              </a:ext>
            </a:extLst>
          </p:cNvPr>
          <p:cNvSpPr>
            <a:spLocks noGrp="1"/>
          </p:cNvSpPr>
          <p:nvPr>
            <p:ph idx="1"/>
          </p:nvPr>
        </p:nvSpPr>
        <p:spPr>
          <a:xfrm>
            <a:off x="1058647" y="1885426"/>
            <a:ext cx="4967854" cy="626446"/>
          </a:xfrm>
        </p:spPr>
        <p:txBody>
          <a:bodyPr vert="horz" lIns="91440" tIns="45720" rIns="91440" bIns="45720" rtlCol="0" anchor="t">
            <a:noAutofit/>
          </a:bodyPr>
          <a:lstStyle/>
          <a:p>
            <a:pPr marL="0" indent="0" algn="ctr">
              <a:buNone/>
            </a:pPr>
            <a:r>
              <a:rPr lang="en-GB" sz="2000" dirty="0">
                <a:latin typeface="Aptos"/>
              </a:rPr>
              <a:t>A lottery jackpot winner</a:t>
            </a:r>
          </a:p>
        </p:txBody>
      </p:sp>
      <p:sp>
        <p:nvSpPr>
          <p:cNvPr id="2" name="Content Placeholder 2">
            <a:extLst>
              <a:ext uri="{FF2B5EF4-FFF2-40B4-BE49-F238E27FC236}">
                <a16:creationId xmlns:a16="http://schemas.microsoft.com/office/drawing/2014/main" id="{06DFBE3B-B774-0EB6-A898-C1CCC71A392D}"/>
              </a:ext>
            </a:extLst>
          </p:cNvPr>
          <p:cNvSpPr txBox="1">
            <a:spLocks/>
          </p:cNvSpPr>
          <p:nvPr/>
        </p:nvSpPr>
        <p:spPr>
          <a:xfrm>
            <a:off x="6506778" y="1780604"/>
            <a:ext cx="4714142" cy="836089"/>
          </a:xfrm>
          <a:prstGeom prst="rect">
            <a:avLst/>
          </a:prstGeom>
        </p:spPr>
        <p:txBody>
          <a:bodyPr vert="horz" lIns="91440" tIns="45720" rIns="91440" bIns="4572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a:buNone/>
            </a:pPr>
            <a:r>
              <a:rPr lang="en-GB" sz="2000" dirty="0">
                <a:latin typeface="Aptos"/>
              </a:rPr>
              <a:t>A survivor of a Road Traffic Accident resulting in a permanent spinal injury</a:t>
            </a:r>
          </a:p>
        </p:txBody>
      </p:sp>
      <p:sp>
        <p:nvSpPr>
          <p:cNvPr id="8" name="TextBox 7">
            <a:extLst>
              <a:ext uri="{FF2B5EF4-FFF2-40B4-BE49-F238E27FC236}">
                <a16:creationId xmlns:a16="http://schemas.microsoft.com/office/drawing/2014/main" id="{C025105F-65FF-D7F9-D17D-98C3F0B65F0E}"/>
              </a:ext>
            </a:extLst>
          </p:cNvPr>
          <p:cNvSpPr txBox="1"/>
          <p:nvPr/>
        </p:nvSpPr>
        <p:spPr>
          <a:xfrm>
            <a:off x="437323" y="6023074"/>
            <a:ext cx="10741571" cy="276999"/>
          </a:xfrm>
          <a:prstGeom prst="rect">
            <a:avLst/>
          </a:prstGeom>
          <a:noFill/>
        </p:spPr>
        <p:txBody>
          <a:bodyPr wrap="square">
            <a:spAutoFit/>
          </a:bodyPr>
          <a:lstStyle/>
          <a:p>
            <a:endParaRPr lang="en-GB" sz="1200" dirty="0">
              <a:latin typeface="Aptos" panose="020B0004020202020204" pitchFamily="34" charset="0"/>
            </a:endParaRPr>
          </a:p>
        </p:txBody>
      </p:sp>
      <p:pic>
        <p:nvPicPr>
          <p:cNvPr id="7" name="Picture 6" descr="Free Red and yellow cars shown in a head-on collision during a crash test for safety evaluation. Stock Photo">
            <a:extLst>
              <a:ext uri="{FF2B5EF4-FFF2-40B4-BE49-F238E27FC236}">
                <a16:creationId xmlns:a16="http://schemas.microsoft.com/office/drawing/2014/main" id="{A118A2FE-85FC-8206-039C-505FAF5D094B}"/>
              </a:ext>
            </a:extLst>
          </p:cNvPr>
          <p:cNvPicPr>
            <a:picLocks noChangeAspect="1"/>
          </p:cNvPicPr>
          <p:nvPr/>
        </p:nvPicPr>
        <p:blipFill>
          <a:blip r:embed="rId3"/>
          <a:stretch>
            <a:fillRect/>
          </a:stretch>
        </p:blipFill>
        <p:spPr>
          <a:xfrm>
            <a:off x="6506777" y="2637697"/>
            <a:ext cx="4714142" cy="2969910"/>
          </a:xfrm>
          <a:prstGeom prst="rect">
            <a:avLst/>
          </a:prstGeom>
        </p:spPr>
      </p:pic>
      <p:pic>
        <p:nvPicPr>
          <p:cNvPr id="9" name="Picture 8" descr="Free Elegant historic mansion facade with central fountain surrounded by lush gardens, offering a glimpse of classic architecture. Stock Photo">
            <a:extLst>
              <a:ext uri="{FF2B5EF4-FFF2-40B4-BE49-F238E27FC236}">
                <a16:creationId xmlns:a16="http://schemas.microsoft.com/office/drawing/2014/main" id="{351EFE7B-FBB6-DC62-B154-C6F56CBB5581}"/>
              </a:ext>
            </a:extLst>
          </p:cNvPr>
          <p:cNvPicPr>
            <a:picLocks noChangeAspect="1"/>
          </p:cNvPicPr>
          <p:nvPr/>
        </p:nvPicPr>
        <p:blipFill>
          <a:blip r:embed="rId4"/>
          <a:stretch>
            <a:fillRect/>
          </a:stretch>
        </p:blipFill>
        <p:spPr>
          <a:xfrm>
            <a:off x="1208372" y="2637697"/>
            <a:ext cx="4818129" cy="2969910"/>
          </a:xfrm>
          <a:prstGeom prst="rect">
            <a:avLst/>
          </a:prstGeom>
        </p:spPr>
      </p:pic>
      <p:sp>
        <p:nvSpPr>
          <p:cNvPr id="4" name="TextBox 3">
            <a:extLst>
              <a:ext uri="{FF2B5EF4-FFF2-40B4-BE49-F238E27FC236}">
                <a16:creationId xmlns:a16="http://schemas.microsoft.com/office/drawing/2014/main" id="{BEC36641-CC48-FAB0-625B-AC004E3D496A}"/>
              </a:ext>
            </a:extLst>
          </p:cNvPr>
          <p:cNvSpPr txBox="1"/>
          <p:nvPr/>
        </p:nvSpPr>
        <p:spPr>
          <a:xfrm>
            <a:off x="1873760" y="5859258"/>
            <a:ext cx="81653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A: </a:t>
            </a:r>
            <a:endParaRPr lang="en-GB" dirty="0"/>
          </a:p>
        </p:txBody>
      </p:sp>
    </p:spTree>
    <p:extLst>
      <p:ext uri="{BB962C8B-B14F-4D97-AF65-F5344CB8AC3E}">
        <p14:creationId xmlns:p14="http://schemas.microsoft.com/office/powerpoint/2010/main" val="15505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D51E-85AF-A8AC-305E-D7E5692B7CB1}"/>
              </a:ext>
            </a:extLst>
          </p:cNvPr>
          <p:cNvSpPr>
            <a:spLocks noGrp="1"/>
          </p:cNvSpPr>
          <p:nvPr>
            <p:ph type="title"/>
          </p:nvPr>
        </p:nvSpPr>
        <p:spPr/>
        <p:txBody>
          <a:bodyPr/>
          <a:lstStyle/>
          <a:p>
            <a:r>
              <a:rPr lang="en-GB" dirty="0">
                <a:solidFill>
                  <a:srgbClr val="00478A"/>
                </a:solidFill>
                <a:latin typeface="Aptos" panose="020B0004020202020204" pitchFamily="34" charset="0"/>
              </a:rPr>
              <a:t>The 3 Ingredients of Happiness</a:t>
            </a:r>
          </a:p>
        </p:txBody>
      </p:sp>
      <p:sp>
        <p:nvSpPr>
          <p:cNvPr id="3" name="Content Placeholder 2">
            <a:extLst>
              <a:ext uri="{FF2B5EF4-FFF2-40B4-BE49-F238E27FC236}">
                <a16:creationId xmlns:a16="http://schemas.microsoft.com/office/drawing/2014/main" id="{398AE65B-7F4D-0069-063F-36E92B73D581}"/>
              </a:ext>
            </a:extLst>
          </p:cNvPr>
          <p:cNvSpPr>
            <a:spLocks noGrp="1"/>
          </p:cNvSpPr>
          <p:nvPr>
            <p:ph idx="1"/>
          </p:nvPr>
        </p:nvSpPr>
        <p:spPr>
          <a:xfrm>
            <a:off x="437323" y="1825625"/>
            <a:ext cx="2444422" cy="3328266"/>
          </a:xfrm>
        </p:spPr>
        <p:txBody>
          <a:bodyPr vert="horz" lIns="91440" tIns="45720" rIns="91440" bIns="45720" rtlCol="0" anchor="t">
            <a:noAutofit/>
          </a:bodyPr>
          <a:lstStyle/>
          <a:p>
            <a:pPr marL="0" indent="0">
              <a:buNone/>
            </a:pPr>
            <a:r>
              <a:rPr lang="en-GB" sz="1600" dirty="0">
                <a:latin typeface="Aptos" panose="020B0004020202020204" pitchFamily="34" charset="0"/>
              </a:rPr>
              <a:t>Many researchers (including Martin Seligman, Henry Stewart, and Robert Waldinger) have found that the happiest and healthiest people build a life rich in three things:</a:t>
            </a:r>
          </a:p>
          <a:p>
            <a:pPr marL="0" indent="0">
              <a:buNone/>
            </a:pPr>
            <a:r>
              <a:rPr lang="en-GB" sz="1600" b="1" dirty="0">
                <a:latin typeface="Aptos"/>
              </a:rPr>
              <a:t>Purpose-Meaning-Connection</a:t>
            </a:r>
            <a:br>
              <a:rPr lang="en-GB" sz="1600" dirty="0">
                <a:latin typeface="Aptos" panose="020B0004020202020204" pitchFamily="34" charset="0"/>
              </a:rPr>
            </a:br>
            <a:br>
              <a:rPr lang="en-GB" sz="1600" dirty="0">
                <a:latin typeface="Aptos" panose="020B0004020202020204" pitchFamily="34" charset="0"/>
              </a:rPr>
            </a:br>
            <a:endParaRPr lang="en-GB" sz="1600" dirty="0">
              <a:latin typeface="Aptos" panose="020B0004020202020204" pitchFamily="34" charset="0"/>
            </a:endParaRPr>
          </a:p>
        </p:txBody>
      </p:sp>
      <p:sp>
        <p:nvSpPr>
          <p:cNvPr id="4" name="Content Placeholder 2">
            <a:extLst>
              <a:ext uri="{FF2B5EF4-FFF2-40B4-BE49-F238E27FC236}">
                <a16:creationId xmlns:a16="http://schemas.microsoft.com/office/drawing/2014/main" id="{F0A0E18C-74AF-6C30-FDEE-70C4014250E0}"/>
              </a:ext>
            </a:extLst>
          </p:cNvPr>
          <p:cNvSpPr txBox="1">
            <a:spLocks/>
          </p:cNvSpPr>
          <p:nvPr/>
        </p:nvSpPr>
        <p:spPr>
          <a:xfrm>
            <a:off x="3360632" y="1825625"/>
            <a:ext cx="2444422" cy="3840884"/>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Aptos"/>
              </a:rPr>
              <a:t>Purpose</a:t>
            </a:r>
          </a:p>
          <a:p>
            <a:pPr marL="0" indent="0">
              <a:buFont typeface="Arial" panose="020B0604020202020204" pitchFamily="34" charset="0"/>
              <a:buNone/>
            </a:pPr>
            <a:r>
              <a:rPr lang="en-GB" sz="1600" dirty="0">
                <a:solidFill>
                  <a:schemeClr val="bg1"/>
                </a:solidFill>
                <a:latin typeface="Aptos" panose="020B0004020202020204" pitchFamily="34" charset="0"/>
              </a:rPr>
              <a:t>Purpose results from finding a career in which you can fully develop and apply your skills and personality strengths. Identifying your personality animal with buzz quiz can set you on the path. This is what we do as we work.</a:t>
            </a:r>
          </a:p>
        </p:txBody>
      </p:sp>
      <p:sp>
        <p:nvSpPr>
          <p:cNvPr id="5" name="Content Placeholder 2">
            <a:extLst>
              <a:ext uri="{FF2B5EF4-FFF2-40B4-BE49-F238E27FC236}">
                <a16:creationId xmlns:a16="http://schemas.microsoft.com/office/drawing/2014/main" id="{1AC8E6EC-12B1-9067-14BC-2E3F18D5A1D0}"/>
              </a:ext>
            </a:extLst>
          </p:cNvPr>
          <p:cNvSpPr txBox="1">
            <a:spLocks/>
          </p:cNvSpPr>
          <p:nvPr/>
        </p:nvSpPr>
        <p:spPr>
          <a:xfrm>
            <a:off x="5951437" y="1825625"/>
            <a:ext cx="2444422" cy="3840884"/>
          </a:xfrm>
          <a:prstGeom prst="rect">
            <a:avLst/>
          </a:prstGeom>
          <a:solidFill>
            <a:srgbClr val="8F3E8D"/>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Meaning</a:t>
            </a:r>
          </a:p>
          <a:p>
            <a:pPr marL="0" indent="0">
              <a:buNone/>
            </a:pPr>
            <a:r>
              <a:rPr lang="en-GB" sz="1600" dirty="0">
                <a:solidFill>
                  <a:schemeClr val="bg1"/>
                </a:solidFill>
                <a:latin typeface="Aptos" panose="020B0004020202020204" pitchFamily="34" charset="0"/>
              </a:rPr>
              <a:t>Meaning is choosing a career that has a positive impact in the world. You will see some suggestions after you reveal your personality animal. This is why we work. </a:t>
            </a:r>
          </a:p>
        </p:txBody>
      </p:sp>
      <p:sp>
        <p:nvSpPr>
          <p:cNvPr id="6" name="Content Placeholder 2">
            <a:extLst>
              <a:ext uri="{FF2B5EF4-FFF2-40B4-BE49-F238E27FC236}">
                <a16:creationId xmlns:a16="http://schemas.microsoft.com/office/drawing/2014/main" id="{1A7F902D-AAAE-0868-52E2-66D8D1F70B43}"/>
              </a:ext>
            </a:extLst>
          </p:cNvPr>
          <p:cNvSpPr txBox="1">
            <a:spLocks/>
          </p:cNvSpPr>
          <p:nvPr/>
        </p:nvSpPr>
        <p:spPr>
          <a:xfrm>
            <a:off x="8556092" y="1825625"/>
            <a:ext cx="2984749" cy="3840884"/>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Connection </a:t>
            </a:r>
          </a:p>
          <a:p>
            <a:pPr marL="0" indent="0">
              <a:buNone/>
            </a:pPr>
            <a:r>
              <a:rPr lang="en-GB" sz="1600" dirty="0">
                <a:solidFill>
                  <a:schemeClr val="bg1"/>
                </a:solidFill>
                <a:latin typeface="Aptos" panose="020B0004020202020204" pitchFamily="34" charset="0"/>
              </a:rPr>
              <a:t>Involves building relationships with networks of people and groups, in the real, not the virtual, world, to ensure you become a resilient adult with qualities such as kindness, compassion, courage, and curiosity, attracting positive friends and mentors. This is how we live well. Where you live and work is also important for connection. Do you want to live close to your family, in a city or a rural location</a:t>
            </a:r>
          </a:p>
        </p:txBody>
      </p:sp>
    </p:spTree>
    <p:extLst>
      <p:ext uri="{BB962C8B-B14F-4D97-AF65-F5344CB8AC3E}">
        <p14:creationId xmlns:p14="http://schemas.microsoft.com/office/powerpoint/2010/main" val="308657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p:nvPr>
        </p:nvSpPr>
        <p:spPr>
          <a:xfrm>
            <a:off x="437324" y="1168691"/>
            <a:ext cx="4148531" cy="957047"/>
          </a:xfrm>
        </p:spPr>
        <p:txBody>
          <a:bodyPr>
            <a:normAutofit fontScale="90000"/>
          </a:bodyPr>
          <a:lstStyle/>
          <a:p>
            <a:r>
              <a:rPr lang="en-GB" dirty="0">
                <a:solidFill>
                  <a:srgbClr val="00478A"/>
                </a:solidFill>
                <a:latin typeface="Aptos" panose="020B0004020202020204" pitchFamily="34" charset="0"/>
              </a:rPr>
              <a:t>Identifying Your Animal Guide</a:t>
            </a:r>
          </a:p>
        </p:txBody>
      </p:sp>
      <p:sp>
        <p:nvSpPr>
          <p:cNvPr id="3" name="Content Placeholder 2">
            <a:extLst>
              <a:ext uri="{FF2B5EF4-FFF2-40B4-BE49-F238E27FC236}">
                <a16:creationId xmlns:a16="http://schemas.microsoft.com/office/drawing/2014/main" id="{F35CFA98-584B-4D08-9EA4-7DB89A6057D1}"/>
              </a:ext>
            </a:extLst>
          </p:cNvPr>
          <p:cNvSpPr>
            <a:spLocks noGrp="1"/>
          </p:cNvSpPr>
          <p:nvPr>
            <p:ph idx="1"/>
          </p:nvPr>
        </p:nvSpPr>
        <p:spPr>
          <a:xfrm>
            <a:off x="437323" y="2615334"/>
            <a:ext cx="4965949" cy="2677102"/>
          </a:xfrm>
        </p:spPr>
        <p:txBody>
          <a:bodyPr/>
          <a:lstStyle/>
          <a:p>
            <a:r>
              <a:rPr lang="en-GB" sz="2000" dirty="0">
                <a:latin typeface="Aptos" panose="020B0004020202020204" pitchFamily="34" charset="0"/>
              </a:rPr>
              <a:t>The Buzz Quiz helps us to look at each pair of skill sets to identify our strengths.</a:t>
            </a:r>
          </a:p>
          <a:p>
            <a:r>
              <a:rPr lang="en-GB" sz="2000" dirty="0">
                <a:latin typeface="Aptos" panose="020B0004020202020204" pitchFamily="34" charset="0"/>
              </a:rPr>
              <a:t>We can represent this as an animal guide!</a:t>
            </a:r>
          </a:p>
          <a:p>
            <a:r>
              <a:rPr lang="en-GB" sz="2000" dirty="0">
                <a:latin typeface="Aptos" panose="020B0004020202020204" pitchFamily="34" charset="0"/>
              </a:rPr>
              <a:t>It also helps us to recognise our shadow animal (the opposite) which shows us the things that we can improve.</a:t>
            </a:r>
          </a:p>
        </p:txBody>
      </p:sp>
      <p:pic>
        <p:nvPicPr>
          <p:cNvPr id="4" name="Picture 2" descr="A screenshot of a cartoon animal&#10;&#10;Description automatically generated">
            <a:extLst>
              <a:ext uri="{FF2B5EF4-FFF2-40B4-BE49-F238E27FC236}">
                <a16:creationId xmlns:a16="http://schemas.microsoft.com/office/drawing/2014/main" id="{9E228BC8-0CE7-D18B-D339-93279FE5F4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9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1FE-8352-FE65-CB0F-252F54D05DBC}"/>
              </a:ext>
            </a:extLst>
          </p:cNvPr>
          <p:cNvSpPr>
            <a:spLocks noGrp="1"/>
          </p:cNvSpPr>
          <p:nvPr>
            <p:ph type="title"/>
          </p:nvPr>
        </p:nvSpPr>
        <p:spPr>
          <a:xfrm>
            <a:off x="437324" y="1168691"/>
            <a:ext cx="5062932" cy="957047"/>
          </a:xfrm>
        </p:spPr>
        <p:txBody>
          <a:bodyPr/>
          <a:lstStyle/>
          <a:p>
            <a:r>
              <a:rPr lang="en-GB" dirty="0">
                <a:solidFill>
                  <a:srgbClr val="00478A"/>
                </a:solidFill>
                <a:latin typeface="Aptos" panose="020B0004020202020204" pitchFamily="34" charset="0"/>
              </a:rPr>
              <a:t>Your Animal Guide</a:t>
            </a:r>
          </a:p>
        </p:txBody>
      </p:sp>
      <p:sp>
        <p:nvSpPr>
          <p:cNvPr id="3" name="Content Placeholder 2">
            <a:extLst>
              <a:ext uri="{FF2B5EF4-FFF2-40B4-BE49-F238E27FC236}">
                <a16:creationId xmlns:a16="http://schemas.microsoft.com/office/drawing/2014/main" id="{F35CFA98-584B-4D08-9EA4-7DB89A6057D1}"/>
              </a:ext>
            </a:extLst>
          </p:cNvPr>
          <p:cNvSpPr>
            <a:spLocks noGrp="1"/>
          </p:cNvSpPr>
          <p:nvPr>
            <p:ph idx="1"/>
          </p:nvPr>
        </p:nvSpPr>
        <p:spPr>
          <a:xfrm>
            <a:off x="437324" y="2507672"/>
            <a:ext cx="4675004" cy="3378345"/>
          </a:xfrm>
        </p:spPr>
        <p:txBody>
          <a:bodyPr/>
          <a:lstStyle/>
          <a:p>
            <a:r>
              <a:rPr lang="en-GB" sz="2000" kern="1200" dirty="0">
                <a:solidFill>
                  <a:schemeClr val="dk1"/>
                </a:solidFill>
                <a:effectLst/>
                <a:latin typeface="Aptos" panose="020B0004020202020204" pitchFamily="34" charset="0"/>
              </a:rPr>
              <a:t>Look for clues in your animal description to identify how to build three ingredients of happiness. </a:t>
            </a:r>
            <a:endParaRPr lang="en-GB" sz="2000" dirty="0">
              <a:solidFill>
                <a:schemeClr val="dk1"/>
              </a:solidFill>
              <a:latin typeface="Aptos" panose="020B0004020202020204" pitchFamily="34" charset="0"/>
            </a:endParaRPr>
          </a:p>
          <a:p>
            <a:r>
              <a:rPr lang="en-GB" sz="2000" kern="1200" dirty="0">
                <a:solidFill>
                  <a:schemeClr val="dk1"/>
                </a:solidFill>
                <a:effectLst/>
                <a:latin typeface="Aptos" panose="020B0004020202020204" pitchFamily="34" charset="0"/>
              </a:rPr>
              <a:t>These create resilience from the foundations upwards. </a:t>
            </a:r>
            <a:endParaRPr lang="en-GB" sz="2000" dirty="0">
              <a:solidFill>
                <a:schemeClr val="dk1"/>
              </a:solidFill>
              <a:latin typeface="Aptos" panose="020B0004020202020204" pitchFamily="34" charset="0"/>
            </a:endParaRPr>
          </a:p>
          <a:p>
            <a:r>
              <a:rPr lang="en-GB" sz="2000" kern="1200" dirty="0">
                <a:solidFill>
                  <a:schemeClr val="dk1"/>
                </a:solidFill>
                <a:effectLst/>
                <a:latin typeface="Aptos" panose="020B0004020202020204" pitchFamily="34" charset="0"/>
              </a:rPr>
              <a:t>They are an unseen compass that guides us.</a:t>
            </a:r>
          </a:p>
        </p:txBody>
      </p:sp>
      <p:pic>
        <p:nvPicPr>
          <p:cNvPr id="5" name="Picture 2" descr="A screenshot of a cartoon animal&#10;&#10;Description automatically generated">
            <a:extLst>
              <a:ext uri="{FF2B5EF4-FFF2-40B4-BE49-F238E27FC236}">
                <a16:creationId xmlns:a16="http://schemas.microsoft.com/office/drawing/2014/main" id="{66A68B82-EFB3-BE6E-00E6-0C81FF941C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5691" y="0"/>
            <a:ext cx="63436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2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65E98-ACB1-C656-D328-367F01044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CD016-47EA-0576-23CA-219887645406}"/>
              </a:ext>
            </a:extLst>
          </p:cNvPr>
          <p:cNvSpPr>
            <a:spLocks noGrp="1"/>
          </p:cNvSpPr>
          <p:nvPr>
            <p:ph type="title"/>
          </p:nvPr>
        </p:nvSpPr>
        <p:spPr>
          <a:xfrm>
            <a:off x="437323" y="503672"/>
            <a:ext cx="11350487" cy="957047"/>
          </a:xfrm>
        </p:spPr>
        <p:txBody>
          <a:bodyPr>
            <a:normAutofit fontScale="90000"/>
          </a:bodyPr>
          <a:lstStyle/>
          <a:p>
            <a:r>
              <a:rPr lang="en-GB" sz="3600" b="1" dirty="0">
                <a:solidFill>
                  <a:srgbClr val="00478A"/>
                </a:solidFill>
                <a:latin typeface="Aptos" panose="020B0004020202020204" pitchFamily="34" charset="0"/>
              </a:rPr>
              <a:t>How will you build meaning, connection and purpose?</a:t>
            </a:r>
            <a:br>
              <a:rPr lang="en-GB" sz="3600" b="1" dirty="0">
                <a:solidFill>
                  <a:srgbClr val="00478A"/>
                </a:solidFill>
                <a:latin typeface="Aptos" panose="020B0004020202020204" pitchFamily="34" charset="0"/>
              </a:rPr>
            </a:br>
            <a:r>
              <a:rPr lang="en-GB" sz="3600" b="1" dirty="0">
                <a:solidFill>
                  <a:srgbClr val="00478A"/>
                </a:solidFill>
                <a:latin typeface="Aptos" panose="020B0004020202020204" pitchFamily="34" charset="0"/>
              </a:rPr>
              <a:t>What’s Your Core Motivation?</a:t>
            </a:r>
            <a:endParaRPr lang="en-GB"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3BDC21BB-89A9-25A5-E489-552EF67F2B2E}"/>
              </a:ext>
            </a:extLst>
          </p:cNvPr>
          <p:cNvSpPr txBox="1">
            <a:spLocks/>
          </p:cNvSpPr>
          <p:nvPr/>
        </p:nvSpPr>
        <p:spPr>
          <a:xfrm>
            <a:off x="534305" y="3848099"/>
            <a:ext cx="2707654" cy="1790701"/>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Aptos"/>
              </a:rPr>
              <a:t>Bears</a:t>
            </a:r>
          </a:p>
          <a:p>
            <a:pPr marL="0" indent="0">
              <a:buFont typeface="Arial" panose="020B0604020202020204" pitchFamily="34" charset="0"/>
              <a:buNone/>
            </a:pPr>
            <a:r>
              <a:rPr lang="en-GB" sz="1600" dirty="0">
                <a:solidFill>
                  <a:schemeClr val="bg1"/>
                </a:solidFill>
                <a:latin typeface="Aptos" panose="020B0004020202020204" pitchFamily="34" charset="0"/>
              </a:rPr>
              <a:t>Belonging, hard work, membership through responsibility, duty and building on past success.</a:t>
            </a:r>
          </a:p>
        </p:txBody>
      </p:sp>
      <p:sp>
        <p:nvSpPr>
          <p:cNvPr id="5" name="Content Placeholder 2">
            <a:extLst>
              <a:ext uri="{FF2B5EF4-FFF2-40B4-BE49-F238E27FC236}">
                <a16:creationId xmlns:a16="http://schemas.microsoft.com/office/drawing/2014/main" id="{D57E2352-3C1F-51B0-E230-99C6CAEAB404}"/>
              </a:ext>
            </a:extLst>
          </p:cNvPr>
          <p:cNvSpPr txBox="1">
            <a:spLocks/>
          </p:cNvSpPr>
          <p:nvPr/>
        </p:nvSpPr>
        <p:spPr>
          <a:xfrm>
            <a:off x="3339550" y="3848099"/>
            <a:ext cx="2707654" cy="1790701"/>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Birds</a:t>
            </a:r>
          </a:p>
          <a:p>
            <a:pPr marL="0" indent="0">
              <a:buNone/>
            </a:pPr>
            <a:r>
              <a:rPr lang="en-GB" sz="1600" dirty="0">
                <a:solidFill>
                  <a:schemeClr val="bg1"/>
                </a:solidFill>
                <a:latin typeface="Aptos" panose="020B0004020202020204" pitchFamily="34" charset="0"/>
              </a:rPr>
              <a:t>Mastery, self-control, through competence and Knowledge.</a:t>
            </a:r>
          </a:p>
        </p:txBody>
      </p:sp>
      <p:sp>
        <p:nvSpPr>
          <p:cNvPr id="6" name="Content Placeholder 2">
            <a:extLst>
              <a:ext uri="{FF2B5EF4-FFF2-40B4-BE49-F238E27FC236}">
                <a16:creationId xmlns:a16="http://schemas.microsoft.com/office/drawing/2014/main" id="{49FF8BAC-BEBD-DF2A-E6CE-FB4A946C5935}"/>
              </a:ext>
            </a:extLst>
          </p:cNvPr>
          <p:cNvSpPr txBox="1">
            <a:spLocks/>
          </p:cNvSpPr>
          <p:nvPr/>
        </p:nvSpPr>
        <p:spPr>
          <a:xfrm>
            <a:off x="6144795" y="3848099"/>
            <a:ext cx="2707654" cy="1790701"/>
          </a:xfrm>
          <a:prstGeom prst="rect">
            <a:avLst/>
          </a:prstGeom>
          <a:solidFill>
            <a:srgbClr val="00478A"/>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bg1"/>
                </a:solidFill>
                <a:latin typeface="Aptos"/>
              </a:rPr>
              <a:t>Cats</a:t>
            </a:r>
          </a:p>
          <a:p>
            <a:pPr marL="0" indent="0">
              <a:buFont typeface="Arial" panose="020B0604020202020204" pitchFamily="34" charset="0"/>
              <a:buNone/>
            </a:pPr>
            <a:r>
              <a:rPr lang="en-GB" sz="1600" dirty="0">
                <a:solidFill>
                  <a:schemeClr val="bg1"/>
                </a:solidFill>
                <a:latin typeface="Aptos" panose="020B0004020202020204" pitchFamily="34" charset="0"/>
              </a:rPr>
              <a:t>Impulse, freedom to act through ability to make an impact.</a:t>
            </a:r>
          </a:p>
          <a:p>
            <a:pPr marL="0" indent="0">
              <a:buFont typeface="Arial" panose="020B0604020202020204" pitchFamily="34" charset="0"/>
              <a:buNone/>
            </a:pPr>
            <a:endParaRPr lang="en-GB" sz="1600" dirty="0">
              <a:solidFill>
                <a:schemeClr val="bg1"/>
              </a:solidFill>
              <a:latin typeface="Aptos" panose="020B0004020202020204" pitchFamily="34" charset="0"/>
            </a:endParaRPr>
          </a:p>
        </p:txBody>
      </p:sp>
      <p:sp>
        <p:nvSpPr>
          <p:cNvPr id="7" name="Content Placeholder 2">
            <a:extLst>
              <a:ext uri="{FF2B5EF4-FFF2-40B4-BE49-F238E27FC236}">
                <a16:creationId xmlns:a16="http://schemas.microsoft.com/office/drawing/2014/main" id="{FB9FD8DA-F8DB-AA03-0C93-E708FACE82A5}"/>
              </a:ext>
            </a:extLst>
          </p:cNvPr>
          <p:cNvSpPr txBox="1">
            <a:spLocks/>
          </p:cNvSpPr>
          <p:nvPr/>
        </p:nvSpPr>
        <p:spPr>
          <a:xfrm>
            <a:off x="8950041" y="3848099"/>
            <a:ext cx="2707654" cy="1790701"/>
          </a:xfrm>
          <a:prstGeom prst="rect">
            <a:avLst/>
          </a:prstGeom>
          <a:solidFill>
            <a:srgbClr val="33A38C"/>
          </a:solidFill>
        </p:spPr>
        <p:txBody>
          <a:bodyPr vert="horz" lIns="108000" tIns="216000" rIns="108000" bIns="72000" rtlCol="0" anchor="t">
            <a:noAutofit/>
          </a:bodyPr>
          <a:lst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None/>
            </a:pPr>
            <a:r>
              <a:rPr lang="en-GB" sz="1600" b="1" dirty="0">
                <a:solidFill>
                  <a:schemeClr val="bg1"/>
                </a:solidFill>
                <a:latin typeface="Aptos" panose="020B0004020202020204" pitchFamily="34" charset="0"/>
              </a:rPr>
              <a:t>Sea animals</a:t>
            </a:r>
          </a:p>
          <a:p>
            <a:pPr marL="0" indent="0">
              <a:buNone/>
            </a:pPr>
            <a:r>
              <a:rPr lang="en-GB" sz="1600" dirty="0">
                <a:solidFill>
                  <a:schemeClr val="bg1"/>
                </a:solidFill>
                <a:latin typeface="Aptos" panose="020B0004020202020204" pitchFamily="34" charset="0"/>
              </a:rPr>
              <a:t>Meaning and significance for people through my unique creative contribution. </a:t>
            </a:r>
          </a:p>
        </p:txBody>
      </p:sp>
      <p:grpSp>
        <p:nvGrpSpPr>
          <p:cNvPr id="16" name="Group 15">
            <a:extLst>
              <a:ext uri="{FF2B5EF4-FFF2-40B4-BE49-F238E27FC236}">
                <a16:creationId xmlns:a16="http://schemas.microsoft.com/office/drawing/2014/main" id="{C6E76FD7-E0EE-82C6-E827-570049D9B069}"/>
              </a:ext>
            </a:extLst>
          </p:cNvPr>
          <p:cNvGrpSpPr/>
          <p:nvPr/>
        </p:nvGrpSpPr>
        <p:grpSpPr>
          <a:xfrm>
            <a:off x="534305" y="2314402"/>
            <a:ext cx="2703281" cy="1533697"/>
            <a:chOff x="534305" y="1883790"/>
            <a:chExt cx="2723572" cy="1545209"/>
          </a:xfrm>
        </p:grpSpPr>
        <p:pic>
          <p:nvPicPr>
            <p:cNvPr id="9" name="Graphic 8">
              <a:extLst>
                <a:ext uri="{FF2B5EF4-FFF2-40B4-BE49-F238E27FC236}">
                  <a16:creationId xmlns:a16="http://schemas.microsoft.com/office/drawing/2014/main" id="{7F6A9B88-2CDB-9949-EB91-59398672A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305" y="2656393"/>
              <a:ext cx="1361786" cy="772605"/>
            </a:xfrm>
            <a:prstGeom prst="rect">
              <a:avLst/>
            </a:prstGeom>
          </p:spPr>
        </p:pic>
        <p:pic>
          <p:nvPicPr>
            <p:cNvPr id="11" name="Graphic 10">
              <a:extLst>
                <a:ext uri="{FF2B5EF4-FFF2-40B4-BE49-F238E27FC236}">
                  <a16:creationId xmlns:a16="http://schemas.microsoft.com/office/drawing/2014/main" id="{42AAAC76-79B4-4084-BB40-61C27B0BE2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4305" y="1883790"/>
              <a:ext cx="1361786" cy="772605"/>
            </a:xfrm>
            <a:prstGeom prst="rect">
              <a:avLst/>
            </a:prstGeom>
          </p:spPr>
        </p:pic>
        <p:pic>
          <p:nvPicPr>
            <p:cNvPr id="13" name="Graphic 12">
              <a:extLst>
                <a:ext uri="{FF2B5EF4-FFF2-40B4-BE49-F238E27FC236}">
                  <a16:creationId xmlns:a16="http://schemas.microsoft.com/office/drawing/2014/main" id="{6820C4DB-4D49-B8DD-F02D-03B825E64F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96091" y="2656394"/>
              <a:ext cx="1361786" cy="772605"/>
            </a:xfrm>
            <a:prstGeom prst="rect">
              <a:avLst/>
            </a:prstGeom>
          </p:spPr>
        </p:pic>
        <p:pic>
          <p:nvPicPr>
            <p:cNvPr id="15" name="Graphic 14">
              <a:extLst>
                <a:ext uri="{FF2B5EF4-FFF2-40B4-BE49-F238E27FC236}">
                  <a16:creationId xmlns:a16="http://schemas.microsoft.com/office/drawing/2014/main" id="{94257A46-7053-9E58-DA87-F4DD2CC464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96091" y="1883790"/>
              <a:ext cx="1361786" cy="772605"/>
            </a:xfrm>
            <a:prstGeom prst="rect">
              <a:avLst/>
            </a:prstGeom>
          </p:spPr>
        </p:pic>
      </p:grpSp>
      <p:grpSp>
        <p:nvGrpSpPr>
          <p:cNvPr id="25" name="Group 24">
            <a:extLst>
              <a:ext uri="{FF2B5EF4-FFF2-40B4-BE49-F238E27FC236}">
                <a16:creationId xmlns:a16="http://schemas.microsoft.com/office/drawing/2014/main" id="{1E6348D1-2809-04C9-844F-2D043B31B97A}"/>
              </a:ext>
            </a:extLst>
          </p:cNvPr>
          <p:cNvGrpSpPr/>
          <p:nvPr/>
        </p:nvGrpSpPr>
        <p:grpSpPr>
          <a:xfrm>
            <a:off x="3340433" y="2314402"/>
            <a:ext cx="2703282" cy="1533696"/>
            <a:chOff x="3390531" y="2314402"/>
            <a:chExt cx="2703282" cy="1533696"/>
          </a:xfrm>
        </p:grpSpPr>
        <p:pic>
          <p:nvPicPr>
            <p:cNvPr id="18" name="Graphic 17">
              <a:extLst>
                <a:ext uri="{FF2B5EF4-FFF2-40B4-BE49-F238E27FC236}">
                  <a16:creationId xmlns:a16="http://schemas.microsoft.com/office/drawing/2014/main" id="{652E5991-39AA-034D-794B-48C0A275A9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90531" y="3081249"/>
              <a:ext cx="1351641" cy="766849"/>
            </a:xfrm>
            <a:prstGeom prst="rect">
              <a:avLst/>
            </a:prstGeom>
          </p:spPr>
        </p:pic>
        <p:pic>
          <p:nvPicPr>
            <p:cNvPr id="20" name="Graphic 19">
              <a:extLst>
                <a:ext uri="{FF2B5EF4-FFF2-40B4-BE49-F238E27FC236}">
                  <a16:creationId xmlns:a16="http://schemas.microsoft.com/office/drawing/2014/main" id="{FF3078DD-4C2F-E8D1-D24C-E4BBDFEB0BD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2171" y="3081249"/>
              <a:ext cx="1351641" cy="766849"/>
            </a:xfrm>
            <a:prstGeom prst="rect">
              <a:avLst/>
            </a:prstGeom>
          </p:spPr>
        </p:pic>
        <p:pic>
          <p:nvPicPr>
            <p:cNvPr id="22" name="Graphic 21">
              <a:extLst>
                <a:ext uri="{FF2B5EF4-FFF2-40B4-BE49-F238E27FC236}">
                  <a16:creationId xmlns:a16="http://schemas.microsoft.com/office/drawing/2014/main" id="{B8F892AE-8700-C468-3998-3E278266CA1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390531" y="2314402"/>
              <a:ext cx="1351641" cy="766849"/>
            </a:xfrm>
            <a:prstGeom prst="rect">
              <a:avLst/>
            </a:prstGeom>
          </p:spPr>
        </p:pic>
        <p:pic>
          <p:nvPicPr>
            <p:cNvPr id="24" name="Graphic 23">
              <a:extLst>
                <a:ext uri="{FF2B5EF4-FFF2-40B4-BE49-F238E27FC236}">
                  <a16:creationId xmlns:a16="http://schemas.microsoft.com/office/drawing/2014/main" id="{9ACA0CA8-96D6-ED9E-E202-09858A8DFE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742172" y="2314402"/>
              <a:ext cx="1351641" cy="766849"/>
            </a:xfrm>
            <a:prstGeom prst="rect">
              <a:avLst/>
            </a:prstGeom>
          </p:spPr>
        </p:pic>
      </p:grpSp>
      <p:grpSp>
        <p:nvGrpSpPr>
          <p:cNvPr id="34" name="Group 33">
            <a:extLst>
              <a:ext uri="{FF2B5EF4-FFF2-40B4-BE49-F238E27FC236}">
                <a16:creationId xmlns:a16="http://schemas.microsoft.com/office/drawing/2014/main" id="{2D3BA38E-AEF6-13B1-44E3-4F17537B2A97}"/>
              </a:ext>
            </a:extLst>
          </p:cNvPr>
          <p:cNvGrpSpPr/>
          <p:nvPr/>
        </p:nvGrpSpPr>
        <p:grpSpPr>
          <a:xfrm>
            <a:off x="6141305" y="2314402"/>
            <a:ext cx="2703281" cy="1533696"/>
            <a:chOff x="6141305" y="2314402"/>
            <a:chExt cx="2703281" cy="1533696"/>
          </a:xfrm>
        </p:grpSpPr>
        <p:pic>
          <p:nvPicPr>
            <p:cNvPr id="27" name="Graphic 26">
              <a:extLst>
                <a:ext uri="{FF2B5EF4-FFF2-40B4-BE49-F238E27FC236}">
                  <a16:creationId xmlns:a16="http://schemas.microsoft.com/office/drawing/2014/main" id="{57225284-6C69-2EA9-3164-D1233D4F419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41305" y="3081249"/>
              <a:ext cx="1351641" cy="766849"/>
            </a:xfrm>
            <a:prstGeom prst="rect">
              <a:avLst/>
            </a:prstGeom>
          </p:spPr>
        </p:pic>
        <p:pic>
          <p:nvPicPr>
            <p:cNvPr id="29" name="Graphic 28">
              <a:extLst>
                <a:ext uri="{FF2B5EF4-FFF2-40B4-BE49-F238E27FC236}">
                  <a16:creationId xmlns:a16="http://schemas.microsoft.com/office/drawing/2014/main" id="{9A405183-26C2-6B97-3697-907294105E9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92944" y="3081249"/>
              <a:ext cx="1351641" cy="766849"/>
            </a:xfrm>
            <a:prstGeom prst="rect">
              <a:avLst/>
            </a:prstGeom>
          </p:spPr>
        </p:pic>
        <p:pic>
          <p:nvPicPr>
            <p:cNvPr id="31" name="Graphic 30">
              <a:extLst>
                <a:ext uri="{FF2B5EF4-FFF2-40B4-BE49-F238E27FC236}">
                  <a16:creationId xmlns:a16="http://schemas.microsoft.com/office/drawing/2014/main" id="{2D3B3145-5526-6284-BEC4-2F2730F0C33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141305" y="2314402"/>
              <a:ext cx="1351641" cy="766849"/>
            </a:xfrm>
            <a:prstGeom prst="rect">
              <a:avLst/>
            </a:prstGeom>
          </p:spPr>
        </p:pic>
        <p:pic>
          <p:nvPicPr>
            <p:cNvPr id="33" name="Graphic 32">
              <a:extLst>
                <a:ext uri="{FF2B5EF4-FFF2-40B4-BE49-F238E27FC236}">
                  <a16:creationId xmlns:a16="http://schemas.microsoft.com/office/drawing/2014/main" id="{53D6AA3C-689B-FB1E-0DD8-D61A2CA020C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92945" y="2314402"/>
              <a:ext cx="1351641" cy="766849"/>
            </a:xfrm>
            <a:prstGeom prst="rect">
              <a:avLst/>
            </a:prstGeom>
          </p:spPr>
        </p:pic>
      </p:grpSp>
      <p:grpSp>
        <p:nvGrpSpPr>
          <p:cNvPr id="43" name="Group 42">
            <a:extLst>
              <a:ext uri="{FF2B5EF4-FFF2-40B4-BE49-F238E27FC236}">
                <a16:creationId xmlns:a16="http://schemas.microsoft.com/office/drawing/2014/main" id="{BA267897-5495-D5A8-1106-2B2322B11E71}"/>
              </a:ext>
            </a:extLst>
          </p:cNvPr>
          <p:cNvGrpSpPr/>
          <p:nvPr/>
        </p:nvGrpSpPr>
        <p:grpSpPr>
          <a:xfrm>
            <a:off x="8953373" y="2314397"/>
            <a:ext cx="2702832" cy="1533701"/>
            <a:chOff x="8953373" y="2314397"/>
            <a:chExt cx="2702832" cy="1533701"/>
          </a:xfrm>
        </p:grpSpPr>
        <p:pic>
          <p:nvPicPr>
            <p:cNvPr id="36" name="Graphic 35">
              <a:extLst>
                <a:ext uri="{FF2B5EF4-FFF2-40B4-BE49-F238E27FC236}">
                  <a16:creationId xmlns:a16="http://schemas.microsoft.com/office/drawing/2014/main" id="{4CF51515-780A-8F70-27FA-61830197072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953373" y="3081248"/>
              <a:ext cx="1351642" cy="766850"/>
            </a:xfrm>
            <a:prstGeom prst="rect">
              <a:avLst/>
            </a:prstGeom>
          </p:spPr>
        </p:pic>
        <p:pic>
          <p:nvPicPr>
            <p:cNvPr id="38" name="Graphic 37">
              <a:extLst>
                <a:ext uri="{FF2B5EF4-FFF2-40B4-BE49-F238E27FC236}">
                  <a16:creationId xmlns:a16="http://schemas.microsoft.com/office/drawing/2014/main" id="{36C54CCC-057E-6D89-E4AD-8CD0832637F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304563" y="3081248"/>
              <a:ext cx="1351642" cy="766850"/>
            </a:xfrm>
            <a:prstGeom prst="rect">
              <a:avLst/>
            </a:prstGeom>
          </p:spPr>
        </p:pic>
        <p:pic>
          <p:nvPicPr>
            <p:cNvPr id="40" name="Graphic 39">
              <a:extLst>
                <a:ext uri="{FF2B5EF4-FFF2-40B4-BE49-F238E27FC236}">
                  <a16:creationId xmlns:a16="http://schemas.microsoft.com/office/drawing/2014/main" id="{624C3F41-AF95-9FF4-5363-B922EA54BD9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953373" y="2314397"/>
              <a:ext cx="1351642" cy="766850"/>
            </a:xfrm>
            <a:prstGeom prst="rect">
              <a:avLst/>
            </a:prstGeom>
          </p:spPr>
        </p:pic>
        <p:pic>
          <p:nvPicPr>
            <p:cNvPr id="42" name="Graphic 41">
              <a:extLst>
                <a:ext uri="{FF2B5EF4-FFF2-40B4-BE49-F238E27FC236}">
                  <a16:creationId xmlns:a16="http://schemas.microsoft.com/office/drawing/2014/main" id="{71BF84BC-089C-36F0-7297-CC07308CF72D}"/>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296857" y="2314397"/>
              <a:ext cx="1351642" cy="766850"/>
            </a:xfrm>
            <a:prstGeom prst="rect">
              <a:avLst/>
            </a:prstGeom>
          </p:spPr>
        </p:pic>
      </p:grpSp>
      <p:sp>
        <p:nvSpPr>
          <p:cNvPr id="8" name="TextBox 7">
            <a:extLst>
              <a:ext uri="{FF2B5EF4-FFF2-40B4-BE49-F238E27FC236}">
                <a16:creationId xmlns:a16="http://schemas.microsoft.com/office/drawing/2014/main" id="{CC887C9D-EFF9-456B-7E6B-50EBE9BBA738}"/>
              </a:ext>
            </a:extLst>
          </p:cNvPr>
          <p:cNvSpPr txBox="1"/>
          <p:nvPr/>
        </p:nvSpPr>
        <p:spPr>
          <a:xfrm>
            <a:off x="534305" y="5958479"/>
            <a:ext cx="6100762" cy="276999"/>
          </a:xfrm>
          <a:prstGeom prst="rect">
            <a:avLst/>
          </a:prstGeom>
          <a:noFill/>
        </p:spPr>
        <p:txBody>
          <a:bodyPr wrap="square">
            <a:spAutoFit/>
          </a:bodyPr>
          <a:lstStyle/>
          <a:p>
            <a:r>
              <a:rPr lang="en-AU" sz="1200" dirty="0">
                <a:effectLst/>
                <a:latin typeface="Helvetica Neue" panose="02000503000000020004" pitchFamily="2" charset="0"/>
              </a:rPr>
              <a:t>(Ref: David Keirsey, Please Understand Me, 1984)</a:t>
            </a:r>
          </a:p>
        </p:txBody>
      </p:sp>
    </p:spTree>
    <p:extLst>
      <p:ext uri="{BB962C8B-B14F-4D97-AF65-F5344CB8AC3E}">
        <p14:creationId xmlns:p14="http://schemas.microsoft.com/office/powerpoint/2010/main" val="76529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5175B-CF2B-D612-4BA3-48EED9430875}"/>
              </a:ext>
            </a:extLst>
          </p:cNvPr>
          <p:cNvSpPr>
            <a:spLocks noGrp="1"/>
          </p:cNvSpPr>
          <p:nvPr>
            <p:ph type="title"/>
          </p:nvPr>
        </p:nvSpPr>
        <p:spPr/>
        <p:txBody>
          <a:bodyPr>
            <a:normAutofit/>
          </a:bodyPr>
          <a:lstStyle/>
          <a:p>
            <a:r>
              <a:rPr lang="en-GB" dirty="0">
                <a:solidFill>
                  <a:srgbClr val="00478A"/>
                </a:solidFill>
                <a:latin typeface="Aptos" panose="020B0004020202020204" pitchFamily="34" charset="0"/>
              </a:rPr>
              <a:t>Building Resilience in the Present</a:t>
            </a:r>
            <a:br>
              <a:rPr lang="en-GB" dirty="0">
                <a:solidFill>
                  <a:srgbClr val="00478A"/>
                </a:solidFill>
                <a:latin typeface="Aptos" panose="020B0004020202020204" pitchFamily="34" charset="0"/>
              </a:rPr>
            </a:br>
            <a:r>
              <a:rPr lang="en-GB" sz="2400" b="0" dirty="0">
                <a:solidFill>
                  <a:srgbClr val="00478A"/>
                </a:solidFill>
                <a:latin typeface="Aptos" panose="020B0004020202020204" pitchFamily="34" charset="0"/>
              </a:rPr>
              <a:t>Which of these work for you? Can you add more ideas? </a:t>
            </a:r>
            <a:endParaRPr lang="en-GB" b="0" dirty="0">
              <a:solidFill>
                <a:srgbClr val="00478A"/>
              </a:solidFill>
              <a:latin typeface="Aptos" panose="020B0004020202020204" pitchFamily="34" charset="0"/>
            </a:endParaRPr>
          </a:p>
        </p:txBody>
      </p:sp>
      <p:sp>
        <p:nvSpPr>
          <p:cNvPr id="3" name="Content Placeholder 2">
            <a:extLst>
              <a:ext uri="{FF2B5EF4-FFF2-40B4-BE49-F238E27FC236}">
                <a16:creationId xmlns:a16="http://schemas.microsoft.com/office/drawing/2014/main" id="{3F4C0D33-E519-9A0A-3EC9-9EADD6B0F6A5}"/>
              </a:ext>
            </a:extLst>
          </p:cNvPr>
          <p:cNvSpPr>
            <a:spLocks noGrp="1"/>
          </p:cNvSpPr>
          <p:nvPr>
            <p:ph idx="1"/>
          </p:nvPr>
        </p:nvSpPr>
        <p:spPr>
          <a:xfrm>
            <a:off x="437324" y="1825625"/>
            <a:ext cx="6414050" cy="3522436"/>
          </a:xfrm>
        </p:spPr>
        <p:txBody>
          <a:bodyPr/>
          <a:lstStyle/>
          <a:p>
            <a:pPr marL="0" indent="0">
              <a:buNone/>
            </a:pPr>
            <a:r>
              <a:rPr lang="en-GB" sz="2000" b="1" dirty="0">
                <a:latin typeface="Aptos" panose="020B0004020202020204" pitchFamily="34" charset="0"/>
              </a:rPr>
              <a:t>1. Look for the Positive</a:t>
            </a:r>
          </a:p>
          <a:p>
            <a:pPr marL="0" indent="0">
              <a:buNone/>
            </a:pPr>
            <a:r>
              <a:rPr lang="en-GB" sz="2000" dirty="0">
                <a:latin typeface="Aptos" panose="020B0004020202020204" pitchFamily="34" charset="0"/>
              </a:rPr>
              <a:t>In people, relationships, organisations, events.</a:t>
            </a:r>
          </a:p>
          <a:p>
            <a:pPr marL="0" indent="0">
              <a:buNone/>
            </a:pPr>
            <a:r>
              <a:rPr lang="en-GB" sz="2000" b="1" dirty="0">
                <a:latin typeface="Aptos" panose="020B0004020202020204" pitchFamily="34" charset="0"/>
              </a:rPr>
              <a:t>2. Seek silver linings/ what you have learned</a:t>
            </a:r>
          </a:p>
          <a:p>
            <a:pPr marL="0" indent="0">
              <a:buNone/>
            </a:pPr>
            <a:r>
              <a:rPr lang="en-GB" sz="2000" dirty="0">
                <a:latin typeface="Aptos" panose="020B0004020202020204" pitchFamily="34" charset="0"/>
              </a:rPr>
              <a:t>Don’t laugh about it ten years from now (and be miserable for 10 years) learn from it now and move forward.</a:t>
            </a:r>
          </a:p>
          <a:p>
            <a:pPr marL="0" indent="0">
              <a:buNone/>
            </a:pPr>
            <a:r>
              <a:rPr lang="en-GB" sz="2000" b="1" dirty="0">
                <a:latin typeface="Aptos" panose="020B0004020202020204" pitchFamily="34" charset="0"/>
              </a:rPr>
              <a:t>3. Relax and Recharge in the present</a:t>
            </a:r>
          </a:p>
          <a:p>
            <a:pPr marL="0" indent="0">
              <a:buNone/>
            </a:pPr>
            <a:r>
              <a:rPr lang="en-GB" sz="2000" dirty="0">
                <a:latin typeface="Aptos" panose="020B0004020202020204" pitchFamily="34" charset="0"/>
              </a:rPr>
              <a:t>With Breathing, a walk, listening to music, dancing…</a:t>
            </a:r>
          </a:p>
          <a:p>
            <a:pPr marL="0" indent="0">
              <a:buNone/>
            </a:pPr>
            <a:r>
              <a:rPr lang="en-GB" sz="1000" dirty="0">
                <a:latin typeface="Aptos" panose="020B0004020202020204" pitchFamily="34" charset="0"/>
              </a:rPr>
              <a:t>Building Resilience Vanessa King ,Head of Psychology, Action for Happiness (</a:t>
            </a:r>
            <a:r>
              <a:rPr lang="en-GB" sz="1000" dirty="0" err="1">
                <a:latin typeface="Aptos" panose="020B0004020202020204" pitchFamily="34" charset="0"/>
              </a:rPr>
              <a:t>Youtube</a:t>
            </a:r>
            <a:r>
              <a:rPr lang="en-GB" sz="1000" dirty="0">
                <a:latin typeface="Aptos" panose="020B0004020202020204" pitchFamily="34" charset="0"/>
              </a:rPr>
              <a:t>, July 2024)</a:t>
            </a:r>
          </a:p>
          <a:p>
            <a:pPr marL="0" indent="0">
              <a:buNone/>
            </a:pPr>
            <a:endParaRPr lang="en-GB" sz="2000" dirty="0">
              <a:latin typeface="Aptos" panose="020B0004020202020204" pitchFamily="34" charset="0"/>
            </a:endParaRPr>
          </a:p>
        </p:txBody>
      </p:sp>
      <p:pic>
        <p:nvPicPr>
          <p:cNvPr id="4" name="Picture 3" descr="A child blowing bubbles outside&#10;&#10;Description automatically generated">
            <a:extLst>
              <a:ext uri="{FF2B5EF4-FFF2-40B4-BE49-F238E27FC236}">
                <a16:creationId xmlns:a16="http://schemas.microsoft.com/office/drawing/2014/main" id="{B91316CA-42A1-64C5-9C0E-7A83508A83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40398" y="1596482"/>
            <a:ext cx="5451602" cy="4088701"/>
          </a:xfrm>
          <a:prstGeom prst="rect">
            <a:avLst/>
          </a:prstGeom>
        </p:spPr>
      </p:pic>
    </p:spTree>
    <p:extLst>
      <p:ext uri="{BB962C8B-B14F-4D97-AF65-F5344CB8AC3E}">
        <p14:creationId xmlns:p14="http://schemas.microsoft.com/office/powerpoint/2010/main" val="2833005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C21FE81E44342A74639D0638ED448" ma:contentTypeVersion="4" ma:contentTypeDescription="Create a new document." ma:contentTypeScope="" ma:versionID="340b4066239bf9fc9fd352f873be2657">
  <xsd:schema xmlns:xsd="http://www.w3.org/2001/XMLSchema" xmlns:xs="http://www.w3.org/2001/XMLSchema" xmlns:p="http://schemas.microsoft.com/office/2006/metadata/properties" xmlns:ns2="ae7671f8-63a3-45ce-bd21-b5a719d4a12e" xmlns:ns3="31545d19-d4a3-43ad-9c0b-412c4e24d627" xmlns:ns4="993e6cba-b68b-4371-b50a-4ee2f97b2db8" xmlns:ns5="5fdfd17d-da80-475e-a8d1-eb7a6ebfc63a" targetNamespace="http://schemas.microsoft.com/office/2006/metadata/properties" ma:root="true" ma:fieldsID="5c9d9ff2513de7e89e292e0244e462be" ns2:_="" ns3:_="" ns4:_="" ns5:_="">
    <xsd:import namespace="ae7671f8-63a3-45ce-bd21-b5a719d4a12e"/>
    <xsd:import namespace="31545d19-d4a3-43ad-9c0b-412c4e24d627"/>
    <xsd:import namespace="993e6cba-b68b-4371-b50a-4ee2f97b2db8"/>
    <xsd:import namespace="5fdfd17d-da80-475e-a8d1-eb7a6ebfc6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element ref="ns2:MediaServiceOCR"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671f8-63a3-45ce-bd21-b5a719d4a1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545d19-d4a3-43ad-9c0b-412c4e24d6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3e6cba-b68b-4371-b50a-4ee2f97b2db8"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dfd17d-da80-475e-a8d1-eb7a6ebfc6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b04ce92-08ff-46ba-a305-63b85c70d37a}" ma:internalName="TaxCatchAll" ma:showField="CatchAllData" ma:web="5fdfd17d-da80-475e-a8d1-eb7a6ebfc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dfd17d-da80-475e-a8d1-eb7a6ebfc63a" xsi:nil="true"/>
    <lcf76f155ced4ddcb4097134ff3c332f xmlns="993e6cba-b68b-4371-b50a-4ee2f97b2d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B2860-2BDD-443E-BB26-924FDC617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671f8-63a3-45ce-bd21-b5a719d4a12e"/>
    <ds:schemaRef ds:uri="31545d19-d4a3-43ad-9c0b-412c4e24d627"/>
    <ds:schemaRef ds:uri="993e6cba-b68b-4371-b50a-4ee2f97b2db8"/>
    <ds:schemaRef ds:uri="5fdfd17d-da80-475e-a8d1-eb7a6ebf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1F329C-EDA0-4893-805B-629FA72E99AC}">
  <ds:schemaRefs>
    <ds:schemaRef ds:uri="http://schemas.microsoft.com/sharepoint/v3/contenttype/forms"/>
  </ds:schemaRefs>
</ds:datastoreItem>
</file>

<file path=customXml/itemProps3.xml><?xml version="1.0" encoding="utf-8"?>
<ds:datastoreItem xmlns:ds="http://schemas.openxmlformats.org/officeDocument/2006/customXml" ds:itemID="{6E88E96F-A6BD-4AEA-95CE-4565926C56EB}">
  <ds:schemaRefs>
    <ds:schemaRef ds:uri="http://www.w3.org/XML/1998/namespace"/>
    <ds:schemaRef ds:uri="31545d19-d4a3-43ad-9c0b-412c4e24d627"/>
    <ds:schemaRef ds:uri="http://schemas.microsoft.com/office/2006/documentManagement/types"/>
    <ds:schemaRef ds:uri="http://schemas.microsoft.com/office/infopath/2007/PartnerControls"/>
    <ds:schemaRef ds:uri="993e6cba-b68b-4371-b50a-4ee2f97b2db8"/>
    <ds:schemaRef ds:uri="http://purl.org/dc/terms/"/>
    <ds:schemaRef ds:uri="ae7671f8-63a3-45ce-bd21-b5a719d4a12e"/>
    <ds:schemaRef ds:uri="http://schemas.openxmlformats.org/package/2006/metadata/core-properties"/>
    <ds:schemaRef ds:uri="5fdfd17d-da80-475e-a8d1-eb7a6ebfc63a"/>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2401</TotalTime>
  <Words>992</Words>
  <Application>Microsoft Macintosh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Cambria</vt:lpstr>
      <vt:lpstr>Helvetica Neue</vt:lpstr>
      <vt:lpstr>Segoe UI</vt:lpstr>
      <vt:lpstr>Office Theme</vt:lpstr>
      <vt:lpstr>FE Buzz Activity</vt:lpstr>
      <vt:lpstr>Teacher’s Guide</vt:lpstr>
      <vt:lpstr>Session Aims</vt:lpstr>
      <vt:lpstr>Who is happier one year later?</vt:lpstr>
      <vt:lpstr>The 3 Ingredients of Happiness</vt:lpstr>
      <vt:lpstr>Identifying Your Animal Guide</vt:lpstr>
      <vt:lpstr>Your Animal Guide</vt:lpstr>
      <vt:lpstr>How will you build meaning, connection and purpose? What’s Your Core Motivation?</vt:lpstr>
      <vt:lpstr>Building Resilience in the Present Which of these work for you? Can you add more ideas?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Ben And Viv</cp:lastModifiedBy>
  <cp:revision>90</cp:revision>
  <dcterms:created xsi:type="dcterms:W3CDTF">2024-04-05T00:52:34Z</dcterms:created>
  <dcterms:modified xsi:type="dcterms:W3CDTF">2025-06-26T23:56:56Z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0x010100BCCC21FE81E44342A74639D0638ED448</vt:lpwstr>
  </property>
  <property fmtid="{D5CDD505-2E9C-101B-9397-08002B2CF9AE}" pid="3" name="MediaServiceImageTags">
    <vt:lpwstr/>
  </property>
</Properties>
</file>