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Lst>
  <p:notesMasterIdLst>
    <p:notesMasterId r:id="rId45"/>
  </p:notesMasterIdLst>
  <p:sldIdLst>
    <p:sldId id="4467" r:id="rId6"/>
    <p:sldId id="4468" r:id="rId7"/>
    <p:sldId id="4474" r:id="rId8"/>
    <p:sldId id="4469" r:id="rId9"/>
    <p:sldId id="4470" r:id="rId10"/>
    <p:sldId id="4471" r:id="rId11"/>
    <p:sldId id="4472" r:id="rId12"/>
    <p:sldId id="4473" r:id="rId13"/>
    <p:sldId id="4482" r:id="rId14"/>
    <p:sldId id="3250" r:id="rId15"/>
    <p:sldId id="3226" r:id="rId16"/>
    <p:sldId id="3238" r:id="rId17"/>
    <p:sldId id="3237" r:id="rId18"/>
    <p:sldId id="3221" r:id="rId19"/>
    <p:sldId id="3222" r:id="rId20"/>
    <p:sldId id="3224" r:id="rId21"/>
    <p:sldId id="3239" r:id="rId22"/>
    <p:sldId id="3227" r:id="rId23"/>
    <p:sldId id="3232" r:id="rId24"/>
    <p:sldId id="3258" r:id="rId25"/>
    <p:sldId id="4485" r:id="rId26"/>
    <p:sldId id="327" r:id="rId27"/>
    <p:sldId id="329" r:id="rId28"/>
    <p:sldId id="336" r:id="rId29"/>
    <p:sldId id="3265" r:id="rId30"/>
    <p:sldId id="4475" r:id="rId31"/>
    <p:sldId id="4476" r:id="rId32"/>
    <p:sldId id="4477" r:id="rId33"/>
    <p:sldId id="4478" r:id="rId34"/>
    <p:sldId id="4479" r:id="rId35"/>
    <p:sldId id="4480" r:id="rId36"/>
    <p:sldId id="4481" r:id="rId37"/>
    <p:sldId id="4487" r:id="rId38"/>
    <p:sldId id="4489" r:id="rId39"/>
    <p:sldId id="4490" r:id="rId40"/>
    <p:sldId id="4491" r:id="rId41"/>
    <p:sldId id="4492" r:id="rId42"/>
    <p:sldId id="4493" r:id="rId43"/>
    <p:sldId id="445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C29"/>
    <a:srgbClr val="231F20"/>
    <a:srgbClr val="ED1163"/>
    <a:srgbClr val="00478A"/>
    <a:srgbClr val="8F3E8D"/>
    <a:srgbClr val="005837"/>
    <a:srgbClr val="33A3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DA9BD7-FDBF-47B7-9A79-14EE75E4F20B}" v="76" dt="2024-09-30T09:31:38.155"/>
    <p1510:client id="{91E2AC91-8E52-4BDE-B889-FBF8B6EB3F07}" v="390" dt="2024-09-30T09:34:48.901"/>
    <p1510:client id="{E78C62DF-F6E3-4C0E-83B7-74800036C976}" v="3" dt="2024-09-30T10:55:36.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158" autoAdjust="0"/>
  </p:normalViewPr>
  <p:slideViewPr>
    <p:cSldViewPr snapToGrid="0">
      <p:cViewPr varScale="1">
        <p:scale>
          <a:sx n="43" d="100"/>
          <a:sy n="43" d="100"/>
        </p:scale>
        <p:origin x="15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llent, Paul (North East CA)" userId="439e7561-f9cc-4477-b737-9901fca3c02c" providerId="ADAL" clId="{6C088038-9FE0-489E-97F3-5FD6841355CA}"/>
    <pc:docChg chg="undo custSel addSld delSld modSld sldOrd delMainMaster">
      <pc:chgData name="Tallent, Paul (North East CA)" userId="439e7561-f9cc-4477-b737-9901fca3c02c" providerId="ADAL" clId="{6C088038-9FE0-489E-97F3-5FD6841355CA}" dt="2024-08-06T08:13:33.420" v="9553" actId="20577"/>
      <pc:docMkLst>
        <pc:docMk/>
      </pc:docMkLst>
      <pc:sldChg chg="del">
        <pc:chgData name="Tallent, Paul (North East CA)" userId="439e7561-f9cc-4477-b737-9901fca3c02c" providerId="ADAL" clId="{6C088038-9FE0-489E-97F3-5FD6841355CA}" dt="2024-07-31T07:24:05.768" v="0" actId="47"/>
        <pc:sldMkLst>
          <pc:docMk/>
          <pc:sldMk cId="2962645105" sldId="265"/>
        </pc:sldMkLst>
      </pc:sldChg>
      <pc:sldChg chg="del">
        <pc:chgData name="Tallent, Paul (North East CA)" userId="439e7561-f9cc-4477-b737-9901fca3c02c" providerId="ADAL" clId="{6C088038-9FE0-489E-97F3-5FD6841355CA}" dt="2024-07-31T07:24:06.161" v="1" actId="47"/>
        <pc:sldMkLst>
          <pc:docMk/>
          <pc:sldMk cId="0" sldId="319"/>
        </pc:sldMkLst>
      </pc:sldChg>
      <pc:sldChg chg="del">
        <pc:chgData name="Tallent, Paul (North East CA)" userId="439e7561-f9cc-4477-b737-9901fca3c02c" providerId="ADAL" clId="{6C088038-9FE0-489E-97F3-5FD6841355CA}" dt="2024-07-31T07:24:06.579" v="3" actId="47"/>
        <pc:sldMkLst>
          <pc:docMk/>
          <pc:sldMk cId="800647315" sldId="328"/>
        </pc:sldMkLst>
      </pc:sldChg>
      <pc:sldChg chg="ord">
        <pc:chgData name="Tallent, Paul (North East CA)" userId="439e7561-f9cc-4477-b737-9901fca3c02c" providerId="ADAL" clId="{6C088038-9FE0-489E-97F3-5FD6841355CA}" dt="2024-08-06T08:11:44.498" v="9546"/>
        <pc:sldMkLst>
          <pc:docMk/>
          <pc:sldMk cId="1593171648" sldId="3221"/>
        </pc:sldMkLst>
      </pc:sldChg>
      <pc:sldChg chg="ord">
        <pc:chgData name="Tallent, Paul (North East CA)" userId="439e7561-f9cc-4477-b737-9901fca3c02c" providerId="ADAL" clId="{6C088038-9FE0-489E-97F3-5FD6841355CA}" dt="2024-08-06T08:11:44.498" v="9546"/>
        <pc:sldMkLst>
          <pc:docMk/>
          <pc:sldMk cId="2705195763" sldId="3222"/>
        </pc:sldMkLst>
      </pc:sldChg>
      <pc:sldChg chg="ord">
        <pc:chgData name="Tallent, Paul (North East CA)" userId="439e7561-f9cc-4477-b737-9901fca3c02c" providerId="ADAL" clId="{6C088038-9FE0-489E-97F3-5FD6841355CA}" dt="2024-08-06T08:11:44.498" v="9546"/>
        <pc:sldMkLst>
          <pc:docMk/>
          <pc:sldMk cId="298182129" sldId="3224"/>
        </pc:sldMkLst>
      </pc:sldChg>
      <pc:sldChg chg="ord">
        <pc:chgData name="Tallent, Paul (North East CA)" userId="439e7561-f9cc-4477-b737-9901fca3c02c" providerId="ADAL" clId="{6C088038-9FE0-489E-97F3-5FD6841355CA}" dt="2024-08-06T08:11:44.498" v="9546"/>
        <pc:sldMkLst>
          <pc:docMk/>
          <pc:sldMk cId="1661714096" sldId="3226"/>
        </pc:sldMkLst>
      </pc:sldChg>
      <pc:sldChg chg="ord">
        <pc:chgData name="Tallent, Paul (North East CA)" userId="439e7561-f9cc-4477-b737-9901fca3c02c" providerId="ADAL" clId="{6C088038-9FE0-489E-97F3-5FD6841355CA}" dt="2024-08-06T08:11:44.498" v="9546"/>
        <pc:sldMkLst>
          <pc:docMk/>
          <pc:sldMk cId="1003150762" sldId="3227"/>
        </pc:sldMkLst>
      </pc:sldChg>
      <pc:sldChg chg="ord">
        <pc:chgData name="Tallent, Paul (North East CA)" userId="439e7561-f9cc-4477-b737-9901fca3c02c" providerId="ADAL" clId="{6C088038-9FE0-489E-97F3-5FD6841355CA}" dt="2024-08-06T08:11:44.498" v="9546"/>
        <pc:sldMkLst>
          <pc:docMk/>
          <pc:sldMk cId="1318222118" sldId="3232"/>
        </pc:sldMkLst>
      </pc:sldChg>
      <pc:sldChg chg="ord">
        <pc:chgData name="Tallent, Paul (North East CA)" userId="439e7561-f9cc-4477-b737-9901fca3c02c" providerId="ADAL" clId="{6C088038-9FE0-489E-97F3-5FD6841355CA}" dt="2024-08-06T08:11:44.498" v="9546"/>
        <pc:sldMkLst>
          <pc:docMk/>
          <pc:sldMk cId="551958635" sldId="3237"/>
        </pc:sldMkLst>
      </pc:sldChg>
      <pc:sldChg chg="ord">
        <pc:chgData name="Tallent, Paul (North East CA)" userId="439e7561-f9cc-4477-b737-9901fca3c02c" providerId="ADAL" clId="{6C088038-9FE0-489E-97F3-5FD6841355CA}" dt="2024-08-06T08:11:44.498" v="9546"/>
        <pc:sldMkLst>
          <pc:docMk/>
          <pc:sldMk cId="2845993831" sldId="3238"/>
        </pc:sldMkLst>
      </pc:sldChg>
      <pc:sldChg chg="ord">
        <pc:chgData name="Tallent, Paul (North East CA)" userId="439e7561-f9cc-4477-b737-9901fca3c02c" providerId="ADAL" clId="{6C088038-9FE0-489E-97F3-5FD6841355CA}" dt="2024-08-06T08:11:44.498" v="9546"/>
        <pc:sldMkLst>
          <pc:docMk/>
          <pc:sldMk cId="1158158416" sldId="3239"/>
        </pc:sldMkLst>
      </pc:sldChg>
      <pc:sldChg chg="ord">
        <pc:chgData name="Tallent, Paul (North East CA)" userId="439e7561-f9cc-4477-b737-9901fca3c02c" providerId="ADAL" clId="{6C088038-9FE0-489E-97F3-5FD6841355CA}" dt="2024-08-06T08:11:44.498" v="9546"/>
        <pc:sldMkLst>
          <pc:docMk/>
          <pc:sldMk cId="2608281346" sldId="3250"/>
        </pc:sldMkLst>
      </pc:sldChg>
      <pc:sldChg chg="modSp mod ord">
        <pc:chgData name="Tallent, Paul (North East CA)" userId="439e7561-f9cc-4477-b737-9901fca3c02c" providerId="ADAL" clId="{6C088038-9FE0-489E-97F3-5FD6841355CA}" dt="2024-08-06T08:13:33.420" v="9553" actId="20577"/>
        <pc:sldMkLst>
          <pc:docMk/>
          <pc:sldMk cId="4104354682" sldId="3258"/>
        </pc:sldMkLst>
        <pc:spChg chg="mod">
          <ac:chgData name="Tallent, Paul (North East CA)" userId="439e7561-f9cc-4477-b737-9901fca3c02c" providerId="ADAL" clId="{6C088038-9FE0-489E-97F3-5FD6841355CA}" dt="2024-08-06T08:13:33.420" v="9553" actId="20577"/>
          <ac:spMkLst>
            <pc:docMk/>
            <pc:sldMk cId="4104354682" sldId="3258"/>
            <ac:spMk id="13" creationId="{BE551C65-D127-B51C-0CE6-8BE7CDEC81B2}"/>
          </ac:spMkLst>
        </pc:spChg>
      </pc:sldChg>
      <pc:sldChg chg="del">
        <pc:chgData name="Tallent, Paul (North East CA)" userId="439e7561-f9cc-4477-b737-9901fca3c02c" providerId="ADAL" clId="{6C088038-9FE0-489E-97F3-5FD6841355CA}" dt="2024-07-31T07:24:06.384" v="2" actId="47"/>
        <pc:sldMkLst>
          <pc:docMk/>
          <pc:sldMk cId="2446853277" sldId="4443"/>
        </pc:sldMkLst>
      </pc:sldChg>
      <pc:sldChg chg="del">
        <pc:chgData name="Tallent, Paul (North East CA)" userId="439e7561-f9cc-4477-b737-9901fca3c02c" providerId="ADAL" clId="{6C088038-9FE0-489E-97F3-5FD6841355CA}" dt="2024-07-31T07:24:06.843" v="4" actId="47"/>
        <pc:sldMkLst>
          <pc:docMk/>
          <pc:sldMk cId="922999611" sldId="4444"/>
        </pc:sldMkLst>
      </pc:sldChg>
      <pc:sldChg chg="del">
        <pc:chgData name="Tallent, Paul (North East CA)" userId="439e7561-f9cc-4477-b737-9901fca3c02c" providerId="ADAL" clId="{6C088038-9FE0-489E-97F3-5FD6841355CA}" dt="2024-07-31T07:24:08.009" v="7" actId="47"/>
        <pc:sldMkLst>
          <pc:docMk/>
          <pc:sldMk cId="1706133068" sldId="4448"/>
        </pc:sldMkLst>
      </pc:sldChg>
      <pc:sldChg chg="del">
        <pc:chgData name="Tallent, Paul (North East CA)" userId="439e7561-f9cc-4477-b737-9901fca3c02c" providerId="ADAL" clId="{6C088038-9FE0-489E-97F3-5FD6841355CA}" dt="2024-07-31T07:24:08.155" v="8" actId="47"/>
        <pc:sldMkLst>
          <pc:docMk/>
          <pc:sldMk cId="2102751523" sldId="4449"/>
        </pc:sldMkLst>
      </pc:sldChg>
      <pc:sldChg chg="del">
        <pc:chgData name="Tallent, Paul (North East CA)" userId="439e7561-f9cc-4477-b737-9901fca3c02c" providerId="ADAL" clId="{6C088038-9FE0-489E-97F3-5FD6841355CA}" dt="2024-07-31T07:24:07.083" v="5" actId="47"/>
        <pc:sldMkLst>
          <pc:docMk/>
          <pc:sldMk cId="3750451517" sldId="4460"/>
        </pc:sldMkLst>
      </pc:sldChg>
      <pc:sldChg chg="addSp delSp modSp mod modClrScheme chgLayout modNotesTx">
        <pc:chgData name="Tallent, Paul (North East CA)" userId="439e7561-f9cc-4477-b737-9901fca3c02c" providerId="ADAL" clId="{6C088038-9FE0-489E-97F3-5FD6841355CA}" dt="2024-07-31T07:25:50.731" v="140" actId="20577"/>
        <pc:sldMkLst>
          <pc:docMk/>
          <pc:sldMk cId="3133739158" sldId="4467"/>
        </pc:sldMkLst>
        <pc:spChg chg="add del mod ord">
          <ac:chgData name="Tallent, Paul (North East CA)" userId="439e7561-f9cc-4477-b737-9901fca3c02c" providerId="ADAL" clId="{6C088038-9FE0-489E-97F3-5FD6841355CA}" dt="2024-07-31T07:24:28.711" v="11" actId="700"/>
          <ac:spMkLst>
            <pc:docMk/>
            <pc:sldMk cId="3133739158" sldId="4467"/>
            <ac:spMk id="2" creationId="{A74D7360-1382-B559-96BB-3E377B22DDA3}"/>
          </ac:spMkLst>
        </pc:spChg>
        <pc:spChg chg="add del mod ord">
          <ac:chgData name="Tallent, Paul (North East CA)" userId="439e7561-f9cc-4477-b737-9901fca3c02c" providerId="ADAL" clId="{6C088038-9FE0-489E-97F3-5FD6841355CA}" dt="2024-07-31T07:24:28.711" v="11" actId="700"/>
          <ac:spMkLst>
            <pc:docMk/>
            <pc:sldMk cId="3133739158" sldId="4467"/>
            <ac:spMk id="3" creationId="{5442744A-1200-C196-F439-7F0D159853FD}"/>
          </ac:spMkLst>
        </pc:spChg>
        <pc:spChg chg="mod">
          <ac:chgData name="Tallent, Paul (North East CA)" userId="439e7561-f9cc-4477-b737-9901fca3c02c" providerId="ADAL" clId="{6C088038-9FE0-489E-97F3-5FD6841355CA}" dt="2024-07-31T07:25:50.731" v="140" actId="20577"/>
          <ac:spMkLst>
            <pc:docMk/>
            <pc:sldMk cId="3133739158" sldId="4467"/>
            <ac:spMk id="148" creationId="{00000000-0000-0000-0000-000000000000}"/>
          </ac:spMkLst>
        </pc:spChg>
      </pc:sldChg>
      <pc:sldChg chg="modSp new mod">
        <pc:chgData name="Tallent, Paul (North East CA)" userId="439e7561-f9cc-4477-b737-9901fca3c02c" providerId="ADAL" clId="{6C088038-9FE0-489E-97F3-5FD6841355CA}" dt="2024-07-31T09:19:10.288" v="7900" actId="20577"/>
        <pc:sldMkLst>
          <pc:docMk/>
          <pc:sldMk cId="3357476371" sldId="4468"/>
        </pc:sldMkLst>
        <pc:spChg chg="mod">
          <ac:chgData name="Tallent, Paul (North East CA)" userId="439e7561-f9cc-4477-b737-9901fca3c02c" providerId="ADAL" clId="{6C088038-9FE0-489E-97F3-5FD6841355CA}" dt="2024-07-31T07:26:16.782" v="157" actId="20577"/>
          <ac:spMkLst>
            <pc:docMk/>
            <pc:sldMk cId="3357476371" sldId="4468"/>
            <ac:spMk id="2" creationId="{42617463-35F9-2125-104D-8A2DA7317E80}"/>
          </ac:spMkLst>
        </pc:spChg>
        <pc:spChg chg="mod">
          <ac:chgData name="Tallent, Paul (North East CA)" userId="439e7561-f9cc-4477-b737-9901fca3c02c" providerId="ADAL" clId="{6C088038-9FE0-489E-97F3-5FD6841355CA}" dt="2024-07-31T09:19:10.288" v="7900" actId="20577"/>
          <ac:spMkLst>
            <pc:docMk/>
            <pc:sldMk cId="3357476371" sldId="4468"/>
            <ac:spMk id="3" creationId="{D6532A54-4C0E-A79E-3873-538A1C82259B}"/>
          </ac:spMkLst>
        </pc:spChg>
      </pc:sldChg>
      <pc:sldChg chg="del">
        <pc:chgData name="Tallent, Paul (North East CA)" userId="439e7561-f9cc-4477-b737-9901fca3c02c" providerId="ADAL" clId="{6C088038-9FE0-489E-97F3-5FD6841355CA}" dt="2024-07-31T07:24:07.818" v="6" actId="47"/>
        <pc:sldMkLst>
          <pc:docMk/>
          <pc:sldMk cId="4067832165" sldId="4468"/>
        </pc:sldMkLst>
      </pc:sldChg>
      <pc:sldChg chg="modSp new mod modNotesTx">
        <pc:chgData name="Tallent, Paul (North East CA)" userId="439e7561-f9cc-4477-b737-9901fca3c02c" providerId="ADAL" clId="{6C088038-9FE0-489E-97F3-5FD6841355CA}" dt="2024-07-31T07:30:36.474" v="860" actId="20577"/>
        <pc:sldMkLst>
          <pc:docMk/>
          <pc:sldMk cId="1654480244" sldId="4469"/>
        </pc:sldMkLst>
        <pc:spChg chg="mod">
          <ac:chgData name="Tallent, Paul (North East CA)" userId="439e7561-f9cc-4477-b737-9901fca3c02c" providerId="ADAL" clId="{6C088038-9FE0-489E-97F3-5FD6841355CA}" dt="2024-07-31T07:28:21.270" v="419" actId="20577"/>
          <ac:spMkLst>
            <pc:docMk/>
            <pc:sldMk cId="1654480244" sldId="4469"/>
            <ac:spMk id="2" creationId="{241B2D7A-D6A8-CAD4-D5AC-EDC4F8B7BF1B}"/>
          </ac:spMkLst>
        </pc:spChg>
        <pc:spChg chg="mod">
          <ac:chgData name="Tallent, Paul (North East CA)" userId="439e7561-f9cc-4477-b737-9901fca3c02c" providerId="ADAL" clId="{6C088038-9FE0-489E-97F3-5FD6841355CA}" dt="2024-07-31T07:28:16.416" v="418" actId="404"/>
          <ac:spMkLst>
            <pc:docMk/>
            <pc:sldMk cId="1654480244" sldId="4469"/>
            <ac:spMk id="3" creationId="{4EF8581C-0239-327C-FD30-4C2BF9D7B1BB}"/>
          </ac:spMkLst>
        </pc:spChg>
      </pc:sldChg>
      <pc:sldChg chg="modSp new mod modNotesTx">
        <pc:chgData name="Tallent, Paul (North East CA)" userId="439e7561-f9cc-4477-b737-9901fca3c02c" providerId="ADAL" clId="{6C088038-9FE0-489E-97F3-5FD6841355CA}" dt="2024-07-31T07:31:37.076" v="975" actId="20577"/>
        <pc:sldMkLst>
          <pc:docMk/>
          <pc:sldMk cId="3502230958" sldId="4470"/>
        </pc:sldMkLst>
        <pc:spChg chg="mod">
          <ac:chgData name="Tallent, Paul (North East CA)" userId="439e7561-f9cc-4477-b737-9901fca3c02c" providerId="ADAL" clId="{6C088038-9FE0-489E-97F3-5FD6841355CA}" dt="2024-07-31T07:31:06.342" v="909" actId="20577"/>
          <ac:spMkLst>
            <pc:docMk/>
            <pc:sldMk cId="3502230958" sldId="4470"/>
            <ac:spMk id="2" creationId="{42886311-31BC-EDCF-8A4F-7480DF0DC188}"/>
          </ac:spMkLst>
        </pc:spChg>
        <pc:spChg chg="mod">
          <ac:chgData name="Tallent, Paul (North East CA)" userId="439e7561-f9cc-4477-b737-9901fca3c02c" providerId="ADAL" clId="{6C088038-9FE0-489E-97F3-5FD6841355CA}" dt="2024-07-31T07:31:18.143" v="941" actId="20577"/>
          <ac:spMkLst>
            <pc:docMk/>
            <pc:sldMk cId="3502230958" sldId="4470"/>
            <ac:spMk id="3" creationId="{3BE204F6-C733-DC83-7590-8444DD6E0D7E}"/>
          </ac:spMkLst>
        </pc:spChg>
      </pc:sldChg>
      <pc:sldChg chg="modSp new mod modNotesTx">
        <pc:chgData name="Tallent, Paul (North East CA)" userId="439e7561-f9cc-4477-b737-9901fca3c02c" providerId="ADAL" clId="{6C088038-9FE0-489E-97F3-5FD6841355CA}" dt="2024-07-31T07:39:57.624" v="1423" actId="20577"/>
        <pc:sldMkLst>
          <pc:docMk/>
          <pc:sldMk cId="921203357" sldId="4471"/>
        </pc:sldMkLst>
        <pc:spChg chg="mod">
          <ac:chgData name="Tallent, Paul (North East CA)" userId="439e7561-f9cc-4477-b737-9901fca3c02c" providerId="ADAL" clId="{6C088038-9FE0-489E-97F3-5FD6841355CA}" dt="2024-07-31T07:32:04.914" v="988" actId="20577"/>
          <ac:spMkLst>
            <pc:docMk/>
            <pc:sldMk cId="921203357" sldId="4471"/>
            <ac:spMk id="2" creationId="{1D85721A-F1D4-3AF5-C3F9-AB75AED37B72}"/>
          </ac:spMkLst>
        </pc:spChg>
        <pc:spChg chg="mod">
          <ac:chgData name="Tallent, Paul (North East CA)" userId="439e7561-f9cc-4477-b737-9901fca3c02c" providerId="ADAL" clId="{6C088038-9FE0-489E-97F3-5FD6841355CA}" dt="2024-07-31T07:32:31.786" v="1109" actId="20577"/>
          <ac:spMkLst>
            <pc:docMk/>
            <pc:sldMk cId="921203357" sldId="4471"/>
            <ac:spMk id="3" creationId="{938D0764-F4D5-D952-DBA1-5F8A63633831}"/>
          </ac:spMkLst>
        </pc:spChg>
      </pc:sldChg>
      <pc:sldChg chg="modSp new mod modNotesTx">
        <pc:chgData name="Tallent, Paul (North East CA)" userId="439e7561-f9cc-4477-b737-9901fca3c02c" providerId="ADAL" clId="{6C088038-9FE0-489E-97F3-5FD6841355CA}" dt="2024-07-31T07:43:34.509" v="1998" actId="20577"/>
        <pc:sldMkLst>
          <pc:docMk/>
          <pc:sldMk cId="706946279" sldId="4472"/>
        </pc:sldMkLst>
        <pc:spChg chg="mod">
          <ac:chgData name="Tallent, Paul (North East CA)" userId="439e7561-f9cc-4477-b737-9901fca3c02c" providerId="ADAL" clId="{6C088038-9FE0-489E-97F3-5FD6841355CA}" dt="2024-07-31T07:40:05.742" v="1443" actId="20577"/>
          <ac:spMkLst>
            <pc:docMk/>
            <pc:sldMk cId="706946279" sldId="4472"/>
            <ac:spMk id="2" creationId="{B28CB915-1DDC-5A38-FE5B-878F9D9C5BE1}"/>
          </ac:spMkLst>
        </pc:spChg>
        <pc:spChg chg="mod">
          <ac:chgData name="Tallent, Paul (North East CA)" userId="439e7561-f9cc-4477-b737-9901fca3c02c" providerId="ADAL" clId="{6C088038-9FE0-489E-97F3-5FD6841355CA}" dt="2024-07-31T07:42:01.912" v="1877" actId="20577"/>
          <ac:spMkLst>
            <pc:docMk/>
            <pc:sldMk cId="706946279" sldId="4472"/>
            <ac:spMk id="3" creationId="{89323E23-CB7B-6880-966D-442C05BF767F}"/>
          </ac:spMkLst>
        </pc:spChg>
      </pc:sldChg>
      <pc:sldChg chg="modSp new mod">
        <pc:chgData name="Tallent, Paul (North East CA)" userId="439e7561-f9cc-4477-b737-9901fca3c02c" providerId="ADAL" clId="{6C088038-9FE0-489E-97F3-5FD6841355CA}" dt="2024-07-31T07:49:01.471" v="2065" actId="113"/>
        <pc:sldMkLst>
          <pc:docMk/>
          <pc:sldMk cId="3169077712" sldId="4473"/>
        </pc:sldMkLst>
        <pc:spChg chg="mod">
          <ac:chgData name="Tallent, Paul (North East CA)" userId="439e7561-f9cc-4477-b737-9901fca3c02c" providerId="ADAL" clId="{6C088038-9FE0-489E-97F3-5FD6841355CA}" dt="2024-07-31T07:45:11.233" v="2052" actId="20577"/>
          <ac:spMkLst>
            <pc:docMk/>
            <pc:sldMk cId="3169077712" sldId="4473"/>
            <ac:spMk id="2" creationId="{4489C520-0D58-9743-6A31-143924130CDA}"/>
          </ac:spMkLst>
        </pc:spChg>
        <pc:spChg chg="mod">
          <ac:chgData name="Tallent, Paul (North East CA)" userId="439e7561-f9cc-4477-b737-9901fca3c02c" providerId="ADAL" clId="{6C088038-9FE0-489E-97F3-5FD6841355CA}" dt="2024-07-31T07:49:01.471" v="2065" actId="113"/>
          <ac:spMkLst>
            <pc:docMk/>
            <pc:sldMk cId="3169077712" sldId="4473"/>
            <ac:spMk id="3" creationId="{7C624E0C-1C99-9867-F9F2-61CA41DBFBCF}"/>
          </ac:spMkLst>
        </pc:spChg>
      </pc:sldChg>
      <pc:sldChg chg="addSp delSp modSp new mod ord modClrScheme chgLayout">
        <pc:chgData name="Tallent, Paul (North East CA)" userId="439e7561-f9cc-4477-b737-9901fca3c02c" providerId="ADAL" clId="{6C088038-9FE0-489E-97F3-5FD6841355CA}" dt="2024-07-31T07:49:51.036" v="2081" actId="478"/>
        <pc:sldMkLst>
          <pc:docMk/>
          <pc:sldMk cId="3367460093" sldId="4474"/>
        </pc:sldMkLst>
        <pc:spChg chg="mod ord">
          <ac:chgData name="Tallent, Paul (North East CA)" userId="439e7561-f9cc-4477-b737-9901fca3c02c" providerId="ADAL" clId="{6C088038-9FE0-489E-97F3-5FD6841355CA}" dt="2024-07-31T07:49:48.653" v="2080" actId="700"/>
          <ac:spMkLst>
            <pc:docMk/>
            <pc:sldMk cId="3367460093" sldId="4474"/>
            <ac:spMk id="2" creationId="{3DD71869-083A-7564-F1E5-50EE469D78D3}"/>
          </ac:spMkLst>
        </pc:spChg>
        <pc:spChg chg="del">
          <ac:chgData name="Tallent, Paul (North East CA)" userId="439e7561-f9cc-4477-b737-9901fca3c02c" providerId="ADAL" clId="{6C088038-9FE0-489E-97F3-5FD6841355CA}" dt="2024-07-31T07:49:39.135" v="2079" actId="478"/>
          <ac:spMkLst>
            <pc:docMk/>
            <pc:sldMk cId="3367460093" sldId="4474"/>
            <ac:spMk id="3" creationId="{3A612F81-6984-2DFD-3C8C-54827BF2721F}"/>
          </ac:spMkLst>
        </pc:spChg>
        <pc:spChg chg="add del mod ord">
          <ac:chgData name="Tallent, Paul (North East CA)" userId="439e7561-f9cc-4477-b737-9901fca3c02c" providerId="ADAL" clId="{6C088038-9FE0-489E-97F3-5FD6841355CA}" dt="2024-07-31T07:49:51.036" v="2081" actId="478"/>
          <ac:spMkLst>
            <pc:docMk/>
            <pc:sldMk cId="3367460093" sldId="4474"/>
            <ac:spMk id="4" creationId="{EE47F505-082A-6BC3-45DB-DE380138132D}"/>
          </ac:spMkLst>
        </pc:spChg>
      </pc:sldChg>
      <pc:sldChg chg="delSp modSp new mod">
        <pc:chgData name="Tallent, Paul (North East CA)" userId="439e7561-f9cc-4477-b737-9901fca3c02c" providerId="ADAL" clId="{6C088038-9FE0-489E-97F3-5FD6841355CA}" dt="2024-07-31T07:50:10.597" v="2096" actId="478"/>
        <pc:sldMkLst>
          <pc:docMk/>
          <pc:sldMk cId="788486331" sldId="4475"/>
        </pc:sldMkLst>
        <pc:spChg chg="mod">
          <ac:chgData name="Tallent, Paul (North East CA)" userId="439e7561-f9cc-4477-b737-9901fca3c02c" providerId="ADAL" clId="{6C088038-9FE0-489E-97F3-5FD6841355CA}" dt="2024-07-31T07:50:07.225" v="2095" actId="20577"/>
          <ac:spMkLst>
            <pc:docMk/>
            <pc:sldMk cId="788486331" sldId="4475"/>
            <ac:spMk id="2" creationId="{09BD525F-3718-5D0C-9BD8-426A2BD11DA7}"/>
          </ac:spMkLst>
        </pc:spChg>
        <pc:spChg chg="del">
          <ac:chgData name="Tallent, Paul (North East CA)" userId="439e7561-f9cc-4477-b737-9901fca3c02c" providerId="ADAL" clId="{6C088038-9FE0-489E-97F3-5FD6841355CA}" dt="2024-07-31T07:50:10.597" v="2096" actId="478"/>
          <ac:spMkLst>
            <pc:docMk/>
            <pc:sldMk cId="788486331" sldId="4475"/>
            <ac:spMk id="3" creationId="{A585E4E2-864E-7B9C-237F-9EF122F416C9}"/>
          </ac:spMkLst>
        </pc:spChg>
      </pc:sldChg>
      <pc:sldChg chg="new del">
        <pc:chgData name="Tallent, Paul (North East CA)" userId="439e7561-f9cc-4477-b737-9901fca3c02c" providerId="ADAL" clId="{6C088038-9FE0-489E-97F3-5FD6841355CA}" dt="2024-07-31T07:50:15.217" v="2098" actId="680"/>
        <pc:sldMkLst>
          <pc:docMk/>
          <pc:sldMk cId="1007110388" sldId="4476"/>
        </pc:sldMkLst>
      </pc:sldChg>
      <pc:sldChg chg="modSp new mod modNotesTx">
        <pc:chgData name="Tallent, Paul (North East CA)" userId="439e7561-f9cc-4477-b737-9901fca3c02c" providerId="ADAL" clId="{6C088038-9FE0-489E-97F3-5FD6841355CA}" dt="2024-07-31T08:37:14.197" v="4510" actId="20577"/>
        <pc:sldMkLst>
          <pc:docMk/>
          <pc:sldMk cId="2427514460" sldId="4476"/>
        </pc:sldMkLst>
        <pc:spChg chg="mod">
          <ac:chgData name="Tallent, Paul (North East CA)" userId="439e7561-f9cc-4477-b737-9901fca3c02c" providerId="ADAL" clId="{6C088038-9FE0-489E-97F3-5FD6841355CA}" dt="2024-07-31T07:50:57.178" v="2131" actId="20577"/>
          <ac:spMkLst>
            <pc:docMk/>
            <pc:sldMk cId="2427514460" sldId="4476"/>
            <ac:spMk id="2" creationId="{B735A684-11F1-DCC2-2586-9143ABD46E2A}"/>
          </ac:spMkLst>
        </pc:spChg>
        <pc:spChg chg="mod">
          <ac:chgData name="Tallent, Paul (North East CA)" userId="439e7561-f9cc-4477-b737-9901fca3c02c" providerId="ADAL" clId="{6C088038-9FE0-489E-97F3-5FD6841355CA}" dt="2024-07-31T08:01:53.021" v="3188" actId="20577"/>
          <ac:spMkLst>
            <pc:docMk/>
            <pc:sldMk cId="2427514460" sldId="4476"/>
            <ac:spMk id="3" creationId="{92683D03-995A-3C2A-3A42-9F998EF80974}"/>
          </ac:spMkLst>
        </pc:spChg>
      </pc:sldChg>
      <pc:sldChg chg="delSp modSp new mod">
        <pc:chgData name="Tallent, Paul (North East CA)" userId="439e7561-f9cc-4477-b737-9901fca3c02c" providerId="ADAL" clId="{6C088038-9FE0-489E-97F3-5FD6841355CA}" dt="2024-07-31T08:37:58.568" v="4525" actId="478"/>
        <pc:sldMkLst>
          <pc:docMk/>
          <pc:sldMk cId="3881288133" sldId="4477"/>
        </pc:sldMkLst>
        <pc:spChg chg="mod">
          <ac:chgData name="Tallent, Paul (North East CA)" userId="439e7561-f9cc-4477-b737-9901fca3c02c" providerId="ADAL" clId="{6C088038-9FE0-489E-97F3-5FD6841355CA}" dt="2024-07-31T08:37:45.506" v="4524" actId="20577"/>
          <ac:spMkLst>
            <pc:docMk/>
            <pc:sldMk cId="3881288133" sldId="4477"/>
            <ac:spMk id="2" creationId="{A98FB1C9-8108-20D1-AAA1-5F5BB964B3A9}"/>
          </ac:spMkLst>
        </pc:spChg>
        <pc:spChg chg="del">
          <ac:chgData name="Tallent, Paul (North East CA)" userId="439e7561-f9cc-4477-b737-9901fca3c02c" providerId="ADAL" clId="{6C088038-9FE0-489E-97F3-5FD6841355CA}" dt="2024-07-31T08:37:58.568" v="4525" actId="478"/>
          <ac:spMkLst>
            <pc:docMk/>
            <pc:sldMk cId="3881288133" sldId="4477"/>
            <ac:spMk id="3" creationId="{768465BC-E2D1-68B6-75DB-1F2F89F01492}"/>
          </ac:spMkLst>
        </pc:spChg>
      </pc:sldChg>
      <pc:sldChg chg="addSp delSp modSp new mod modNotesTx">
        <pc:chgData name="Tallent, Paul (North East CA)" userId="439e7561-f9cc-4477-b737-9901fca3c02c" providerId="ADAL" clId="{6C088038-9FE0-489E-97F3-5FD6841355CA}" dt="2024-07-31T08:41:38.799" v="4833" actId="20577"/>
        <pc:sldMkLst>
          <pc:docMk/>
          <pc:sldMk cId="2442656306" sldId="4478"/>
        </pc:sldMkLst>
        <pc:spChg chg="mod">
          <ac:chgData name="Tallent, Paul (North East CA)" userId="439e7561-f9cc-4477-b737-9901fca3c02c" providerId="ADAL" clId="{6C088038-9FE0-489E-97F3-5FD6841355CA}" dt="2024-07-31T08:38:49.794" v="4601" actId="20577"/>
          <ac:spMkLst>
            <pc:docMk/>
            <pc:sldMk cId="2442656306" sldId="4478"/>
            <ac:spMk id="2" creationId="{0A43CBDD-FC1A-0593-C469-BA72FAE24F43}"/>
          </ac:spMkLst>
        </pc:spChg>
        <pc:spChg chg="del">
          <ac:chgData name="Tallent, Paul (North East CA)" userId="439e7561-f9cc-4477-b737-9901fca3c02c" providerId="ADAL" clId="{6C088038-9FE0-489E-97F3-5FD6841355CA}" dt="2024-07-31T08:39:01.738" v="4603" actId="478"/>
          <ac:spMkLst>
            <pc:docMk/>
            <pc:sldMk cId="2442656306" sldId="4478"/>
            <ac:spMk id="3" creationId="{2A1CAF98-5D3D-E768-6063-98F23B3644B9}"/>
          </ac:spMkLst>
        </pc:spChg>
        <pc:spChg chg="add mod">
          <ac:chgData name="Tallent, Paul (North East CA)" userId="439e7561-f9cc-4477-b737-9901fca3c02c" providerId="ADAL" clId="{6C088038-9FE0-489E-97F3-5FD6841355CA}" dt="2024-07-31T08:40:21.272" v="4666" actId="313"/>
          <ac:spMkLst>
            <pc:docMk/>
            <pc:sldMk cId="2442656306" sldId="4478"/>
            <ac:spMk id="4" creationId="{606E9165-0F4E-5B2E-69A0-9641F9E27637}"/>
          </ac:spMkLst>
        </pc:spChg>
        <pc:spChg chg="add mod">
          <ac:chgData name="Tallent, Paul (North East CA)" userId="439e7561-f9cc-4477-b737-9901fca3c02c" providerId="ADAL" clId="{6C088038-9FE0-489E-97F3-5FD6841355CA}" dt="2024-07-31T08:39:40.035" v="4657" actId="403"/>
          <ac:spMkLst>
            <pc:docMk/>
            <pc:sldMk cId="2442656306" sldId="4478"/>
            <ac:spMk id="5" creationId="{C010FCBD-9259-8CAC-0776-9AA2DCC1B8DD}"/>
          </ac:spMkLst>
        </pc:spChg>
        <pc:spChg chg="add mod">
          <ac:chgData name="Tallent, Paul (North East CA)" userId="439e7561-f9cc-4477-b737-9901fca3c02c" providerId="ADAL" clId="{6C088038-9FE0-489E-97F3-5FD6841355CA}" dt="2024-07-31T08:39:42.714" v="4660" actId="403"/>
          <ac:spMkLst>
            <pc:docMk/>
            <pc:sldMk cId="2442656306" sldId="4478"/>
            <ac:spMk id="6" creationId="{1BB3C44E-4A15-194D-EE30-59DD148DB933}"/>
          </ac:spMkLst>
        </pc:spChg>
        <pc:cxnChg chg="add mod">
          <ac:chgData name="Tallent, Paul (North East CA)" userId="439e7561-f9cc-4477-b737-9901fca3c02c" providerId="ADAL" clId="{6C088038-9FE0-489E-97F3-5FD6841355CA}" dt="2024-07-31T08:39:50.701" v="4662" actId="13822"/>
          <ac:cxnSpMkLst>
            <pc:docMk/>
            <pc:sldMk cId="2442656306" sldId="4478"/>
            <ac:cxnSpMk id="8" creationId="{9EC70C0A-3423-C166-0022-DA4D3DD004C0}"/>
          </ac:cxnSpMkLst>
        </pc:cxnChg>
        <pc:cxnChg chg="add mod">
          <ac:chgData name="Tallent, Paul (North East CA)" userId="439e7561-f9cc-4477-b737-9901fca3c02c" providerId="ADAL" clId="{6C088038-9FE0-489E-97F3-5FD6841355CA}" dt="2024-07-31T08:39:59.746" v="4665" actId="14100"/>
          <ac:cxnSpMkLst>
            <pc:docMk/>
            <pc:sldMk cId="2442656306" sldId="4478"/>
            <ac:cxnSpMk id="9" creationId="{92648E3D-D849-294B-37C1-C3F22C718BF2}"/>
          </ac:cxnSpMkLst>
        </pc:cxnChg>
      </pc:sldChg>
      <pc:sldChg chg="del">
        <pc:chgData name="Tallent, Paul (North East CA)" userId="439e7561-f9cc-4477-b737-9901fca3c02c" providerId="ADAL" clId="{6C088038-9FE0-489E-97F3-5FD6841355CA}" dt="2024-07-31T07:24:10.011" v="9" actId="47"/>
        <pc:sldMkLst>
          <pc:docMk/>
          <pc:sldMk cId="1819729347" sldId="4479"/>
        </pc:sldMkLst>
      </pc:sldChg>
      <pc:sldChg chg="modSp new mod modNotesTx">
        <pc:chgData name="Tallent, Paul (North East CA)" userId="439e7561-f9cc-4477-b737-9901fca3c02c" providerId="ADAL" clId="{6C088038-9FE0-489E-97F3-5FD6841355CA}" dt="2024-07-31T08:47:23.500" v="5632" actId="20577"/>
        <pc:sldMkLst>
          <pc:docMk/>
          <pc:sldMk cId="2652299720" sldId="4479"/>
        </pc:sldMkLst>
        <pc:spChg chg="mod">
          <ac:chgData name="Tallent, Paul (North East CA)" userId="439e7561-f9cc-4477-b737-9901fca3c02c" providerId="ADAL" clId="{6C088038-9FE0-489E-97F3-5FD6841355CA}" dt="2024-07-31T08:41:51.116" v="4845" actId="20577"/>
          <ac:spMkLst>
            <pc:docMk/>
            <pc:sldMk cId="2652299720" sldId="4479"/>
            <ac:spMk id="2" creationId="{5C699D1B-97FB-3275-29B2-190C06CA6E0E}"/>
          </ac:spMkLst>
        </pc:spChg>
        <pc:spChg chg="mod">
          <ac:chgData name="Tallent, Paul (North East CA)" userId="439e7561-f9cc-4477-b737-9901fca3c02c" providerId="ADAL" clId="{6C088038-9FE0-489E-97F3-5FD6841355CA}" dt="2024-07-31T08:42:27.583" v="4983" actId="20577"/>
          <ac:spMkLst>
            <pc:docMk/>
            <pc:sldMk cId="2652299720" sldId="4479"/>
            <ac:spMk id="3" creationId="{BB72F651-EC58-9502-568D-42AD1974FAAD}"/>
          </ac:spMkLst>
        </pc:spChg>
      </pc:sldChg>
      <pc:sldChg chg="modSp new mod modNotesTx">
        <pc:chgData name="Tallent, Paul (North East CA)" userId="439e7561-f9cc-4477-b737-9901fca3c02c" providerId="ADAL" clId="{6C088038-9FE0-489E-97F3-5FD6841355CA}" dt="2024-07-31T08:52:43.331" v="6274" actId="20577"/>
        <pc:sldMkLst>
          <pc:docMk/>
          <pc:sldMk cId="4076581396" sldId="4480"/>
        </pc:sldMkLst>
        <pc:spChg chg="mod">
          <ac:chgData name="Tallent, Paul (North East CA)" userId="439e7561-f9cc-4477-b737-9901fca3c02c" providerId="ADAL" clId="{6C088038-9FE0-489E-97F3-5FD6841355CA}" dt="2024-07-31T08:47:59.941" v="5645" actId="20577"/>
          <ac:spMkLst>
            <pc:docMk/>
            <pc:sldMk cId="4076581396" sldId="4480"/>
            <ac:spMk id="2" creationId="{EC866A10-A5EC-E2FE-0A44-EF8106D18AFB}"/>
          </ac:spMkLst>
        </pc:spChg>
        <pc:spChg chg="mod">
          <ac:chgData name="Tallent, Paul (North East CA)" userId="439e7561-f9cc-4477-b737-9901fca3c02c" providerId="ADAL" clId="{6C088038-9FE0-489E-97F3-5FD6841355CA}" dt="2024-07-31T08:49:19.655" v="5911" actId="20577"/>
          <ac:spMkLst>
            <pc:docMk/>
            <pc:sldMk cId="4076581396" sldId="4480"/>
            <ac:spMk id="3" creationId="{4083F135-D3E1-7CEF-BEB5-C98208665A87}"/>
          </ac:spMkLst>
        </pc:spChg>
      </pc:sldChg>
      <pc:sldChg chg="modSp new mod modNotesTx">
        <pc:chgData name="Tallent, Paul (North East CA)" userId="439e7561-f9cc-4477-b737-9901fca3c02c" providerId="ADAL" clId="{6C088038-9FE0-489E-97F3-5FD6841355CA}" dt="2024-08-06T08:06:35.504" v="9544" actId="20577"/>
        <pc:sldMkLst>
          <pc:docMk/>
          <pc:sldMk cId="1630646501" sldId="4481"/>
        </pc:sldMkLst>
        <pc:spChg chg="mod">
          <ac:chgData name="Tallent, Paul (North East CA)" userId="439e7561-f9cc-4477-b737-9901fca3c02c" providerId="ADAL" clId="{6C088038-9FE0-489E-97F3-5FD6841355CA}" dt="2024-08-06T08:06:35.504" v="9544" actId="20577"/>
          <ac:spMkLst>
            <pc:docMk/>
            <pc:sldMk cId="1630646501" sldId="4481"/>
            <ac:spMk id="2" creationId="{0D82EFA3-BFDC-E78D-F51C-D6389F26934E}"/>
          </ac:spMkLst>
        </pc:spChg>
        <pc:spChg chg="mod">
          <ac:chgData name="Tallent, Paul (North East CA)" userId="439e7561-f9cc-4477-b737-9901fca3c02c" providerId="ADAL" clId="{6C088038-9FE0-489E-97F3-5FD6841355CA}" dt="2024-07-31T08:53:57.207" v="6501" actId="20577"/>
          <ac:spMkLst>
            <pc:docMk/>
            <pc:sldMk cId="1630646501" sldId="4481"/>
            <ac:spMk id="3" creationId="{B11A3848-8503-BADD-3866-BB0DEDFC49AF}"/>
          </ac:spMkLst>
        </pc:spChg>
      </pc:sldChg>
      <pc:sldChg chg="delSp modSp new mod">
        <pc:chgData name="Tallent, Paul (North East CA)" userId="439e7561-f9cc-4477-b737-9901fca3c02c" providerId="ADAL" clId="{6C088038-9FE0-489E-97F3-5FD6841355CA}" dt="2024-07-31T08:55:59.839" v="6755" actId="478"/>
        <pc:sldMkLst>
          <pc:docMk/>
          <pc:sldMk cId="772055861" sldId="4482"/>
        </pc:sldMkLst>
        <pc:spChg chg="mod">
          <ac:chgData name="Tallent, Paul (North East CA)" userId="439e7561-f9cc-4477-b737-9901fca3c02c" providerId="ADAL" clId="{6C088038-9FE0-489E-97F3-5FD6841355CA}" dt="2024-07-31T08:55:57.201" v="6754" actId="20577"/>
          <ac:spMkLst>
            <pc:docMk/>
            <pc:sldMk cId="772055861" sldId="4482"/>
            <ac:spMk id="2" creationId="{11115400-B7D7-9D9C-9015-89C95744708D}"/>
          </ac:spMkLst>
        </pc:spChg>
        <pc:spChg chg="del">
          <ac:chgData name="Tallent, Paul (North East CA)" userId="439e7561-f9cc-4477-b737-9901fca3c02c" providerId="ADAL" clId="{6C088038-9FE0-489E-97F3-5FD6841355CA}" dt="2024-07-31T08:55:59.839" v="6755" actId="478"/>
          <ac:spMkLst>
            <pc:docMk/>
            <pc:sldMk cId="772055861" sldId="4482"/>
            <ac:spMk id="3" creationId="{E49FE372-1CD2-7854-416B-7FEBA4E3758B}"/>
          </ac:spMkLst>
        </pc:spChg>
      </pc:sldChg>
      <pc:sldChg chg="modSp new mod">
        <pc:chgData name="Tallent, Paul (North East CA)" userId="439e7561-f9cc-4477-b737-9901fca3c02c" providerId="ADAL" clId="{6C088038-9FE0-489E-97F3-5FD6841355CA}" dt="2024-07-31T08:58:12.021" v="6770" actId="20577"/>
        <pc:sldMkLst>
          <pc:docMk/>
          <pc:sldMk cId="1323165941" sldId="4483"/>
        </pc:sldMkLst>
        <pc:spChg chg="mod">
          <ac:chgData name="Tallent, Paul (North East CA)" userId="439e7561-f9cc-4477-b737-9901fca3c02c" providerId="ADAL" clId="{6C088038-9FE0-489E-97F3-5FD6841355CA}" dt="2024-07-31T08:58:12.021" v="6770" actId="20577"/>
          <ac:spMkLst>
            <pc:docMk/>
            <pc:sldMk cId="1323165941" sldId="4483"/>
            <ac:spMk id="2" creationId="{687E8992-EDFB-AA6C-7DC2-5D5BF106662A}"/>
          </ac:spMkLst>
        </pc:spChg>
      </pc:sldChg>
      <pc:sldChg chg="modSp new del mod">
        <pc:chgData name="Tallent, Paul (North East CA)" userId="439e7561-f9cc-4477-b737-9901fca3c02c" providerId="ADAL" clId="{6C088038-9FE0-489E-97F3-5FD6841355CA}" dt="2024-07-31T14:07:24.646" v="9543" actId="47"/>
        <pc:sldMkLst>
          <pc:docMk/>
          <pc:sldMk cId="2129272756" sldId="4484"/>
        </pc:sldMkLst>
        <pc:spChg chg="mod">
          <ac:chgData name="Tallent, Paul (North East CA)" userId="439e7561-f9cc-4477-b737-9901fca3c02c" providerId="ADAL" clId="{6C088038-9FE0-489E-97F3-5FD6841355CA}" dt="2024-07-31T09:00:02.968" v="6821" actId="20577"/>
          <ac:spMkLst>
            <pc:docMk/>
            <pc:sldMk cId="2129272756" sldId="4484"/>
            <ac:spMk id="2" creationId="{995596A8-5AC7-CFA5-B840-009A3CCB96DD}"/>
          </ac:spMkLst>
        </pc:spChg>
      </pc:sldChg>
      <pc:sldChg chg="modSp new mod ord modNotesTx">
        <pc:chgData name="Tallent, Paul (North East CA)" userId="439e7561-f9cc-4477-b737-9901fca3c02c" providerId="ADAL" clId="{6C088038-9FE0-489E-97F3-5FD6841355CA}" dt="2024-08-06T08:11:44.498" v="9546"/>
        <pc:sldMkLst>
          <pc:docMk/>
          <pc:sldMk cId="467632412" sldId="4485"/>
        </pc:sldMkLst>
        <pc:spChg chg="mod">
          <ac:chgData name="Tallent, Paul (North East CA)" userId="439e7561-f9cc-4477-b737-9901fca3c02c" providerId="ADAL" clId="{6C088038-9FE0-489E-97F3-5FD6841355CA}" dt="2024-07-31T09:00:27.580" v="6836" actId="20577"/>
          <ac:spMkLst>
            <pc:docMk/>
            <pc:sldMk cId="467632412" sldId="4485"/>
            <ac:spMk id="2" creationId="{912E1F14-47BB-101C-15DF-FA62E1AA88B7}"/>
          </ac:spMkLst>
        </pc:spChg>
        <pc:spChg chg="mod">
          <ac:chgData name="Tallent, Paul (North East CA)" userId="439e7561-f9cc-4477-b737-9901fca3c02c" providerId="ADAL" clId="{6C088038-9FE0-489E-97F3-5FD6841355CA}" dt="2024-07-31T09:12:17.001" v="7083" actId="20577"/>
          <ac:spMkLst>
            <pc:docMk/>
            <pc:sldMk cId="467632412" sldId="4485"/>
            <ac:spMk id="3" creationId="{E8F3CBE9-3DB0-DDDC-5BC9-5C3374612EF9}"/>
          </ac:spMkLst>
        </pc:spChg>
      </pc:sldChg>
      <pc:sldChg chg="modSp new del mod">
        <pc:chgData name="Tallent, Paul (North East CA)" userId="439e7561-f9cc-4477-b737-9901fca3c02c" providerId="ADAL" clId="{6C088038-9FE0-489E-97F3-5FD6841355CA}" dt="2024-07-31T14:06:47.374" v="9517" actId="47"/>
        <pc:sldMkLst>
          <pc:docMk/>
          <pc:sldMk cId="1808481674" sldId="4486"/>
        </pc:sldMkLst>
        <pc:spChg chg="mod">
          <ac:chgData name="Tallent, Paul (North East CA)" userId="439e7561-f9cc-4477-b737-9901fca3c02c" providerId="ADAL" clId="{6C088038-9FE0-489E-97F3-5FD6841355CA}" dt="2024-07-31T09:18:37.572" v="7865" actId="20577"/>
          <ac:spMkLst>
            <pc:docMk/>
            <pc:sldMk cId="1808481674" sldId="4486"/>
            <ac:spMk id="2" creationId="{7AE8536B-CD7A-33AE-0854-F7CF68F0F523}"/>
          </ac:spMkLst>
        </pc:spChg>
      </pc:sldChg>
      <pc:sldChg chg="delSp modSp new mod">
        <pc:chgData name="Tallent, Paul (North East CA)" userId="439e7561-f9cc-4477-b737-9901fca3c02c" providerId="ADAL" clId="{6C088038-9FE0-489E-97F3-5FD6841355CA}" dt="2024-07-31T09:19:17.931" v="7901" actId="478"/>
        <pc:sldMkLst>
          <pc:docMk/>
          <pc:sldMk cId="259121711" sldId="4487"/>
        </pc:sldMkLst>
        <pc:spChg chg="mod">
          <ac:chgData name="Tallent, Paul (North East CA)" userId="439e7561-f9cc-4477-b737-9901fca3c02c" providerId="ADAL" clId="{6C088038-9FE0-489E-97F3-5FD6841355CA}" dt="2024-07-31T09:19:02.050" v="7898" actId="20577"/>
          <ac:spMkLst>
            <pc:docMk/>
            <pc:sldMk cId="259121711" sldId="4487"/>
            <ac:spMk id="2" creationId="{F4F4258A-2CC6-412A-CBC2-C921A320426C}"/>
          </ac:spMkLst>
        </pc:spChg>
        <pc:spChg chg="del">
          <ac:chgData name="Tallent, Paul (North East CA)" userId="439e7561-f9cc-4477-b737-9901fca3c02c" providerId="ADAL" clId="{6C088038-9FE0-489E-97F3-5FD6841355CA}" dt="2024-07-31T09:19:17.931" v="7901" actId="478"/>
          <ac:spMkLst>
            <pc:docMk/>
            <pc:sldMk cId="259121711" sldId="4487"/>
            <ac:spMk id="3" creationId="{A2CA3FAA-8F7D-0C90-4317-6C88A8ABDC8A}"/>
          </ac:spMkLst>
        </pc:spChg>
      </pc:sldChg>
      <pc:sldChg chg="addSp delSp modSp new mod modNotesTx">
        <pc:chgData name="Tallent, Paul (North East CA)" userId="439e7561-f9cc-4477-b737-9901fca3c02c" providerId="ADAL" clId="{6C088038-9FE0-489E-97F3-5FD6841355CA}" dt="2024-07-31T09:25:16.502" v="8053" actId="20577"/>
        <pc:sldMkLst>
          <pc:docMk/>
          <pc:sldMk cId="2884825501" sldId="4488"/>
        </pc:sldMkLst>
        <pc:spChg chg="mod">
          <ac:chgData name="Tallent, Paul (North East CA)" userId="439e7561-f9cc-4477-b737-9901fca3c02c" providerId="ADAL" clId="{6C088038-9FE0-489E-97F3-5FD6841355CA}" dt="2024-07-31T09:19:40.568" v="7927" actId="20577"/>
          <ac:spMkLst>
            <pc:docMk/>
            <pc:sldMk cId="2884825501" sldId="4488"/>
            <ac:spMk id="2" creationId="{49957DB0-EB61-BEBF-A96D-DD84685AB8B8}"/>
          </ac:spMkLst>
        </pc:spChg>
        <pc:spChg chg="del">
          <ac:chgData name="Tallent, Paul (North East CA)" userId="439e7561-f9cc-4477-b737-9901fca3c02c" providerId="ADAL" clId="{6C088038-9FE0-489E-97F3-5FD6841355CA}" dt="2024-07-31T09:20:14.030" v="7928" actId="478"/>
          <ac:spMkLst>
            <pc:docMk/>
            <pc:sldMk cId="2884825501" sldId="4488"/>
            <ac:spMk id="3" creationId="{8A46921A-2393-7A4F-77BB-F02DB398B48E}"/>
          </ac:spMkLst>
        </pc:spChg>
        <pc:picChg chg="add mod">
          <ac:chgData name="Tallent, Paul (North East CA)" userId="439e7561-f9cc-4477-b737-9901fca3c02c" providerId="ADAL" clId="{6C088038-9FE0-489E-97F3-5FD6841355CA}" dt="2024-07-31T09:20:28.568" v="7932" actId="1076"/>
          <ac:picMkLst>
            <pc:docMk/>
            <pc:sldMk cId="2884825501" sldId="4488"/>
            <ac:picMk id="1026" creationId="{22AF8256-54BB-65A5-5147-987EC302614E}"/>
          </ac:picMkLst>
        </pc:picChg>
      </pc:sldChg>
      <pc:sldChg chg="modSp new mod">
        <pc:chgData name="Tallent, Paul (North East CA)" userId="439e7561-f9cc-4477-b737-9901fca3c02c" providerId="ADAL" clId="{6C088038-9FE0-489E-97F3-5FD6841355CA}" dt="2024-07-31T09:26:55.601" v="8437" actId="403"/>
        <pc:sldMkLst>
          <pc:docMk/>
          <pc:sldMk cId="1484899557" sldId="4489"/>
        </pc:sldMkLst>
        <pc:spChg chg="mod">
          <ac:chgData name="Tallent, Paul (North East CA)" userId="439e7561-f9cc-4477-b737-9901fca3c02c" providerId="ADAL" clId="{6C088038-9FE0-489E-97F3-5FD6841355CA}" dt="2024-07-31T09:25:34.127" v="8058" actId="20577"/>
          <ac:spMkLst>
            <pc:docMk/>
            <pc:sldMk cId="1484899557" sldId="4489"/>
            <ac:spMk id="2" creationId="{B95E6F16-97DF-78F1-8F54-643DD7F044D3}"/>
          </ac:spMkLst>
        </pc:spChg>
        <pc:spChg chg="mod">
          <ac:chgData name="Tallent, Paul (North East CA)" userId="439e7561-f9cc-4477-b737-9901fca3c02c" providerId="ADAL" clId="{6C088038-9FE0-489E-97F3-5FD6841355CA}" dt="2024-07-31T09:26:55.601" v="8437" actId="403"/>
          <ac:spMkLst>
            <pc:docMk/>
            <pc:sldMk cId="1484899557" sldId="4489"/>
            <ac:spMk id="3" creationId="{3F66BE62-6DD9-C487-941F-4AB4EC653111}"/>
          </ac:spMkLst>
        </pc:spChg>
      </pc:sldChg>
      <pc:sldChg chg="modSp new mod">
        <pc:chgData name="Tallent, Paul (North East CA)" userId="439e7561-f9cc-4477-b737-9901fca3c02c" providerId="ADAL" clId="{6C088038-9FE0-489E-97F3-5FD6841355CA}" dt="2024-07-31T12:53:16.140" v="9516" actId="20577"/>
        <pc:sldMkLst>
          <pc:docMk/>
          <pc:sldMk cId="2659926060" sldId="4490"/>
        </pc:sldMkLst>
        <pc:spChg chg="mod">
          <ac:chgData name="Tallent, Paul (North East CA)" userId="439e7561-f9cc-4477-b737-9901fca3c02c" providerId="ADAL" clId="{6C088038-9FE0-489E-97F3-5FD6841355CA}" dt="2024-07-31T09:29:01.171" v="8440" actId="20577"/>
          <ac:spMkLst>
            <pc:docMk/>
            <pc:sldMk cId="2659926060" sldId="4490"/>
            <ac:spMk id="2" creationId="{21B0471E-89FD-3719-7827-058C722CE4AA}"/>
          </ac:spMkLst>
        </pc:spChg>
        <pc:spChg chg="mod">
          <ac:chgData name="Tallent, Paul (North East CA)" userId="439e7561-f9cc-4477-b737-9901fca3c02c" providerId="ADAL" clId="{6C088038-9FE0-489E-97F3-5FD6841355CA}" dt="2024-07-31T12:53:16.140" v="9516" actId="20577"/>
          <ac:spMkLst>
            <pc:docMk/>
            <pc:sldMk cId="2659926060" sldId="4490"/>
            <ac:spMk id="3" creationId="{AC5D6B18-889C-667A-BEB0-F0B50F642794}"/>
          </ac:spMkLst>
        </pc:spChg>
      </pc:sldChg>
      <pc:sldChg chg="modSp new mod">
        <pc:chgData name="Tallent, Paul (North East CA)" userId="439e7561-f9cc-4477-b737-9901fca3c02c" providerId="ADAL" clId="{6C088038-9FE0-489E-97F3-5FD6841355CA}" dt="2024-07-31T09:34:52.121" v="9400" actId="20577"/>
        <pc:sldMkLst>
          <pc:docMk/>
          <pc:sldMk cId="268082465" sldId="4491"/>
        </pc:sldMkLst>
        <pc:spChg chg="mod">
          <ac:chgData name="Tallent, Paul (North East CA)" userId="439e7561-f9cc-4477-b737-9901fca3c02c" providerId="ADAL" clId="{6C088038-9FE0-489E-97F3-5FD6841355CA}" dt="2024-07-31T09:33:18.367" v="9027" actId="20577"/>
          <ac:spMkLst>
            <pc:docMk/>
            <pc:sldMk cId="268082465" sldId="4491"/>
            <ac:spMk id="2" creationId="{D85A505D-A8DC-AAA4-F745-E9BD0F8B9035}"/>
          </ac:spMkLst>
        </pc:spChg>
        <pc:spChg chg="mod">
          <ac:chgData name="Tallent, Paul (North East CA)" userId="439e7561-f9cc-4477-b737-9901fca3c02c" providerId="ADAL" clId="{6C088038-9FE0-489E-97F3-5FD6841355CA}" dt="2024-07-31T09:34:52.121" v="9400" actId="20577"/>
          <ac:spMkLst>
            <pc:docMk/>
            <pc:sldMk cId="268082465" sldId="4491"/>
            <ac:spMk id="3" creationId="{74795B05-1291-AEB1-A045-731217397E0B}"/>
          </ac:spMkLst>
        </pc:spChg>
      </pc:sldChg>
      <pc:sldChg chg="delSp modSp new mod">
        <pc:chgData name="Tallent, Paul (North East CA)" userId="439e7561-f9cc-4477-b737-9901fca3c02c" providerId="ADAL" clId="{6C088038-9FE0-489E-97F3-5FD6841355CA}" dt="2024-07-31T09:35:32.175" v="9437" actId="478"/>
        <pc:sldMkLst>
          <pc:docMk/>
          <pc:sldMk cId="10839120" sldId="4492"/>
        </pc:sldMkLst>
        <pc:spChg chg="mod">
          <ac:chgData name="Tallent, Paul (North East CA)" userId="439e7561-f9cc-4477-b737-9901fca3c02c" providerId="ADAL" clId="{6C088038-9FE0-489E-97F3-5FD6841355CA}" dt="2024-07-31T09:35:28.238" v="9436" actId="20577"/>
          <ac:spMkLst>
            <pc:docMk/>
            <pc:sldMk cId="10839120" sldId="4492"/>
            <ac:spMk id="2" creationId="{11F603AA-AAE5-97BD-93D4-BF4224FCAA9C}"/>
          </ac:spMkLst>
        </pc:spChg>
        <pc:spChg chg="del">
          <ac:chgData name="Tallent, Paul (North East CA)" userId="439e7561-f9cc-4477-b737-9901fca3c02c" providerId="ADAL" clId="{6C088038-9FE0-489E-97F3-5FD6841355CA}" dt="2024-07-31T09:35:32.175" v="9437" actId="478"/>
          <ac:spMkLst>
            <pc:docMk/>
            <pc:sldMk cId="10839120" sldId="4492"/>
            <ac:spMk id="3" creationId="{75BEB995-1A6A-2B2A-E463-8938BD3F87D9}"/>
          </ac:spMkLst>
        </pc:spChg>
      </pc:sldChg>
      <pc:sldChg chg="modSp new mod">
        <pc:chgData name="Tallent, Paul (North East CA)" userId="439e7561-f9cc-4477-b737-9901fca3c02c" providerId="ADAL" clId="{6C088038-9FE0-489E-97F3-5FD6841355CA}" dt="2024-07-31T09:36:46.108" v="9461" actId="20577"/>
        <pc:sldMkLst>
          <pc:docMk/>
          <pc:sldMk cId="3115289672" sldId="4493"/>
        </pc:sldMkLst>
        <pc:spChg chg="mod">
          <ac:chgData name="Tallent, Paul (North East CA)" userId="439e7561-f9cc-4477-b737-9901fca3c02c" providerId="ADAL" clId="{6C088038-9FE0-489E-97F3-5FD6841355CA}" dt="2024-07-31T09:36:46.108" v="9461" actId="20577"/>
          <ac:spMkLst>
            <pc:docMk/>
            <pc:sldMk cId="3115289672" sldId="4493"/>
            <ac:spMk id="2" creationId="{25D9F978-BD0C-4FE5-1A54-9F2A5AD42A7F}"/>
          </ac:spMkLst>
        </pc:spChg>
      </pc:sldChg>
      <pc:sldChg chg="modSp new mod">
        <pc:chgData name="Tallent, Paul (North East CA)" userId="439e7561-f9cc-4477-b737-9901fca3c02c" providerId="ADAL" clId="{6C088038-9FE0-489E-97F3-5FD6841355CA}" dt="2024-07-31T09:38:34.164" v="9514" actId="20577"/>
        <pc:sldMkLst>
          <pc:docMk/>
          <pc:sldMk cId="4078715135" sldId="4494"/>
        </pc:sldMkLst>
        <pc:spChg chg="mod">
          <ac:chgData name="Tallent, Paul (North East CA)" userId="439e7561-f9cc-4477-b737-9901fca3c02c" providerId="ADAL" clId="{6C088038-9FE0-489E-97F3-5FD6841355CA}" dt="2024-07-31T09:38:34.164" v="9514" actId="20577"/>
          <ac:spMkLst>
            <pc:docMk/>
            <pc:sldMk cId="4078715135" sldId="4494"/>
            <ac:spMk id="2" creationId="{406568A2-E9CF-04F8-6931-8132F3B5BDB8}"/>
          </ac:spMkLst>
        </pc:spChg>
      </pc:sldChg>
      <pc:sldChg chg="modSp new mod ord">
        <pc:chgData name="Tallent, Paul (North East CA)" userId="439e7561-f9cc-4477-b737-9901fca3c02c" providerId="ADAL" clId="{6C088038-9FE0-489E-97F3-5FD6841355CA}" dt="2024-07-31T14:07:08.531" v="9542" actId="20577"/>
        <pc:sldMkLst>
          <pc:docMk/>
          <pc:sldMk cId="776009591" sldId="4495"/>
        </pc:sldMkLst>
        <pc:spChg chg="mod">
          <ac:chgData name="Tallent, Paul (North East CA)" userId="439e7561-f9cc-4477-b737-9901fca3c02c" providerId="ADAL" clId="{6C088038-9FE0-489E-97F3-5FD6841355CA}" dt="2024-07-31T14:07:08.531" v="9542" actId="20577"/>
          <ac:spMkLst>
            <pc:docMk/>
            <pc:sldMk cId="776009591" sldId="4495"/>
            <ac:spMk id="2" creationId="{0070C97D-3D7F-4CCF-E6C7-BA24337FCED1}"/>
          </ac:spMkLst>
        </pc:spChg>
      </pc:sldChg>
      <pc:sldMasterChg chg="del delSldLayout">
        <pc:chgData name="Tallent, Paul (North East CA)" userId="439e7561-f9cc-4477-b737-9901fca3c02c" providerId="ADAL" clId="{6C088038-9FE0-489E-97F3-5FD6841355CA}" dt="2024-07-31T07:24:06.384" v="2" actId="47"/>
        <pc:sldMasterMkLst>
          <pc:docMk/>
          <pc:sldMasterMk cId="130507125" sldId="2147483696"/>
        </pc:sldMasterMkLst>
        <pc:sldLayoutChg chg="del">
          <pc:chgData name="Tallent, Paul (North East CA)" userId="439e7561-f9cc-4477-b737-9901fca3c02c" providerId="ADAL" clId="{6C088038-9FE0-489E-97F3-5FD6841355CA}" dt="2024-07-31T07:24:06.384" v="2" actId="47"/>
          <pc:sldLayoutMkLst>
            <pc:docMk/>
            <pc:sldMasterMk cId="130507125" sldId="2147483696"/>
            <pc:sldLayoutMk cId="2080723182" sldId="2147483697"/>
          </pc:sldLayoutMkLst>
        </pc:sldLayoutChg>
        <pc:sldLayoutChg chg="del">
          <pc:chgData name="Tallent, Paul (North East CA)" userId="439e7561-f9cc-4477-b737-9901fca3c02c" providerId="ADAL" clId="{6C088038-9FE0-489E-97F3-5FD6841355CA}" dt="2024-07-31T07:24:06.384" v="2" actId="47"/>
          <pc:sldLayoutMkLst>
            <pc:docMk/>
            <pc:sldMasterMk cId="130507125" sldId="2147483696"/>
            <pc:sldLayoutMk cId="923681564" sldId="2147483698"/>
          </pc:sldLayoutMkLst>
        </pc:sldLayoutChg>
        <pc:sldLayoutChg chg="del">
          <pc:chgData name="Tallent, Paul (North East CA)" userId="439e7561-f9cc-4477-b737-9901fca3c02c" providerId="ADAL" clId="{6C088038-9FE0-489E-97F3-5FD6841355CA}" dt="2024-07-31T07:24:06.384" v="2" actId="47"/>
          <pc:sldLayoutMkLst>
            <pc:docMk/>
            <pc:sldMasterMk cId="130507125" sldId="2147483696"/>
            <pc:sldLayoutMk cId="1514273729" sldId="2147483699"/>
          </pc:sldLayoutMkLst>
        </pc:sldLayoutChg>
        <pc:sldLayoutChg chg="del">
          <pc:chgData name="Tallent, Paul (North East CA)" userId="439e7561-f9cc-4477-b737-9901fca3c02c" providerId="ADAL" clId="{6C088038-9FE0-489E-97F3-5FD6841355CA}" dt="2024-07-31T07:24:06.384" v="2" actId="47"/>
          <pc:sldLayoutMkLst>
            <pc:docMk/>
            <pc:sldMasterMk cId="130507125" sldId="2147483696"/>
            <pc:sldLayoutMk cId="2448945375" sldId="2147483700"/>
          </pc:sldLayoutMkLst>
        </pc:sldLayoutChg>
        <pc:sldLayoutChg chg="del">
          <pc:chgData name="Tallent, Paul (North East CA)" userId="439e7561-f9cc-4477-b737-9901fca3c02c" providerId="ADAL" clId="{6C088038-9FE0-489E-97F3-5FD6841355CA}" dt="2024-07-31T07:24:06.384" v="2" actId="47"/>
          <pc:sldLayoutMkLst>
            <pc:docMk/>
            <pc:sldMasterMk cId="130507125" sldId="2147483696"/>
            <pc:sldLayoutMk cId="1960566038" sldId="2147483701"/>
          </pc:sldLayoutMkLst>
        </pc:sldLayoutChg>
        <pc:sldLayoutChg chg="del">
          <pc:chgData name="Tallent, Paul (North East CA)" userId="439e7561-f9cc-4477-b737-9901fca3c02c" providerId="ADAL" clId="{6C088038-9FE0-489E-97F3-5FD6841355CA}" dt="2024-07-31T07:24:06.384" v="2" actId="47"/>
          <pc:sldLayoutMkLst>
            <pc:docMk/>
            <pc:sldMasterMk cId="130507125" sldId="2147483696"/>
            <pc:sldLayoutMk cId="2025274356" sldId="2147483702"/>
          </pc:sldLayoutMkLst>
        </pc:sldLayoutChg>
        <pc:sldLayoutChg chg="del">
          <pc:chgData name="Tallent, Paul (North East CA)" userId="439e7561-f9cc-4477-b737-9901fca3c02c" providerId="ADAL" clId="{6C088038-9FE0-489E-97F3-5FD6841355CA}" dt="2024-07-31T07:24:06.384" v="2" actId="47"/>
          <pc:sldLayoutMkLst>
            <pc:docMk/>
            <pc:sldMasterMk cId="130507125" sldId="2147483696"/>
            <pc:sldLayoutMk cId="3530047431" sldId="2147483703"/>
          </pc:sldLayoutMkLst>
        </pc:sldLayoutChg>
      </pc:sldMasterChg>
    </pc:docChg>
  </pc:docChgLst>
  <pc:docChgLst>
    <pc:chgData name="Tallent, Paul (North East CA)" userId="439e7561-f9cc-4477-b737-9901fca3c02c" providerId="ADAL" clId="{54C0BD88-A95C-4DBB-9925-F9BB2FC628D7}"/>
    <pc:docChg chg="custSel delSld modSld sldOrd">
      <pc:chgData name="Tallent, Paul (North East CA)" userId="439e7561-f9cc-4477-b737-9901fca3c02c" providerId="ADAL" clId="{54C0BD88-A95C-4DBB-9925-F9BB2FC628D7}" dt="2024-09-10T10:24:34.755" v="1556" actId="478"/>
      <pc:docMkLst>
        <pc:docMk/>
      </pc:docMkLst>
      <pc:sldChg chg="ord">
        <pc:chgData name="Tallent, Paul (North East CA)" userId="439e7561-f9cc-4477-b737-9901fca3c02c" providerId="ADAL" clId="{54C0BD88-A95C-4DBB-9925-F9BB2FC628D7}" dt="2024-09-10T08:50:22.692" v="1210"/>
        <pc:sldMkLst>
          <pc:docMk/>
          <pc:sldMk cId="2116034605" sldId="327"/>
        </pc:sldMkLst>
      </pc:sldChg>
      <pc:sldChg chg="del ord">
        <pc:chgData name="Tallent, Paul (North East CA)" userId="439e7561-f9cc-4477-b737-9901fca3c02c" providerId="ADAL" clId="{54C0BD88-A95C-4DBB-9925-F9BB2FC628D7}" dt="2024-09-10T08:54:25.202" v="1401" actId="47"/>
        <pc:sldMkLst>
          <pc:docMk/>
          <pc:sldMk cId="3382499944" sldId="328"/>
        </pc:sldMkLst>
      </pc:sldChg>
      <pc:sldChg chg="modSp mod ord">
        <pc:chgData name="Tallent, Paul (North East CA)" userId="439e7561-f9cc-4477-b737-9901fca3c02c" providerId="ADAL" clId="{54C0BD88-A95C-4DBB-9925-F9BB2FC628D7}" dt="2024-09-10T08:55:41.948" v="1402" actId="113"/>
        <pc:sldMkLst>
          <pc:docMk/>
          <pc:sldMk cId="1784358332" sldId="329"/>
        </pc:sldMkLst>
        <pc:spChg chg="mod">
          <ac:chgData name="Tallent, Paul (North East CA)" userId="439e7561-f9cc-4477-b737-9901fca3c02c" providerId="ADAL" clId="{54C0BD88-A95C-4DBB-9925-F9BB2FC628D7}" dt="2024-09-10T08:55:41.948" v="1402" actId="113"/>
          <ac:spMkLst>
            <pc:docMk/>
            <pc:sldMk cId="1784358332" sldId="329"/>
            <ac:spMk id="6" creationId="{5DFBF301-8952-8DBA-3D40-612F556A8EF7}"/>
          </ac:spMkLst>
        </pc:spChg>
      </pc:sldChg>
      <pc:sldChg chg="ord">
        <pc:chgData name="Tallent, Paul (North East CA)" userId="439e7561-f9cc-4477-b737-9901fca3c02c" providerId="ADAL" clId="{54C0BD88-A95C-4DBB-9925-F9BB2FC628D7}" dt="2024-09-10T08:50:22.692" v="1210"/>
        <pc:sldMkLst>
          <pc:docMk/>
          <pc:sldMk cId="438139556" sldId="336"/>
        </pc:sldMkLst>
      </pc:sldChg>
      <pc:sldChg chg="ord">
        <pc:chgData name="Tallent, Paul (North East CA)" userId="439e7561-f9cc-4477-b737-9901fca3c02c" providerId="ADAL" clId="{54C0BD88-A95C-4DBB-9925-F9BB2FC628D7}" dt="2024-09-10T08:50:22.692" v="1210"/>
        <pc:sldMkLst>
          <pc:docMk/>
          <pc:sldMk cId="1593171648" sldId="3221"/>
        </pc:sldMkLst>
      </pc:sldChg>
      <pc:sldChg chg="ord">
        <pc:chgData name="Tallent, Paul (North East CA)" userId="439e7561-f9cc-4477-b737-9901fca3c02c" providerId="ADAL" clId="{54C0BD88-A95C-4DBB-9925-F9BB2FC628D7}" dt="2024-09-10T08:50:22.692" v="1210"/>
        <pc:sldMkLst>
          <pc:docMk/>
          <pc:sldMk cId="2705195763" sldId="3222"/>
        </pc:sldMkLst>
      </pc:sldChg>
      <pc:sldChg chg="ord">
        <pc:chgData name="Tallent, Paul (North East CA)" userId="439e7561-f9cc-4477-b737-9901fca3c02c" providerId="ADAL" clId="{54C0BD88-A95C-4DBB-9925-F9BB2FC628D7}" dt="2024-09-10T08:50:22.692" v="1210"/>
        <pc:sldMkLst>
          <pc:docMk/>
          <pc:sldMk cId="298182129" sldId="3224"/>
        </pc:sldMkLst>
      </pc:sldChg>
      <pc:sldChg chg="ord">
        <pc:chgData name="Tallent, Paul (North East CA)" userId="439e7561-f9cc-4477-b737-9901fca3c02c" providerId="ADAL" clId="{54C0BD88-A95C-4DBB-9925-F9BB2FC628D7}" dt="2024-09-10T08:50:22.692" v="1210"/>
        <pc:sldMkLst>
          <pc:docMk/>
          <pc:sldMk cId="1661714096" sldId="3226"/>
        </pc:sldMkLst>
      </pc:sldChg>
      <pc:sldChg chg="ord">
        <pc:chgData name="Tallent, Paul (North East CA)" userId="439e7561-f9cc-4477-b737-9901fca3c02c" providerId="ADAL" clId="{54C0BD88-A95C-4DBB-9925-F9BB2FC628D7}" dt="2024-09-10T08:50:22.692" v="1210"/>
        <pc:sldMkLst>
          <pc:docMk/>
          <pc:sldMk cId="1003150762" sldId="3227"/>
        </pc:sldMkLst>
      </pc:sldChg>
      <pc:sldChg chg="ord">
        <pc:chgData name="Tallent, Paul (North East CA)" userId="439e7561-f9cc-4477-b737-9901fca3c02c" providerId="ADAL" clId="{54C0BD88-A95C-4DBB-9925-F9BB2FC628D7}" dt="2024-09-10T08:50:22.692" v="1210"/>
        <pc:sldMkLst>
          <pc:docMk/>
          <pc:sldMk cId="1318222118" sldId="3232"/>
        </pc:sldMkLst>
      </pc:sldChg>
      <pc:sldChg chg="ord">
        <pc:chgData name="Tallent, Paul (North East CA)" userId="439e7561-f9cc-4477-b737-9901fca3c02c" providerId="ADAL" clId="{54C0BD88-A95C-4DBB-9925-F9BB2FC628D7}" dt="2024-09-10T08:50:22.692" v="1210"/>
        <pc:sldMkLst>
          <pc:docMk/>
          <pc:sldMk cId="551958635" sldId="3237"/>
        </pc:sldMkLst>
      </pc:sldChg>
      <pc:sldChg chg="ord">
        <pc:chgData name="Tallent, Paul (North East CA)" userId="439e7561-f9cc-4477-b737-9901fca3c02c" providerId="ADAL" clId="{54C0BD88-A95C-4DBB-9925-F9BB2FC628D7}" dt="2024-09-10T08:50:22.692" v="1210"/>
        <pc:sldMkLst>
          <pc:docMk/>
          <pc:sldMk cId="2845993831" sldId="3238"/>
        </pc:sldMkLst>
      </pc:sldChg>
      <pc:sldChg chg="ord">
        <pc:chgData name="Tallent, Paul (North East CA)" userId="439e7561-f9cc-4477-b737-9901fca3c02c" providerId="ADAL" clId="{54C0BD88-A95C-4DBB-9925-F9BB2FC628D7}" dt="2024-09-10T08:50:22.692" v="1210"/>
        <pc:sldMkLst>
          <pc:docMk/>
          <pc:sldMk cId="1158158416" sldId="3239"/>
        </pc:sldMkLst>
      </pc:sldChg>
      <pc:sldChg chg="ord">
        <pc:chgData name="Tallent, Paul (North East CA)" userId="439e7561-f9cc-4477-b737-9901fca3c02c" providerId="ADAL" clId="{54C0BD88-A95C-4DBB-9925-F9BB2FC628D7}" dt="2024-09-10T08:50:22.692" v="1210"/>
        <pc:sldMkLst>
          <pc:docMk/>
          <pc:sldMk cId="2608281346" sldId="3250"/>
        </pc:sldMkLst>
      </pc:sldChg>
      <pc:sldChg chg="ord modNotesTx">
        <pc:chgData name="Tallent, Paul (North East CA)" userId="439e7561-f9cc-4477-b737-9901fca3c02c" providerId="ADAL" clId="{54C0BD88-A95C-4DBB-9925-F9BB2FC628D7}" dt="2024-09-10T08:53:20.081" v="1400" actId="20577"/>
        <pc:sldMkLst>
          <pc:docMk/>
          <pc:sldMk cId="4104354682" sldId="3258"/>
        </pc:sldMkLst>
      </pc:sldChg>
      <pc:sldChg chg="del ord">
        <pc:chgData name="Tallent, Paul (North East CA)" userId="439e7561-f9cc-4477-b737-9901fca3c02c" providerId="ADAL" clId="{54C0BD88-A95C-4DBB-9925-F9BB2FC628D7}" dt="2024-09-10T08:55:55.418" v="1403" actId="47"/>
        <pc:sldMkLst>
          <pc:docMk/>
          <pc:sldMk cId="3277881155" sldId="3264"/>
        </pc:sldMkLst>
      </pc:sldChg>
      <pc:sldChg chg="modSp mod ord modNotesTx">
        <pc:chgData name="Tallent, Paul (North East CA)" userId="439e7561-f9cc-4477-b737-9901fca3c02c" providerId="ADAL" clId="{54C0BD88-A95C-4DBB-9925-F9BB2FC628D7}" dt="2024-09-10T10:21:23.582" v="1446" actId="6549"/>
        <pc:sldMkLst>
          <pc:docMk/>
          <pc:sldMk cId="623558897" sldId="3265"/>
        </pc:sldMkLst>
        <pc:spChg chg="mod">
          <ac:chgData name="Tallent, Paul (North East CA)" userId="439e7561-f9cc-4477-b737-9901fca3c02c" providerId="ADAL" clId="{54C0BD88-A95C-4DBB-9925-F9BB2FC628D7}" dt="2024-09-10T10:21:18.027" v="1445" actId="20577"/>
          <ac:spMkLst>
            <pc:docMk/>
            <pc:sldMk cId="623558897" sldId="3265"/>
            <ac:spMk id="3" creationId="{EE513E02-DFE1-D111-9FED-B56827BC153F}"/>
          </ac:spMkLst>
        </pc:spChg>
      </pc:sldChg>
      <pc:sldChg chg="addSp delSp modSp mod modNotesTx">
        <pc:chgData name="Tallent, Paul (North East CA)" userId="439e7561-f9cc-4477-b737-9901fca3c02c" providerId="ADAL" clId="{54C0BD88-A95C-4DBB-9925-F9BB2FC628D7}" dt="2024-09-10T08:14:21.814" v="673" actId="1076"/>
        <pc:sldMkLst>
          <pc:docMk/>
          <pc:sldMk cId="3502230958" sldId="4470"/>
        </pc:sldMkLst>
        <pc:spChg chg="mod">
          <ac:chgData name="Tallent, Paul (North East CA)" userId="439e7561-f9cc-4477-b737-9901fca3c02c" providerId="ADAL" clId="{54C0BD88-A95C-4DBB-9925-F9BB2FC628D7}" dt="2024-09-10T08:05:39.181" v="119" actId="1076"/>
          <ac:spMkLst>
            <pc:docMk/>
            <pc:sldMk cId="3502230958" sldId="4470"/>
            <ac:spMk id="2" creationId="{42886311-31BC-EDCF-8A4F-7480DF0DC188}"/>
          </ac:spMkLst>
        </pc:spChg>
        <pc:spChg chg="del">
          <ac:chgData name="Tallent, Paul (North East CA)" userId="439e7561-f9cc-4477-b737-9901fca3c02c" providerId="ADAL" clId="{54C0BD88-A95C-4DBB-9925-F9BB2FC628D7}" dt="2024-09-10T08:03:51.712" v="1" actId="478"/>
          <ac:spMkLst>
            <pc:docMk/>
            <pc:sldMk cId="3502230958" sldId="4470"/>
            <ac:spMk id="3" creationId="{3BE204F6-C733-DC83-7590-8444DD6E0D7E}"/>
          </ac:spMkLst>
        </pc:spChg>
        <pc:spChg chg="add del mod">
          <ac:chgData name="Tallent, Paul (North East CA)" userId="439e7561-f9cc-4477-b737-9901fca3c02c" providerId="ADAL" clId="{54C0BD88-A95C-4DBB-9925-F9BB2FC628D7}" dt="2024-09-10T08:03:53.853" v="2" actId="478"/>
          <ac:spMkLst>
            <pc:docMk/>
            <pc:sldMk cId="3502230958" sldId="4470"/>
            <ac:spMk id="7" creationId="{A66DA641-A857-90D5-E5FE-FA84199337C7}"/>
          </ac:spMkLst>
        </pc:spChg>
        <pc:spChg chg="add mod">
          <ac:chgData name="Tallent, Paul (North East CA)" userId="439e7561-f9cc-4477-b737-9901fca3c02c" providerId="ADAL" clId="{54C0BD88-A95C-4DBB-9925-F9BB2FC628D7}" dt="2024-09-10T08:14:21.814" v="673" actId="1076"/>
          <ac:spMkLst>
            <pc:docMk/>
            <pc:sldMk cId="3502230958" sldId="4470"/>
            <ac:spMk id="9" creationId="{62385AEE-2E36-7114-500C-56C9D122F1EB}"/>
          </ac:spMkLst>
        </pc:spChg>
        <pc:picChg chg="add mod">
          <ac:chgData name="Tallent, Paul (North East CA)" userId="439e7561-f9cc-4477-b737-9901fca3c02c" providerId="ADAL" clId="{54C0BD88-A95C-4DBB-9925-F9BB2FC628D7}" dt="2024-09-10T08:05:17.911" v="91" actId="1076"/>
          <ac:picMkLst>
            <pc:docMk/>
            <pc:sldMk cId="3502230958" sldId="4470"/>
            <ac:picMk id="5" creationId="{BF7D359C-E600-343D-9C47-EFEC671119E9}"/>
          </ac:picMkLst>
        </pc:picChg>
      </pc:sldChg>
      <pc:sldChg chg="modNotesTx">
        <pc:chgData name="Tallent, Paul (North East CA)" userId="439e7561-f9cc-4477-b737-9901fca3c02c" providerId="ADAL" clId="{54C0BD88-A95C-4DBB-9925-F9BB2FC628D7}" dt="2024-09-10T08:14:39.939" v="710" actId="20577"/>
        <pc:sldMkLst>
          <pc:docMk/>
          <pc:sldMk cId="921203357" sldId="4471"/>
        </pc:sldMkLst>
      </pc:sldChg>
      <pc:sldChg chg="modNotesTx">
        <pc:chgData name="Tallent, Paul (North East CA)" userId="439e7561-f9cc-4477-b737-9901fca3c02c" providerId="ADAL" clId="{54C0BD88-A95C-4DBB-9925-F9BB2FC628D7}" dt="2024-09-10T08:15:55.819" v="852" actId="20577"/>
        <pc:sldMkLst>
          <pc:docMk/>
          <pc:sldMk cId="3169077712" sldId="4473"/>
        </pc:sldMkLst>
      </pc:sldChg>
      <pc:sldChg chg="modNotesTx">
        <pc:chgData name="Tallent, Paul (North East CA)" userId="439e7561-f9cc-4477-b737-9901fca3c02c" providerId="ADAL" clId="{54C0BD88-A95C-4DBB-9925-F9BB2FC628D7}" dt="2024-09-10T08:48:15.202" v="1092" actId="113"/>
        <pc:sldMkLst>
          <pc:docMk/>
          <pc:sldMk cId="2427514460" sldId="4476"/>
        </pc:sldMkLst>
      </pc:sldChg>
      <pc:sldChg chg="modNotesTx">
        <pc:chgData name="Tallent, Paul (North East CA)" userId="439e7561-f9cc-4477-b737-9901fca3c02c" providerId="ADAL" clId="{54C0BD88-A95C-4DBB-9925-F9BB2FC628D7}" dt="2024-09-10T08:48:57.872" v="1208" actId="20577"/>
        <pc:sldMkLst>
          <pc:docMk/>
          <pc:sldMk cId="2442656306" sldId="4478"/>
        </pc:sldMkLst>
      </pc:sldChg>
      <pc:sldChg chg="ord">
        <pc:chgData name="Tallent, Paul (North East CA)" userId="439e7561-f9cc-4477-b737-9901fca3c02c" providerId="ADAL" clId="{54C0BD88-A95C-4DBB-9925-F9BB2FC628D7}" dt="2024-09-10T08:50:22.692" v="1210"/>
        <pc:sldMkLst>
          <pc:docMk/>
          <pc:sldMk cId="772055861" sldId="4482"/>
        </pc:sldMkLst>
      </pc:sldChg>
      <pc:sldChg chg="ord modNotesTx">
        <pc:chgData name="Tallent, Paul (North East CA)" userId="439e7561-f9cc-4477-b737-9901fca3c02c" providerId="ADAL" clId="{54C0BD88-A95C-4DBB-9925-F9BB2FC628D7}" dt="2024-09-10T10:23:04.484" v="1555" actId="20577"/>
        <pc:sldMkLst>
          <pc:docMk/>
          <pc:sldMk cId="467632412" sldId="4485"/>
        </pc:sldMkLst>
      </pc:sldChg>
      <pc:sldChg chg="modNotesTx">
        <pc:chgData name="Tallent, Paul (North East CA)" userId="439e7561-f9cc-4477-b737-9901fca3c02c" providerId="ADAL" clId="{54C0BD88-A95C-4DBB-9925-F9BB2FC628D7}" dt="2024-09-10T10:20:04.531" v="1404" actId="20577"/>
        <pc:sldMkLst>
          <pc:docMk/>
          <pc:sldMk cId="2884825501" sldId="4488"/>
        </pc:sldMkLst>
      </pc:sldChg>
      <pc:sldChg chg="delSp mod">
        <pc:chgData name="Tallent, Paul (North East CA)" userId="439e7561-f9cc-4477-b737-9901fca3c02c" providerId="ADAL" clId="{54C0BD88-A95C-4DBB-9925-F9BB2FC628D7}" dt="2024-09-10T10:24:34.755" v="1556" actId="478"/>
        <pc:sldMkLst>
          <pc:docMk/>
          <pc:sldMk cId="3115289672" sldId="4493"/>
        </pc:sldMkLst>
        <pc:spChg chg="del">
          <ac:chgData name="Tallent, Paul (North East CA)" userId="439e7561-f9cc-4477-b737-9901fca3c02c" providerId="ADAL" clId="{54C0BD88-A95C-4DBB-9925-F9BB2FC628D7}" dt="2024-09-10T10:24:34.755" v="1556" actId="478"/>
          <ac:spMkLst>
            <pc:docMk/>
            <pc:sldMk cId="3115289672" sldId="4493"/>
            <ac:spMk id="3" creationId="{4538CC3C-73BB-E9E9-68C7-E8E34904FE00}"/>
          </ac:spMkLst>
        </pc:spChg>
      </pc:sldChg>
    </pc:docChg>
  </pc:docChgLst>
  <pc:docChgLst>
    <pc:chgData name="Johnson, Lucy (North East CA)" userId="441ae8ae-6a61-4951-b432-549d1ed22ce6" providerId="ADAL" clId="{57DA9BD7-FDBF-47B7-9A79-14EE75E4F20B}"/>
    <pc:docChg chg="modSld">
      <pc:chgData name="Johnson, Lucy (North East CA)" userId="441ae8ae-6a61-4951-b432-549d1ed22ce6" providerId="ADAL" clId="{57DA9BD7-FDBF-47B7-9A79-14EE75E4F20B}" dt="2024-09-30T09:31:38.155" v="75" actId="20577"/>
      <pc:docMkLst>
        <pc:docMk/>
      </pc:docMkLst>
      <pc:sldChg chg="modNotesTx">
        <pc:chgData name="Johnson, Lucy (North East CA)" userId="441ae8ae-6a61-4951-b432-549d1ed22ce6" providerId="ADAL" clId="{57DA9BD7-FDBF-47B7-9A79-14EE75E4F20B}" dt="2024-09-30T09:31:38.155" v="75" actId="20577"/>
        <pc:sldMkLst>
          <pc:docMk/>
          <pc:sldMk cId="1318222118" sldId="3232"/>
        </pc:sldMkLst>
      </pc:sldChg>
      <pc:sldChg chg="modNotesTx">
        <pc:chgData name="Johnson, Lucy (North East CA)" userId="441ae8ae-6a61-4951-b432-549d1ed22ce6" providerId="ADAL" clId="{57DA9BD7-FDBF-47B7-9A79-14EE75E4F20B}" dt="2024-09-30T09:29:39.813" v="0"/>
        <pc:sldMkLst>
          <pc:docMk/>
          <pc:sldMk cId="1158158416" sldId="3239"/>
        </pc:sldMkLst>
      </pc:sldChg>
    </pc:docChg>
  </pc:docChgLst>
  <pc:docChgLst>
    <pc:chgData name="Gow, Hannah (North East CA)" userId="545933fa-7583-4e8f-9e9d-bef73bf3ebfa" providerId="ADAL" clId="{E78C62DF-F6E3-4C0E-83B7-74800036C976}"/>
    <pc:docChg chg="undo custSel addSld delSld modSld sldOrd">
      <pc:chgData name="Gow, Hannah (North East CA)" userId="545933fa-7583-4e8f-9e9d-bef73bf3ebfa" providerId="ADAL" clId="{E78C62DF-F6E3-4C0E-83B7-74800036C976}" dt="2024-09-30T11:02:47.591" v="1811" actId="20577"/>
      <pc:docMkLst>
        <pc:docMk/>
      </pc:docMkLst>
      <pc:sldChg chg="modSp del mod">
        <pc:chgData name="Gow, Hannah (North East CA)" userId="545933fa-7583-4e8f-9e9d-bef73bf3ebfa" providerId="ADAL" clId="{E78C62DF-F6E3-4C0E-83B7-74800036C976}" dt="2024-09-30T10:48:36.766" v="177" actId="47"/>
        <pc:sldMkLst>
          <pc:docMk/>
          <pc:sldMk cId="1670712946" sldId="4492"/>
        </pc:sldMkLst>
        <pc:spChg chg="mod">
          <ac:chgData name="Gow, Hannah (North East CA)" userId="545933fa-7583-4e8f-9e9d-bef73bf3ebfa" providerId="ADAL" clId="{E78C62DF-F6E3-4C0E-83B7-74800036C976}" dt="2024-09-30T10:42:14.935" v="15" actId="6549"/>
          <ac:spMkLst>
            <pc:docMk/>
            <pc:sldMk cId="1670712946" sldId="4492"/>
            <ac:spMk id="2" creationId="{A98FB1C9-8108-20D1-AAA1-5F5BB964B3A9}"/>
          </ac:spMkLst>
        </pc:spChg>
      </pc:sldChg>
      <pc:sldChg chg="modSp add mod">
        <pc:chgData name="Gow, Hannah (North East CA)" userId="545933fa-7583-4e8f-9e9d-bef73bf3ebfa" providerId="ADAL" clId="{E78C62DF-F6E3-4C0E-83B7-74800036C976}" dt="2024-09-30T10:55:26.269" v="202" actId="20577"/>
        <pc:sldMkLst>
          <pc:docMk/>
          <pc:sldMk cId="4166881027" sldId="4492"/>
        </pc:sldMkLst>
        <pc:spChg chg="mod">
          <ac:chgData name="Gow, Hannah (North East CA)" userId="545933fa-7583-4e8f-9e9d-bef73bf3ebfa" providerId="ADAL" clId="{E78C62DF-F6E3-4C0E-83B7-74800036C976}" dt="2024-09-30T10:55:26.269" v="202" actId="20577"/>
          <ac:spMkLst>
            <pc:docMk/>
            <pc:sldMk cId="4166881027" sldId="4492"/>
            <ac:spMk id="2" creationId="{A98FB1C9-8108-20D1-AAA1-5F5BB964B3A9}"/>
          </ac:spMkLst>
        </pc:spChg>
      </pc:sldChg>
      <pc:sldChg chg="modSp mod modNotesTx">
        <pc:chgData name="Gow, Hannah (North East CA)" userId="545933fa-7583-4e8f-9e9d-bef73bf3ebfa" providerId="ADAL" clId="{E78C62DF-F6E3-4C0E-83B7-74800036C976}" dt="2024-09-30T11:02:47.591" v="1811" actId="20577"/>
        <pc:sldMkLst>
          <pc:docMk/>
          <pc:sldMk cId="2543044925" sldId="4493"/>
        </pc:sldMkLst>
        <pc:spChg chg="mod">
          <ac:chgData name="Gow, Hannah (North East CA)" userId="545933fa-7583-4e8f-9e9d-bef73bf3ebfa" providerId="ADAL" clId="{E78C62DF-F6E3-4C0E-83B7-74800036C976}" dt="2024-09-30T10:55:49.271" v="268" actId="20577"/>
          <ac:spMkLst>
            <pc:docMk/>
            <pc:sldMk cId="2543044925" sldId="4493"/>
            <ac:spMk id="2" creationId="{0A43CBDD-FC1A-0593-C469-BA72FAE24F43}"/>
          </ac:spMkLst>
        </pc:spChg>
        <pc:spChg chg="mod">
          <ac:chgData name="Gow, Hannah (North East CA)" userId="545933fa-7583-4e8f-9e9d-bef73bf3ebfa" providerId="ADAL" clId="{E78C62DF-F6E3-4C0E-83B7-74800036C976}" dt="2024-09-30T10:57:50.572" v="573" actId="20577"/>
          <ac:spMkLst>
            <pc:docMk/>
            <pc:sldMk cId="2543044925" sldId="4493"/>
            <ac:spMk id="4" creationId="{606E9165-0F4E-5B2E-69A0-9641F9E27637}"/>
          </ac:spMkLst>
        </pc:spChg>
        <pc:spChg chg="mod">
          <ac:chgData name="Gow, Hannah (North East CA)" userId="545933fa-7583-4e8f-9e9d-bef73bf3ebfa" providerId="ADAL" clId="{E78C62DF-F6E3-4C0E-83B7-74800036C976}" dt="2024-09-30T10:57:28.103" v="504" actId="20577"/>
          <ac:spMkLst>
            <pc:docMk/>
            <pc:sldMk cId="2543044925" sldId="4493"/>
            <ac:spMk id="5" creationId="{C010FCBD-9259-8CAC-0776-9AA2DCC1B8DD}"/>
          </ac:spMkLst>
        </pc:spChg>
        <pc:spChg chg="mod">
          <ac:chgData name="Gow, Hannah (North East CA)" userId="545933fa-7583-4e8f-9e9d-bef73bf3ebfa" providerId="ADAL" clId="{E78C62DF-F6E3-4C0E-83B7-74800036C976}" dt="2024-09-30T10:57:38.067" v="523" actId="20577"/>
          <ac:spMkLst>
            <pc:docMk/>
            <pc:sldMk cId="2543044925" sldId="4493"/>
            <ac:spMk id="6" creationId="{1BB3C44E-4A15-194D-EE30-59DD148DB933}"/>
          </ac:spMkLst>
        </pc:spChg>
      </pc:sldChg>
      <pc:sldChg chg="new del">
        <pc:chgData name="Gow, Hannah (North East CA)" userId="545933fa-7583-4e8f-9e9d-bef73bf3ebfa" providerId="ADAL" clId="{E78C62DF-F6E3-4C0E-83B7-74800036C976}" dt="2024-09-30T10:42:18.403" v="17" actId="680"/>
        <pc:sldMkLst>
          <pc:docMk/>
          <pc:sldMk cId="2815238043" sldId="4493"/>
        </pc:sldMkLst>
      </pc:sldChg>
      <pc:sldChg chg="delSp modSp add del mod ord">
        <pc:chgData name="Gow, Hannah (North East CA)" userId="545933fa-7583-4e8f-9e9d-bef73bf3ebfa" providerId="ADAL" clId="{E78C62DF-F6E3-4C0E-83B7-74800036C976}" dt="2024-09-30T10:48:37.834" v="178" actId="47"/>
        <pc:sldMkLst>
          <pc:docMk/>
          <pc:sldMk cId="3270592582" sldId="4493"/>
        </pc:sldMkLst>
        <pc:spChg chg="mod">
          <ac:chgData name="Gow, Hannah (North East CA)" userId="545933fa-7583-4e8f-9e9d-bef73bf3ebfa" providerId="ADAL" clId="{E78C62DF-F6E3-4C0E-83B7-74800036C976}" dt="2024-09-30T10:43:05.393" v="175" actId="27636"/>
          <ac:spMkLst>
            <pc:docMk/>
            <pc:sldMk cId="3270592582" sldId="4493"/>
            <ac:spMk id="2" creationId="{B95E6F16-97DF-78F1-8F54-643DD7F044D3}"/>
          </ac:spMkLst>
        </pc:spChg>
        <pc:picChg chg="del">
          <ac:chgData name="Gow, Hannah (North East CA)" userId="545933fa-7583-4e8f-9e9d-bef73bf3ebfa" providerId="ADAL" clId="{E78C62DF-F6E3-4C0E-83B7-74800036C976}" dt="2024-09-30T10:43:07.453" v="176" actId="478"/>
          <ac:picMkLst>
            <pc:docMk/>
            <pc:sldMk cId="3270592582" sldId="4493"/>
            <ac:picMk id="5" creationId="{50096E42-A247-87AF-C13D-A1C99A625AEF}"/>
          </ac:picMkLst>
        </pc:picChg>
      </pc:sldChg>
    </pc:docChg>
  </pc:docChgLst>
  <pc:docChgLst>
    <pc:chgData name="Gow, Hannah (North East CA)" userId="545933fa-7583-4e8f-9e9d-bef73bf3ebfa" providerId="ADAL" clId="{A647001F-9D70-486A-8DD7-BD30BE73C6EC}"/>
    <pc:docChg chg="custSel modSld">
      <pc:chgData name="Gow, Hannah (North East CA)" userId="545933fa-7583-4e8f-9e9d-bef73bf3ebfa" providerId="ADAL" clId="{A647001F-9D70-486A-8DD7-BD30BE73C6EC}" dt="2024-09-23T13:37:59.664" v="154"/>
      <pc:docMkLst>
        <pc:docMk/>
      </pc:docMkLst>
      <pc:sldChg chg="modNotesTx">
        <pc:chgData name="Gow, Hannah (North East CA)" userId="545933fa-7583-4e8f-9e9d-bef73bf3ebfa" providerId="ADAL" clId="{A647001F-9D70-486A-8DD7-BD30BE73C6EC}" dt="2024-09-23T13:37:59.664" v="154"/>
        <pc:sldMkLst>
          <pc:docMk/>
          <pc:sldMk cId="4104354682" sldId="3258"/>
        </pc:sldMkLst>
      </pc:sldChg>
    </pc:docChg>
  </pc:docChgLst>
  <pc:docChgLst>
    <pc:chgData name="Johnson, Lucy (North East CA)" userId="441ae8ae-6a61-4951-b432-549d1ed22ce6" providerId="ADAL" clId="{F1B6E7B4-4FCD-4280-96DF-DA85B367CDD3}"/>
    <pc:docChg chg="custSel delSld modSld">
      <pc:chgData name="Johnson, Lucy (North East CA)" userId="441ae8ae-6a61-4951-b432-549d1ed22ce6" providerId="ADAL" clId="{F1B6E7B4-4FCD-4280-96DF-DA85B367CDD3}" dt="2024-09-23T08:49:11.148" v="1793" actId="47"/>
      <pc:docMkLst>
        <pc:docMk/>
      </pc:docMkLst>
      <pc:sldChg chg="modNotesTx">
        <pc:chgData name="Johnson, Lucy (North East CA)" userId="441ae8ae-6a61-4951-b432-549d1ed22ce6" providerId="ADAL" clId="{F1B6E7B4-4FCD-4280-96DF-DA85B367CDD3}" dt="2024-09-10T09:13:29.851" v="1562" actId="20577"/>
        <pc:sldMkLst>
          <pc:docMk/>
          <pc:sldMk cId="2116034605" sldId="327"/>
        </pc:sldMkLst>
      </pc:sldChg>
      <pc:sldChg chg="modNotesTx">
        <pc:chgData name="Johnson, Lucy (North East CA)" userId="441ae8ae-6a61-4951-b432-549d1ed22ce6" providerId="ADAL" clId="{F1B6E7B4-4FCD-4280-96DF-DA85B367CDD3}" dt="2024-09-10T09:12:36.293" v="1485" actId="20577"/>
        <pc:sldMkLst>
          <pc:docMk/>
          <pc:sldMk cId="1784358332" sldId="329"/>
        </pc:sldMkLst>
      </pc:sldChg>
      <pc:sldChg chg="modAnim modNotesTx">
        <pc:chgData name="Johnson, Lucy (North East CA)" userId="441ae8ae-6a61-4951-b432-549d1ed22ce6" providerId="ADAL" clId="{F1B6E7B4-4FCD-4280-96DF-DA85B367CDD3}" dt="2024-09-10T09:06:34.727" v="509"/>
        <pc:sldMkLst>
          <pc:docMk/>
          <pc:sldMk cId="438139556" sldId="336"/>
        </pc:sldMkLst>
      </pc:sldChg>
      <pc:sldChg chg="modNotesTx">
        <pc:chgData name="Johnson, Lucy (North East CA)" userId="441ae8ae-6a61-4951-b432-549d1ed22ce6" providerId="ADAL" clId="{F1B6E7B4-4FCD-4280-96DF-DA85B367CDD3}" dt="2024-09-10T09:04:07.258" v="441" actId="20577"/>
        <pc:sldMkLst>
          <pc:docMk/>
          <pc:sldMk cId="1593171648" sldId="3221"/>
        </pc:sldMkLst>
      </pc:sldChg>
      <pc:sldChg chg="modNotesTx">
        <pc:chgData name="Johnson, Lucy (North East CA)" userId="441ae8ae-6a61-4951-b432-549d1ed22ce6" providerId="ADAL" clId="{F1B6E7B4-4FCD-4280-96DF-DA85B367CDD3}" dt="2024-09-10T09:23:12.918" v="1772" actId="20577"/>
        <pc:sldMkLst>
          <pc:docMk/>
          <pc:sldMk cId="298182129" sldId="3224"/>
        </pc:sldMkLst>
      </pc:sldChg>
      <pc:sldChg chg="modNotesTx">
        <pc:chgData name="Johnson, Lucy (North East CA)" userId="441ae8ae-6a61-4951-b432-549d1ed22ce6" providerId="ADAL" clId="{F1B6E7B4-4FCD-4280-96DF-DA85B367CDD3}" dt="2024-09-10T09:30:06.086" v="1790" actId="20577"/>
        <pc:sldMkLst>
          <pc:docMk/>
          <pc:sldMk cId="1003150762" sldId="3227"/>
        </pc:sldMkLst>
      </pc:sldChg>
      <pc:sldChg chg="modNotesTx">
        <pc:chgData name="Johnson, Lucy (North East CA)" userId="441ae8ae-6a61-4951-b432-549d1ed22ce6" providerId="ADAL" clId="{F1B6E7B4-4FCD-4280-96DF-DA85B367CDD3}" dt="2024-09-10T09:02:15.277" v="206" actId="20577"/>
        <pc:sldMkLst>
          <pc:docMk/>
          <pc:sldMk cId="551958635" sldId="3237"/>
        </pc:sldMkLst>
      </pc:sldChg>
      <pc:sldChg chg="delSp modSp mod modNotesTx">
        <pc:chgData name="Johnson, Lucy (North East CA)" userId="441ae8ae-6a61-4951-b432-549d1ed22ce6" providerId="ADAL" clId="{F1B6E7B4-4FCD-4280-96DF-DA85B367CDD3}" dt="2024-09-10T09:06:45.216" v="536" actId="20577"/>
        <pc:sldMkLst>
          <pc:docMk/>
          <pc:sldMk cId="623558897" sldId="3265"/>
        </pc:sldMkLst>
        <pc:spChg chg="mod">
          <ac:chgData name="Johnson, Lucy (North East CA)" userId="441ae8ae-6a61-4951-b432-549d1ed22ce6" providerId="ADAL" clId="{F1B6E7B4-4FCD-4280-96DF-DA85B367CDD3}" dt="2024-09-10T09:05:18.825" v="442" actId="20577"/>
          <ac:spMkLst>
            <pc:docMk/>
            <pc:sldMk cId="623558897" sldId="3265"/>
            <ac:spMk id="3" creationId="{EE513E02-DFE1-D111-9FED-B56827BC153F}"/>
          </ac:spMkLst>
        </pc:spChg>
        <pc:picChg chg="del">
          <ac:chgData name="Johnson, Lucy (North East CA)" userId="441ae8ae-6a61-4951-b432-549d1ed22ce6" providerId="ADAL" clId="{F1B6E7B4-4FCD-4280-96DF-DA85B367CDD3}" dt="2024-09-10T09:05:19.786" v="443" actId="478"/>
          <ac:picMkLst>
            <pc:docMk/>
            <pc:sldMk cId="623558897" sldId="3265"/>
            <ac:picMk id="2050" creationId="{B84C4590-5276-8A2B-CA8D-FF411D088EEA}"/>
          </ac:picMkLst>
        </pc:picChg>
      </pc:sldChg>
      <pc:sldChg chg="del">
        <pc:chgData name="Johnson, Lucy (North East CA)" userId="441ae8ae-6a61-4951-b432-549d1ed22ce6" providerId="ADAL" clId="{F1B6E7B4-4FCD-4280-96DF-DA85B367CDD3}" dt="2024-09-23T08:49:11.148" v="1793" actId="47"/>
        <pc:sldMkLst>
          <pc:docMk/>
          <pc:sldMk cId="10839120" sldId="4492"/>
        </pc:sldMkLst>
      </pc:sldChg>
      <pc:sldChg chg="del">
        <pc:chgData name="Johnson, Lucy (North East CA)" userId="441ae8ae-6a61-4951-b432-549d1ed22ce6" providerId="ADAL" clId="{F1B6E7B4-4FCD-4280-96DF-DA85B367CDD3}" dt="2024-09-23T08:49:09.333" v="1792" actId="47"/>
        <pc:sldMkLst>
          <pc:docMk/>
          <pc:sldMk cId="3115289672" sldId="4493"/>
        </pc:sldMkLst>
      </pc:sldChg>
      <pc:sldChg chg="modSp del mod">
        <pc:chgData name="Johnson, Lucy (North East CA)" userId="441ae8ae-6a61-4951-b432-549d1ed22ce6" providerId="ADAL" clId="{F1B6E7B4-4FCD-4280-96DF-DA85B367CDD3}" dt="2024-09-23T08:49:09.333" v="1792" actId="47"/>
        <pc:sldMkLst>
          <pc:docMk/>
          <pc:sldMk cId="4078715135" sldId="4494"/>
        </pc:sldMkLst>
        <pc:spChg chg="mod">
          <ac:chgData name="Johnson, Lucy (North East CA)" userId="441ae8ae-6a61-4951-b432-549d1ed22ce6" providerId="ADAL" clId="{F1B6E7B4-4FCD-4280-96DF-DA85B367CDD3}" dt="2024-09-23T08:48:54.048" v="1791" actId="5793"/>
          <ac:spMkLst>
            <pc:docMk/>
            <pc:sldMk cId="4078715135" sldId="4494"/>
            <ac:spMk id="3" creationId="{E0AE1F78-8F6C-327D-F3F5-AF71101B9A5E}"/>
          </ac:spMkLst>
        </pc:spChg>
      </pc:sldChg>
    </pc:docChg>
  </pc:docChgLst>
  <pc:docChgLst>
    <pc:chgData name="Tallent, Paul (North East CA)" userId="439e7561-f9cc-4477-b737-9901fca3c02c" providerId="ADAL" clId="{91E2AC91-8E52-4BDE-B889-FBF8B6EB3F07}"/>
    <pc:docChg chg="modSld">
      <pc:chgData name="Tallent, Paul (North East CA)" userId="439e7561-f9cc-4477-b737-9901fca3c02c" providerId="ADAL" clId="{91E2AC91-8E52-4BDE-B889-FBF8B6EB3F07}" dt="2024-09-30T09:34:48.901" v="389" actId="20577"/>
      <pc:docMkLst>
        <pc:docMk/>
      </pc:docMkLst>
      <pc:sldChg chg="modNotesTx">
        <pc:chgData name="Tallent, Paul (North East CA)" userId="439e7561-f9cc-4477-b737-9901fca3c02c" providerId="ADAL" clId="{91E2AC91-8E52-4BDE-B889-FBF8B6EB3F07}" dt="2024-09-30T09:33:32.493" v="166" actId="20577"/>
        <pc:sldMkLst>
          <pc:docMk/>
          <pc:sldMk cId="259121711" sldId="4487"/>
        </pc:sldMkLst>
      </pc:sldChg>
      <pc:sldChg chg="modNotesTx">
        <pc:chgData name="Tallent, Paul (North East CA)" userId="439e7561-f9cc-4477-b737-9901fca3c02c" providerId="ADAL" clId="{91E2AC91-8E52-4BDE-B889-FBF8B6EB3F07}" dt="2024-09-30T09:34:12.582" v="245" actId="20577"/>
        <pc:sldMkLst>
          <pc:docMk/>
          <pc:sldMk cId="1484899557" sldId="4489"/>
        </pc:sldMkLst>
      </pc:sldChg>
      <pc:sldChg chg="modNotesTx">
        <pc:chgData name="Tallent, Paul (North East CA)" userId="439e7561-f9cc-4477-b737-9901fca3c02c" providerId="ADAL" clId="{91E2AC91-8E52-4BDE-B889-FBF8B6EB3F07}" dt="2024-09-30T09:34:35.045" v="317" actId="20577"/>
        <pc:sldMkLst>
          <pc:docMk/>
          <pc:sldMk cId="2659926060" sldId="4490"/>
        </pc:sldMkLst>
      </pc:sldChg>
      <pc:sldChg chg="modNotesTx">
        <pc:chgData name="Tallent, Paul (North East CA)" userId="439e7561-f9cc-4477-b737-9901fca3c02c" providerId="ADAL" clId="{91E2AC91-8E52-4BDE-B889-FBF8B6EB3F07}" dt="2024-09-30T09:34:48.901" v="389" actId="20577"/>
        <pc:sldMkLst>
          <pc:docMk/>
          <pc:sldMk cId="268082465" sldId="4491"/>
        </pc:sldMkLst>
      </pc:sldChg>
    </pc:docChg>
  </pc:docChgLst>
  <pc:docChgLst>
    <pc:chgData name="Tallent, Paul (North East CA)" userId="439e7561-f9cc-4477-b737-9901fca3c02c" providerId="ADAL" clId="{6852C4E7-DCE4-4EE8-AAA9-5F112FB8B910}"/>
    <pc:docChg chg="delSld modSld">
      <pc:chgData name="Tallent, Paul (North East CA)" userId="439e7561-f9cc-4477-b737-9901fca3c02c" providerId="ADAL" clId="{6852C4E7-DCE4-4EE8-AAA9-5F112FB8B910}" dt="2024-09-23T09:24:15.225" v="34" actId="20577"/>
      <pc:docMkLst>
        <pc:docMk/>
      </pc:docMkLst>
      <pc:sldChg chg="modSp mod">
        <pc:chgData name="Tallent, Paul (North East CA)" userId="439e7561-f9cc-4477-b737-9901fca3c02c" providerId="ADAL" clId="{6852C4E7-DCE4-4EE8-AAA9-5F112FB8B910}" dt="2024-09-23T09:24:15.225" v="34" actId="20577"/>
        <pc:sldMkLst>
          <pc:docMk/>
          <pc:sldMk cId="3357476371" sldId="4468"/>
        </pc:sldMkLst>
        <pc:spChg chg="mod">
          <ac:chgData name="Tallent, Paul (North East CA)" userId="439e7561-f9cc-4477-b737-9901fca3c02c" providerId="ADAL" clId="{6852C4E7-DCE4-4EE8-AAA9-5F112FB8B910}" dt="2024-09-23T09:24:15.225" v="34" actId="20577"/>
          <ac:spMkLst>
            <pc:docMk/>
            <pc:sldMk cId="3357476371" sldId="4468"/>
            <ac:spMk id="3" creationId="{D6532A54-4C0E-A79E-3873-538A1C82259B}"/>
          </ac:spMkLst>
        </pc:spChg>
      </pc:sldChg>
      <pc:sldChg chg="del">
        <pc:chgData name="Tallent, Paul (North East CA)" userId="439e7561-f9cc-4477-b737-9901fca3c02c" providerId="ADAL" clId="{6852C4E7-DCE4-4EE8-AAA9-5F112FB8B910}" dt="2024-09-23T09:04:27.811" v="26" actId="47"/>
        <pc:sldMkLst>
          <pc:docMk/>
          <pc:sldMk cId="2884825501" sldId="4488"/>
        </pc:sldMkLst>
      </pc:sldChg>
      <pc:sldChg chg="modSp mod">
        <pc:chgData name="Tallent, Paul (North East CA)" userId="439e7561-f9cc-4477-b737-9901fca3c02c" providerId="ADAL" clId="{6852C4E7-DCE4-4EE8-AAA9-5F112FB8B910}" dt="2024-09-23T09:03:50.461" v="5" actId="20577"/>
        <pc:sldMkLst>
          <pc:docMk/>
          <pc:sldMk cId="1484899557" sldId="4489"/>
        </pc:sldMkLst>
        <pc:spChg chg="mod">
          <ac:chgData name="Tallent, Paul (North East CA)" userId="439e7561-f9cc-4477-b737-9901fca3c02c" providerId="ADAL" clId="{6852C4E7-DCE4-4EE8-AAA9-5F112FB8B910}" dt="2024-09-23T09:03:50.461" v="5" actId="20577"/>
          <ac:spMkLst>
            <pc:docMk/>
            <pc:sldMk cId="1484899557" sldId="4489"/>
            <ac:spMk id="2" creationId="{B95E6F16-97DF-78F1-8F54-643DD7F044D3}"/>
          </ac:spMkLst>
        </pc:spChg>
      </pc:sldChg>
      <pc:sldChg chg="modSp mod">
        <pc:chgData name="Tallent, Paul (North East CA)" userId="439e7561-f9cc-4477-b737-9901fca3c02c" providerId="ADAL" clId="{6852C4E7-DCE4-4EE8-AAA9-5F112FB8B910}" dt="2024-09-23T09:03:54.981" v="19" actId="20577"/>
        <pc:sldMkLst>
          <pc:docMk/>
          <pc:sldMk cId="2659926060" sldId="4490"/>
        </pc:sldMkLst>
        <pc:spChg chg="mod">
          <ac:chgData name="Tallent, Paul (North East CA)" userId="439e7561-f9cc-4477-b737-9901fca3c02c" providerId="ADAL" clId="{6852C4E7-DCE4-4EE8-AAA9-5F112FB8B910}" dt="2024-09-23T09:03:54.981" v="19" actId="20577"/>
          <ac:spMkLst>
            <pc:docMk/>
            <pc:sldMk cId="2659926060" sldId="4490"/>
            <ac:spMk id="2" creationId="{21B0471E-89FD-3719-7827-058C722CE4AA}"/>
          </ac:spMkLst>
        </pc:spChg>
      </pc:sldChg>
      <pc:sldChg chg="modSp mod">
        <pc:chgData name="Tallent, Paul (North East CA)" userId="439e7561-f9cc-4477-b737-9901fca3c02c" providerId="ADAL" clId="{6852C4E7-DCE4-4EE8-AAA9-5F112FB8B910}" dt="2024-09-23T09:04:00.444" v="25" actId="20577"/>
        <pc:sldMkLst>
          <pc:docMk/>
          <pc:sldMk cId="268082465" sldId="4491"/>
        </pc:sldMkLst>
        <pc:spChg chg="mod">
          <ac:chgData name="Tallent, Paul (North East CA)" userId="439e7561-f9cc-4477-b737-9901fca3c02c" providerId="ADAL" clId="{6852C4E7-DCE4-4EE8-AAA9-5F112FB8B910}" dt="2024-09-23T09:04:00.444" v="25" actId="20577"/>
          <ac:spMkLst>
            <pc:docMk/>
            <pc:sldMk cId="268082465" sldId="4491"/>
            <ac:spMk id="2" creationId="{D85A505D-A8DC-AAA4-F745-E9BD0F8B9035}"/>
          </ac:spMkLst>
        </pc:spChg>
      </pc:sldChg>
    </pc:docChg>
  </pc:docChgLst>
  <pc:docChgLst>
    <pc:chgData name="Johnson, Lucy (North East CA)" userId="441ae8ae-6a61-4951-b432-549d1ed22ce6" providerId="ADAL" clId="{8B5DD439-AE4D-44A9-AF4B-DD136A6C29E2}"/>
    <pc:docChg chg="custSel delSld modSld sldOrd">
      <pc:chgData name="Johnson, Lucy (North East CA)" userId="441ae8ae-6a61-4951-b432-549d1ed22ce6" providerId="ADAL" clId="{8B5DD439-AE4D-44A9-AF4B-DD136A6C29E2}" dt="2024-08-05T07:56:58.855" v="22"/>
      <pc:docMkLst>
        <pc:docMk/>
      </pc:docMkLst>
      <pc:sldChg chg="del ord">
        <pc:chgData name="Johnson, Lucy (North East CA)" userId="441ae8ae-6a61-4951-b432-549d1ed22ce6" providerId="ADAL" clId="{8B5DD439-AE4D-44A9-AF4B-DD136A6C29E2}" dt="2024-08-05T07:56:57.324" v="20"/>
        <pc:sldMkLst>
          <pc:docMk/>
          <pc:sldMk cId="2116034605" sldId="327"/>
        </pc:sldMkLst>
      </pc:sldChg>
      <pc:sldChg chg="del">
        <pc:chgData name="Johnson, Lucy (North East CA)" userId="441ae8ae-6a61-4951-b432-549d1ed22ce6" providerId="ADAL" clId="{8B5DD439-AE4D-44A9-AF4B-DD136A6C29E2}" dt="2024-08-05T07:56:39.055" v="16"/>
        <pc:sldMkLst>
          <pc:docMk/>
          <pc:sldMk cId="3382499944" sldId="328"/>
        </pc:sldMkLst>
      </pc:sldChg>
      <pc:sldChg chg="del ord">
        <pc:chgData name="Johnson, Lucy (North East CA)" userId="441ae8ae-6a61-4951-b432-549d1ed22ce6" providerId="ADAL" clId="{8B5DD439-AE4D-44A9-AF4B-DD136A6C29E2}" dt="2024-08-05T07:56:58.855" v="22"/>
        <pc:sldMkLst>
          <pc:docMk/>
          <pc:sldMk cId="1784358332" sldId="329"/>
        </pc:sldMkLst>
      </pc:sldChg>
      <pc:sldChg chg="modSp mod">
        <pc:chgData name="Johnson, Lucy (North East CA)" userId="441ae8ae-6a61-4951-b432-549d1ed22ce6" providerId="ADAL" clId="{8B5DD439-AE4D-44A9-AF4B-DD136A6C29E2}" dt="2024-08-05T07:54:52.306" v="6" actId="1076"/>
        <pc:sldMkLst>
          <pc:docMk/>
          <pc:sldMk cId="438139556" sldId="336"/>
        </pc:sldMkLst>
        <pc:spChg chg="mod">
          <ac:chgData name="Johnson, Lucy (North East CA)" userId="441ae8ae-6a61-4951-b432-549d1ed22ce6" providerId="ADAL" clId="{8B5DD439-AE4D-44A9-AF4B-DD136A6C29E2}" dt="2024-08-05T07:53:52.682" v="1" actId="1076"/>
          <ac:spMkLst>
            <pc:docMk/>
            <pc:sldMk cId="438139556" sldId="336"/>
            <ac:spMk id="2" creationId="{E8F0A417-2E60-98DB-9E68-342BAF7DFAEA}"/>
          </ac:spMkLst>
        </pc:spChg>
        <pc:picChg chg="mod">
          <ac:chgData name="Johnson, Lucy (North East CA)" userId="441ae8ae-6a61-4951-b432-549d1ed22ce6" providerId="ADAL" clId="{8B5DD439-AE4D-44A9-AF4B-DD136A6C29E2}" dt="2024-08-05T07:53:55.175" v="2" actId="1076"/>
          <ac:picMkLst>
            <pc:docMk/>
            <pc:sldMk cId="438139556" sldId="336"/>
            <ac:picMk id="3" creationId="{70044110-8EEF-4210-CE1F-F14CF92EC839}"/>
          </ac:picMkLst>
        </pc:picChg>
        <pc:picChg chg="mod">
          <ac:chgData name="Johnson, Lucy (North East CA)" userId="441ae8ae-6a61-4951-b432-549d1ed22ce6" providerId="ADAL" clId="{8B5DD439-AE4D-44A9-AF4B-DD136A6C29E2}" dt="2024-08-05T07:54:52.306" v="6" actId="1076"/>
          <ac:picMkLst>
            <pc:docMk/>
            <pc:sldMk cId="438139556" sldId="336"/>
            <ac:picMk id="5" creationId="{5AA2A839-57F5-1665-2E55-4013D70B8287}"/>
          </ac:picMkLst>
        </pc:picChg>
      </pc:sldChg>
      <pc:sldChg chg="del">
        <pc:chgData name="Johnson, Lucy (North East CA)" userId="441ae8ae-6a61-4951-b432-549d1ed22ce6" providerId="ADAL" clId="{8B5DD439-AE4D-44A9-AF4B-DD136A6C29E2}" dt="2024-08-05T07:54:39.901" v="3"/>
        <pc:sldMkLst>
          <pc:docMk/>
          <pc:sldMk cId="1593171648" sldId="3221"/>
        </pc:sldMkLst>
      </pc:sldChg>
      <pc:sldChg chg="del">
        <pc:chgData name="Johnson, Lucy (North East CA)" userId="441ae8ae-6a61-4951-b432-549d1ed22ce6" providerId="ADAL" clId="{8B5DD439-AE4D-44A9-AF4B-DD136A6C29E2}" dt="2024-08-05T07:54:39.901" v="3"/>
        <pc:sldMkLst>
          <pc:docMk/>
          <pc:sldMk cId="2705195763" sldId="3222"/>
        </pc:sldMkLst>
      </pc:sldChg>
      <pc:sldChg chg="del">
        <pc:chgData name="Johnson, Lucy (North East CA)" userId="441ae8ae-6a61-4951-b432-549d1ed22ce6" providerId="ADAL" clId="{8B5DD439-AE4D-44A9-AF4B-DD136A6C29E2}" dt="2024-08-05T07:54:39.901" v="3"/>
        <pc:sldMkLst>
          <pc:docMk/>
          <pc:sldMk cId="298182129" sldId="3224"/>
        </pc:sldMkLst>
      </pc:sldChg>
      <pc:sldChg chg="del">
        <pc:chgData name="Johnson, Lucy (North East CA)" userId="441ae8ae-6a61-4951-b432-549d1ed22ce6" providerId="ADAL" clId="{8B5DD439-AE4D-44A9-AF4B-DD136A6C29E2}" dt="2024-08-05T07:54:39.901" v="3"/>
        <pc:sldMkLst>
          <pc:docMk/>
          <pc:sldMk cId="1661714096" sldId="3226"/>
        </pc:sldMkLst>
      </pc:sldChg>
      <pc:sldChg chg="del">
        <pc:chgData name="Johnson, Lucy (North East CA)" userId="441ae8ae-6a61-4951-b432-549d1ed22ce6" providerId="ADAL" clId="{8B5DD439-AE4D-44A9-AF4B-DD136A6C29E2}" dt="2024-08-05T07:54:39.901" v="3"/>
        <pc:sldMkLst>
          <pc:docMk/>
          <pc:sldMk cId="1003150762" sldId="3227"/>
        </pc:sldMkLst>
      </pc:sldChg>
      <pc:sldChg chg="del">
        <pc:chgData name="Johnson, Lucy (North East CA)" userId="441ae8ae-6a61-4951-b432-549d1ed22ce6" providerId="ADAL" clId="{8B5DD439-AE4D-44A9-AF4B-DD136A6C29E2}" dt="2024-08-05T07:54:39.901" v="3"/>
        <pc:sldMkLst>
          <pc:docMk/>
          <pc:sldMk cId="1318222118" sldId="3232"/>
        </pc:sldMkLst>
      </pc:sldChg>
      <pc:sldChg chg="del">
        <pc:chgData name="Johnson, Lucy (North East CA)" userId="441ae8ae-6a61-4951-b432-549d1ed22ce6" providerId="ADAL" clId="{8B5DD439-AE4D-44A9-AF4B-DD136A6C29E2}" dt="2024-08-05T07:54:39.901" v="3"/>
        <pc:sldMkLst>
          <pc:docMk/>
          <pc:sldMk cId="551958635" sldId="3237"/>
        </pc:sldMkLst>
      </pc:sldChg>
      <pc:sldChg chg="del">
        <pc:chgData name="Johnson, Lucy (North East CA)" userId="441ae8ae-6a61-4951-b432-549d1ed22ce6" providerId="ADAL" clId="{8B5DD439-AE4D-44A9-AF4B-DD136A6C29E2}" dt="2024-08-05T07:54:39.901" v="3"/>
        <pc:sldMkLst>
          <pc:docMk/>
          <pc:sldMk cId="2845993831" sldId="3238"/>
        </pc:sldMkLst>
      </pc:sldChg>
      <pc:sldChg chg="del">
        <pc:chgData name="Johnson, Lucy (North East CA)" userId="441ae8ae-6a61-4951-b432-549d1ed22ce6" providerId="ADAL" clId="{8B5DD439-AE4D-44A9-AF4B-DD136A6C29E2}" dt="2024-08-05T07:54:39.901" v="3"/>
        <pc:sldMkLst>
          <pc:docMk/>
          <pc:sldMk cId="1158158416" sldId="3239"/>
        </pc:sldMkLst>
      </pc:sldChg>
      <pc:sldChg chg="del">
        <pc:chgData name="Johnson, Lucy (North East CA)" userId="441ae8ae-6a61-4951-b432-549d1ed22ce6" providerId="ADAL" clId="{8B5DD439-AE4D-44A9-AF4B-DD136A6C29E2}" dt="2024-08-05T07:54:39.901" v="3"/>
        <pc:sldMkLst>
          <pc:docMk/>
          <pc:sldMk cId="2608281346" sldId="3250"/>
        </pc:sldMkLst>
      </pc:sldChg>
      <pc:sldChg chg="modSp del mod">
        <pc:chgData name="Johnson, Lucy (North East CA)" userId="441ae8ae-6a61-4951-b432-549d1ed22ce6" providerId="ADAL" clId="{8B5DD439-AE4D-44A9-AF4B-DD136A6C29E2}" dt="2024-08-05T07:55:12.975" v="15" actId="5793"/>
        <pc:sldMkLst>
          <pc:docMk/>
          <pc:sldMk cId="4104354682" sldId="3258"/>
        </pc:sldMkLst>
        <pc:spChg chg="mod">
          <ac:chgData name="Johnson, Lucy (North East CA)" userId="441ae8ae-6a61-4951-b432-549d1ed22ce6" providerId="ADAL" clId="{8B5DD439-AE4D-44A9-AF4B-DD136A6C29E2}" dt="2024-08-05T07:55:12.975" v="15" actId="5793"/>
          <ac:spMkLst>
            <pc:docMk/>
            <pc:sldMk cId="4104354682" sldId="3258"/>
            <ac:spMk id="13" creationId="{BE551C65-D127-B51C-0CE6-8BE7CDEC81B2}"/>
          </ac:spMkLst>
        </pc:spChg>
      </pc:sldChg>
      <pc:sldChg chg="del">
        <pc:chgData name="Johnson, Lucy (North East CA)" userId="441ae8ae-6a61-4951-b432-549d1ed22ce6" providerId="ADAL" clId="{8B5DD439-AE4D-44A9-AF4B-DD136A6C29E2}" dt="2024-08-05T07:56:48.703" v="18" actId="47"/>
        <pc:sldMkLst>
          <pc:docMk/>
          <pc:sldMk cId="2130250953" sldId="3263"/>
        </pc:sldMkLst>
      </pc:sldChg>
      <pc:sldChg chg="del">
        <pc:chgData name="Johnson, Lucy (North East CA)" userId="441ae8ae-6a61-4951-b432-549d1ed22ce6" providerId="ADAL" clId="{8B5DD439-AE4D-44A9-AF4B-DD136A6C29E2}" dt="2024-08-05T07:56:39.055" v="16"/>
        <pc:sldMkLst>
          <pc:docMk/>
          <pc:sldMk cId="3277881155" sldId="3264"/>
        </pc:sldMkLst>
      </pc:sldChg>
      <pc:sldChg chg="delSp del">
        <pc:chgData name="Johnson, Lucy (North East CA)" userId="441ae8ae-6a61-4951-b432-549d1ed22ce6" providerId="ADAL" clId="{8B5DD439-AE4D-44A9-AF4B-DD136A6C29E2}" dt="2024-08-05T07:54:56.814" v="7" actId="47"/>
        <pc:sldMkLst>
          <pc:docMk/>
          <pc:sldMk cId="1323165941" sldId="4483"/>
        </pc:sldMkLst>
        <pc:picChg chg="del">
          <ac:chgData name="Johnson, Lucy (North East CA)" userId="441ae8ae-6a61-4951-b432-549d1ed22ce6" providerId="ADAL" clId="{8B5DD439-AE4D-44A9-AF4B-DD136A6C29E2}" dt="2024-08-05T07:54:43.151" v="4"/>
          <ac:picMkLst>
            <pc:docMk/>
            <pc:sldMk cId="1323165941" sldId="4483"/>
            <ac:picMk id="4" creationId="{A3D72F29-1713-14AE-EF91-A61C7CD3D7E4}"/>
          </ac:picMkLst>
        </pc:picChg>
      </pc:sldChg>
      <pc:sldChg chg="del">
        <pc:chgData name="Johnson, Lucy (North East CA)" userId="441ae8ae-6a61-4951-b432-549d1ed22ce6" providerId="ADAL" clId="{8B5DD439-AE4D-44A9-AF4B-DD136A6C29E2}" dt="2024-08-05T07:56:42.912" v="17" actId="47"/>
        <pc:sldMkLst>
          <pc:docMk/>
          <pc:sldMk cId="776009591" sldId="4495"/>
        </pc:sldMkLst>
      </pc:sldChg>
    </pc:docChg>
  </pc:docChgLst>
  <pc:docChgLst>
    <pc:chgData name="Johnson, Lucy (North East CA)" userId="441ae8ae-6a61-4951-b432-549d1ed22ce6" providerId="ADAL" clId="{955C9EBE-3C53-4E1B-9C3C-77E345E36FD8}"/>
    <pc:docChg chg="undo custSel addSld delSld modSld">
      <pc:chgData name="Johnson, Lucy (North East CA)" userId="441ae8ae-6a61-4951-b432-549d1ed22ce6" providerId="ADAL" clId="{955C9EBE-3C53-4E1B-9C3C-77E345E36FD8}" dt="2024-08-21T13:04:20.783" v="1142" actId="20577"/>
      <pc:docMkLst>
        <pc:docMk/>
      </pc:docMkLst>
      <pc:sldChg chg="addSp delSp modSp mod modClrScheme chgLayout">
        <pc:chgData name="Johnson, Lucy (North East CA)" userId="441ae8ae-6a61-4951-b432-549d1ed22ce6" providerId="ADAL" clId="{955C9EBE-3C53-4E1B-9C3C-77E345E36FD8}" dt="2024-08-21T12:21:04.293" v="263" actId="700"/>
        <pc:sldMkLst>
          <pc:docMk/>
          <pc:sldMk cId="438139556" sldId="336"/>
        </pc:sldMkLst>
        <pc:spChg chg="mod ord">
          <ac:chgData name="Johnson, Lucy (North East CA)" userId="441ae8ae-6a61-4951-b432-549d1ed22ce6" providerId="ADAL" clId="{955C9EBE-3C53-4E1B-9C3C-77E345E36FD8}" dt="2024-08-21T12:21:04.293" v="263" actId="700"/>
          <ac:spMkLst>
            <pc:docMk/>
            <pc:sldMk cId="438139556" sldId="336"/>
            <ac:spMk id="2" creationId="{E8F0A417-2E60-98DB-9E68-342BAF7DFAEA}"/>
          </ac:spMkLst>
        </pc:spChg>
        <pc:spChg chg="add del mod ord">
          <ac:chgData name="Johnson, Lucy (North East CA)" userId="441ae8ae-6a61-4951-b432-549d1ed22ce6" providerId="ADAL" clId="{955C9EBE-3C53-4E1B-9C3C-77E345E36FD8}" dt="2024-08-21T12:21:04.293" v="263" actId="700"/>
          <ac:spMkLst>
            <pc:docMk/>
            <pc:sldMk cId="438139556" sldId="336"/>
            <ac:spMk id="4" creationId="{281B2788-0BFA-FC2F-5F9E-C3572C329C91}"/>
          </ac:spMkLst>
        </pc:spChg>
      </pc:sldChg>
      <pc:sldChg chg="modNotesTx">
        <pc:chgData name="Johnson, Lucy (North East CA)" userId="441ae8ae-6a61-4951-b432-549d1ed22ce6" providerId="ADAL" clId="{955C9EBE-3C53-4E1B-9C3C-77E345E36FD8}" dt="2024-08-21T13:00:59.794" v="1065" actId="20577"/>
        <pc:sldMkLst>
          <pc:docMk/>
          <pc:sldMk cId="1593171648" sldId="3221"/>
        </pc:sldMkLst>
      </pc:sldChg>
      <pc:sldChg chg="modNotesTx">
        <pc:chgData name="Johnson, Lucy (North East CA)" userId="441ae8ae-6a61-4951-b432-549d1ed22ce6" providerId="ADAL" clId="{955C9EBE-3C53-4E1B-9C3C-77E345E36FD8}" dt="2024-08-21T13:04:20.783" v="1142" actId="20577"/>
        <pc:sldMkLst>
          <pc:docMk/>
          <pc:sldMk cId="2705195763" sldId="3222"/>
        </pc:sldMkLst>
      </pc:sldChg>
      <pc:sldChg chg="modNotesTx">
        <pc:chgData name="Johnson, Lucy (North East CA)" userId="441ae8ae-6a61-4951-b432-549d1ed22ce6" providerId="ADAL" clId="{955C9EBE-3C53-4E1B-9C3C-77E345E36FD8}" dt="2024-08-21T12:26:36.776" v="658" actId="20577"/>
        <pc:sldMkLst>
          <pc:docMk/>
          <pc:sldMk cId="1661714096" sldId="3226"/>
        </pc:sldMkLst>
      </pc:sldChg>
      <pc:sldChg chg="modNotesTx">
        <pc:chgData name="Johnson, Lucy (North East CA)" userId="441ae8ae-6a61-4951-b432-549d1ed22ce6" providerId="ADAL" clId="{955C9EBE-3C53-4E1B-9C3C-77E345E36FD8}" dt="2024-08-21T12:57:13.708" v="1018" actId="20577"/>
        <pc:sldMkLst>
          <pc:docMk/>
          <pc:sldMk cId="551958635" sldId="3237"/>
        </pc:sldMkLst>
      </pc:sldChg>
      <pc:sldChg chg="modNotesTx">
        <pc:chgData name="Johnson, Lucy (North East CA)" userId="441ae8ae-6a61-4951-b432-549d1ed22ce6" providerId="ADAL" clId="{955C9EBE-3C53-4E1B-9C3C-77E345E36FD8}" dt="2024-08-21T12:52:27.598" v="797" actId="20577"/>
        <pc:sldMkLst>
          <pc:docMk/>
          <pc:sldMk cId="2845993831" sldId="3238"/>
        </pc:sldMkLst>
      </pc:sldChg>
      <pc:sldChg chg="modNotesTx">
        <pc:chgData name="Johnson, Lucy (North East CA)" userId="441ae8ae-6a61-4951-b432-549d1ed22ce6" providerId="ADAL" clId="{955C9EBE-3C53-4E1B-9C3C-77E345E36FD8}" dt="2024-08-21T12:22:37.267" v="368" actId="27107"/>
        <pc:sldMkLst>
          <pc:docMk/>
          <pc:sldMk cId="2608281346" sldId="3250"/>
        </pc:sldMkLst>
      </pc:sldChg>
      <pc:sldChg chg="modSp add mod modNotesTx">
        <pc:chgData name="Johnson, Lucy (North East CA)" userId="441ae8ae-6a61-4951-b432-549d1ed22ce6" providerId="ADAL" clId="{955C9EBE-3C53-4E1B-9C3C-77E345E36FD8}" dt="2024-08-21T12:21:54.329" v="367" actId="20577"/>
        <pc:sldMkLst>
          <pc:docMk/>
          <pc:sldMk cId="623558897" sldId="3265"/>
        </pc:sldMkLst>
        <pc:spChg chg="mod">
          <ac:chgData name="Johnson, Lucy (North East CA)" userId="441ae8ae-6a61-4951-b432-549d1ed22ce6" providerId="ADAL" clId="{955C9EBE-3C53-4E1B-9C3C-77E345E36FD8}" dt="2024-08-21T12:21:24.739" v="264" actId="1076"/>
          <ac:spMkLst>
            <pc:docMk/>
            <pc:sldMk cId="623558897" sldId="3265"/>
            <ac:spMk id="3" creationId="{EE513E02-DFE1-D111-9FED-B56827BC153F}"/>
          </ac:spMkLst>
        </pc:spChg>
        <pc:picChg chg="mod">
          <ac:chgData name="Johnson, Lucy (North East CA)" userId="441ae8ae-6a61-4951-b432-549d1ed22ce6" providerId="ADAL" clId="{955C9EBE-3C53-4E1B-9C3C-77E345E36FD8}" dt="2024-08-21T12:21:27.278" v="265" actId="1076"/>
          <ac:picMkLst>
            <pc:docMk/>
            <pc:sldMk cId="623558897" sldId="3265"/>
            <ac:picMk id="2050" creationId="{B84C4590-5276-8A2B-CA8D-FF411D088EEA}"/>
          </ac:picMkLst>
        </pc:picChg>
      </pc:sldChg>
      <pc:sldChg chg="new del">
        <pc:chgData name="Johnson, Lucy (North East CA)" userId="441ae8ae-6a61-4951-b432-549d1ed22ce6" providerId="ADAL" clId="{955C9EBE-3C53-4E1B-9C3C-77E345E36FD8}" dt="2024-08-21T12:20:48.183" v="258" actId="47"/>
        <pc:sldMkLst>
          <pc:docMk/>
          <pc:sldMk cId="4251131678" sldId="44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ptos" panose="020B00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ptos" panose="020B0004020202020204" pitchFamily="34" charset="0"/>
              </a:defRPr>
            </a:lvl1pPr>
          </a:lstStyle>
          <a:p>
            <a:fld id="{9BA6052B-85B8-4546-9F26-EE4159C9E402}" type="datetimeFigureOut">
              <a:rPr lang="en-GB" smtClean="0"/>
              <a:pPr/>
              <a:t>30/09/2024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ptos" panose="020B00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ptos" panose="020B0004020202020204" pitchFamily="34" charset="0"/>
              </a:defRPr>
            </a:lvl1pPr>
          </a:lstStyle>
          <a:p>
            <a:fld id="{650262AD-EA33-4334-B015-997DF31C7CC3}" type="slidenum">
              <a:rPr lang="en-GB" smtClean="0"/>
              <a:pPr/>
              <a:t>‹#›</a:t>
            </a:fld>
            <a:endParaRPr lang="en-GB"/>
          </a:p>
        </p:txBody>
      </p:sp>
    </p:spTree>
    <p:extLst>
      <p:ext uri="{BB962C8B-B14F-4D97-AF65-F5344CB8AC3E}">
        <p14:creationId xmlns:p14="http://schemas.microsoft.com/office/powerpoint/2010/main" val="137204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ptos" panose="020B0004020202020204" pitchFamily="34" charset="0"/>
        <a:ea typeface="+mn-ea"/>
        <a:cs typeface="+mn-cs"/>
      </a:defRPr>
    </a:lvl1pPr>
    <a:lvl2pPr marL="457200" algn="l" defTabSz="914400" rtl="0" eaLnBrk="1" latinLnBrk="0" hangingPunct="1">
      <a:defRPr sz="1200" b="0" i="0" kern="1200">
        <a:solidFill>
          <a:schemeClr val="tx1"/>
        </a:solidFill>
        <a:latin typeface="Aptos" panose="020B0004020202020204" pitchFamily="34" charset="0"/>
        <a:ea typeface="+mn-ea"/>
        <a:cs typeface="+mn-cs"/>
      </a:defRPr>
    </a:lvl2pPr>
    <a:lvl3pPr marL="914400" algn="l" defTabSz="914400" rtl="0" eaLnBrk="1" latinLnBrk="0" hangingPunct="1">
      <a:defRPr sz="1200" b="0" i="0" kern="1200">
        <a:solidFill>
          <a:schemeClr val="tx1"/>
        </a:solidFill>
        <a:latin typeface="Aptos" panose="020B0004020202020204" pitchFamily="34" charset="0"/>
        <a:ea typeface="+mn-ea"/>
        <a:cs typeface="+mn-cs"/>
      </a:defRPr>
    </a:lvl3pPr>
    <a:lvl4pPr marL="1371600" algn="l" defTabSz="914400" rtl="0" eaLnBrk="1" latinLnBrk="0" hangingPunct="1">
      <a:defRPr sz="1200" b="0" i="0" kern="1200">
        <a:solidFill>
          <a:schemeClr val="tx1"/>
        </a:solidFill>
        <a:latin typeface="Aptos" panose="020B0004020202020204" pitchFamily="34" charset="0"/>
        <a:ea typeface="+mn-ea"/>
        <a:cs typeface="+mn-cs"/>
      </a:defRPr>
    </a:lvl4pPr>
    <a:lvl5pPr marL="1828800" algn="l" defTabSz="914400" rtl="0" eaLnBrk="1" latinLnBrk="0" hangingPunct="1">
      <a:defRPr sz="1200" b="0" i="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ortheastscreen.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mbition.northeast-ca.gov.uk/equinor-dogger-bank-wind-far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shgroup.co.uk/constructing-loca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videncehub.northeast-ca.gov.uk/evidence-by-theme/education-inclusion-and-skil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72978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4C4C4C"/>
                </a:solidFill>
                <a:effectLst/>
                <a:latin typeface="Hanken Grotesk" pitchFamily="2" charset="0"/>
              </a:rPr>
              <a:t>A thriving tech sector - including Sage, Atom Bank, consultancy, games etc – and growing opportunities around screen industries did you know that major films are being produced here in the North East like the recent Danny Boyce film 28 Years later starring actress Jodie Comer  </a:t>
            </a:r>
            <a:r>
              <a:rPr lang="en-GB">
                <a:hlinkClick r:id="rId3"/>
              </a:rPr>
              <a:t>North East Screen - The North East's Screen Agency</a:t>
            </a:r>
            <a:endParaRPr lang="en-GB" b="0" i="0">
              <a:solidFill>
                <a:srgbClr val="4C4C4C"/>
              </a:solidFill>
              <a:effectLst/>
              <a:latin typeface="Hanken Grotesk" pitchFamily="2" charset="0"/>
            </a:endParaRPr>
          </a:p>
          <a:p>
            <a:endParaRPr lang="en-GB"/>
          </a:p>
          <a:p>
            <a:r>
              <a:rPr lang="en-GB"/>
              <a:t>How many of students are interested in gaming or technology did you know that major video games including game of thrones have been produced in the North East?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57309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increasingly important low-carbon economy, including offshore wind technologies, electrification/batteries and onshore wind and geothermal. The North East is the leading location in England in the wind energy, oil, and gas sectors with a thriving cluster of supply chain businesses to the offshore energy and subsea industry, supporting 15,000 jobs. The North East of England was home to the first Offshore Wind Farm in Blyth and we are now home to what will be the worlds largest Offshore Wind Farm, Dogger Bank Wind Farm.</a:t>
            </a:r>
          </a:p>
          <a:p>
            <a:endParaRPr lang="en-GB"/>
          </a:p>
          <a:p>
            <a:r>
              <a:rPr lang="en-GB"/>
              <a:t>Check out - </a:t>
            </a:r>
            <a:r>
              <a:rPr lang="en-GB">
                <a:hlinkClick r:id="rId3"/>
              </a:rPr>
              <a:t>Equinor: Dogger Bank Wind Farm - North East Ambition (northeast-ca.gov.uk)</a:t>
            </a:r>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14</a:t>
            </a:fld>
            <a:endParaRPr lang="en-GB"/>
          </a:p>
        </p:txBody>
      </p:sp>
    </p:spTree>
    <p:extLst>
      <p:ext uri="{BB962C8B-B14F-4D97-AF65-F5344CB8AC3E}">
        <p14:creationId xmlns:p14="http://schemas.microsoft.com/office/powerpoint/2010/main" val="150557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4C4C4C"/>
                </a:solidFill>
                <a:effectLst/>
                <a:latin typeface="Hanken Grotesk" pitchFamily="2" charset="0"/>
              </a:rPr>
              <a:t>North East England is a major centre for pharmaceutical manufacturing with companies across our region making a vital contribution to the supply of essential medicines across the world and responding in the global effort to diagnose, treat, and prevent COVID 19. A leading region in health research and treatment. </a:t>
            </a:r>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15</a:t>
            </a:fld>
            <a:endParaRPr lang="en-GB"/>
          </a:p>
        </p:txBody>
      </p:sp>
    </p:spTree>
    <p:extLst>
      <p:ext uri="{BB962C8B-B14F-4D97-AF65-F5344CB8AC3E}">
        <p14:creationId xmlns:p14="http://schemas.microsoft.com/office/powerpoint/2010/main" val="1879596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construction sector is a substantial part of the North East economy, representing 9,750 businesses and 95,000 employees, as well as generating £2.3 billion for the regions economy. The North East construction sector is forecast to require an extra 7,900 workers by 2027 did you know that a total of 19 providers offer education programmes with construction elements, at various qualification levels, including Durham University, Gateshead College and their </a:t>
            </a:r>
            <a:r>
              <a:rPr lang="en-GB" err="1"/>
              <a:t>PlanBEE</a:t>
            </a:r>
            <a:r>
              <a:rPr lang="en-GB"/>
              <a:t> programme, Northumbria University’s digital built environment work. </a:t>
            </a:r>
          </a:p>
          <a:p>
            <a:endParaRPr lang="en-GB"/>
          </a:p>
          <a:p>
            <a:r>
              <a:rPr lang="en-GB"/>
              <a:t>Companies such as ESH Group offer education programmes aimed to inspire the next generation of STEM workers. - </a:t>
            </a:r>
            <a:r>
              <a:rPr lang="en-GB">
                <a:hlinkClick r:id="rId3"/>
              </a:rPr>
              <a:t>Constructing Local | Esh Group</a:t>
            </a:r>
            <a:endParaRPr lang="en-GB"/>
          </a:p>
          <a:p>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16</a:t>
            </a:fld>
            <a:endParaRPr lang="en-GB"/>
          </a:p>
        </p:txBody>
      </p:sp>
    </p:spTree>
    <p:extLst>
      <p:ext uri="{BB962C8B-B14F-4D97-AF65-F5344CB8AC3E}">
        <p14:creationId xmlns:p14="http://schemas.microsoft.com/office/powerpoint/2010/main" val="1868660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a:t>The North East of England is emerging as a dynamic hub for the cultural and creative sectors, renowned for its rich heritage, thriving arts scene, and growing media presence. The region boasts a diverse range of creative industries, including visual arts, music, theatre, digital media, and film production.</a:t>
            </a:r>
          </a:p>
          <a:p>
            <a:pPr rtl="0"/>
            <a:r>
              <a:rPr lang="en-GB"/>
              <a:t>A major development is the upcoming </a:t>
            </a:r>
            <a:r>
              <a:rPr lang="en-GB" b="1"/>
              <a:t>Crown Works Studios</a:t>
            </a:r>
            <a:r>
              <a:rPr lang="en-GB"/>
              <a:t> in Sunderland. This state-of-the-art film and television production facility aims to establish the North East as a key player in the UK’s screen industry. Crown Works is expected to attract major international productions, provide local employment, and further boost the region's creative economy, positioning it as a destination for global talent in film and TV.</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821816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sustainable Transport and logistics sector is essential to the North’s economy – evidence suggests the sector could be worth more than £30billion by 2050 and employ more than 500,000 people. </a:t>
            </a:r>
          </a:p>
        </p:txBody>
      </p:sp>
      <p:sp>
        <p:nvSpPr>
          <p:cNvPr id="4" name="Slide Number Placeholder 3"/>
          <p:cNvSpPr>
            <a:spLocks noGrp="1"/>
          </p:cNvSpPr>
          <p:nvPr>
            <p:ph type="sldNum" sz="quarter" idx="5"/>
          </p:nvPr>
        </p:nvSpPr>
        <p:spPr/>
        <p:txBody>
          <a:bodyPr/>
          <a:lstStyle/>
          <a:p>
            <a:fld id="{650262AD-EA33-4334-B015-997DF31C7CC3}" type="slidenum">
              <a:rPr lang="en-GB" smtClean="0"/>
              <a:t>18</a:t>
            </a:fld>
            <a:endParaRPr lang="en-GB"/>
          </a:p>
        </p:txBody>
      </p:sp>
    </p:spTree>
    <p:extLst>
      <p:ext uri="{BB962C8B-B14F-4D97-AF65-F5344CB8AC3E}">
        <p14:creationId xmlns:p14="http://schemas.microsoft.com/office/powerpoint/2010/main" val="2701782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a:t>The professional services sector in North East England is a vital component of the region's economy, encompassing a wide range of industries such as legal, financial, accounting, consultancy, and IT services. The North East has become a thriving hub for professional services with roles in companies across all sectors.</a:t>
            </a:r>
          </a:p>
          <a:p>
            <a:pPr rtl="0"/>
            <a:endParaRPr lang="en-GB"/>
          </a:p>
          <a:p>
            <a:pPr rtl="0"/>
            <a:r>
              <a:rPr lang="en-GB"/>
              <a:t>Major cities like Newcastle and Sunderland serve as key </a:t>
            </a:r>
            <a:r>
              <a:rPr lang="en-GB" err="1"/>
              <a:t>centers</a:t>
            </a:r>
            <a:r>
              <a:rPr lang="en-GB"/>
              <a:t> for these industries, attracting national and international businesses due to the region's strategic location, cost-effectiveness, and strong infrastructure. </a:t>
            </a:r>
          </a:p>
        </p:txBody>
      </p:sp>
      <p:sp>
        <p:nvSpPr>
          <p:cNvPr id="4" name="Slide Number Placeholder 3"/>
          <p:cNvSpPr>
            <a:spLocks noGrp="1"/>
          </p:cNvSpPr>
          <p:nvPr>
            <p:ph type="sldNum" sz="quarter" idx="5"/>
          </p:nvPr>
        </p:nvSpPr>
        <p:spPr/>
        <p:txBody>
          <a:bodyPr/>
          <a:lstStyle/>
          <a:p>
            <a:fld id="{650262AD-EA33-4334-B015-997DF31C7CC3}" type="slidenum">
              <a:rPr lang="en-GB" smtClean="0"/>
              <a:pPr/>
              <a:t>19</a:t>
            </a:fld>
            <a:endParaRPr lang="en-GB"/>
          </a:p>
        </p:txBody>
      </p:sp>
    </p:spTree>
    <p:extLst>
      <p:ext uri="{BB962C8B-B14F-4D97-AF65-F5344CB8AC3E}">
        <p14:creationId xmlns:p14="http://schemas.microsoft.com/office/powerpoint/2010/main" val="353664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Feel free to watch one or all videos now or later.</a:t>
            </a:r>
          </a:p>
          <a:p>
            <a:endParaRPr lang="en-GB"/>
          </a:p>
          <a:p>
            <a:r>
              <a:rPr lang="en-GB"/>
              <a:t>Take time to look at the explore careers website and encourage all staff to use this with pupils when talking about specific jobs.</a:t>
            </a:r>
          </a:p>
          <a:p>
            <a:endParaRPr lang="en-GB"/>
          </a:p>
          <a:p>
            <a:r>
              <a:rPr lang="en-GB"/>
              <a:t>Careers in electrification - https://www.youtube.com/watch?v=_fu-5AYPenA </a:t>
            </a:r>
          </a:p>
          <a:p>
            <a:r>
              <a:rPr lang="en-GB"/>
              <a:t>NHS Apprenticeship - https://www.youtube.com/watch?v=I5KyXKre9So</a:t>
            </a:r>
          </a:p>
          <a:p>
            <a:r>
              <a:rPr lang="en-GB"/>
              <a:t>Careers in health and life science - https://www.youtube.com/watch?v=wH2O2d28a7c</a:t>
            </a:r>
          </a:p>
          <a:p>
            <a:r>
              <a:rPr lang="en-GB"/>
              <a:t>Opportunities in North East offshore wind - https://www.youtube.com/watch?v=ckd0mAuDscs</a:t>
            </a:r>
          </a:p>
          <a:p>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20</a:t>
            </a:fld>
            <a:endParaRPr lang="en-GB"/>
          </a:p>
        </p:txBody>
      </p:sp>
    </p:spTree>
    <p:extLst>
      <p:ext uri="{BB962C8B-B14F-4D97-AF65-F5344CB8AC3E}">
        <p14:creationId xmlns:p14="http://schemas.microsoft.com/office/powerpoint/2010/main" val="3672835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There are a range of key trends which are influencing changes in the labour market over the next decade.</a:t>
            </a:r>
          </a:p>
          <a:p>
            <a:pPr marL="0" indent="0">
              <a:buFont typeface="Arial" panose="020B0604020202020204" pitchFamily="34" charset="0"/>
              <a:buNone/>
            </a:pPr>
            <a:endParaRPr lang="en-GB"/>
          </a:p>
          <a:p>
            <a:pPr marL="171450" indent="-171450">
              <a:buFont typeface="Arial" panose="020B0604020202020204" pitchFamily="34" charset="0"/>
              <a:buChar char="•"/>
            </a:pPr>
            <a:r>
              <a:rPr lang="en-GB"/>
              <a:t>Changing demographics – in the North East we have an ageing population and we can therefore predict there will be a need for more jobs in health/social care but also that this will cause a skills gap in some of our other key industries as people retire.</a:t>
            </a:r>
          </a:p>
          <a:p>
            <a:pPr marL="171450" indent="-171450">
              <a:buFont typeface="Arial" panose="020B0604020202020204" pitchFamily="34" charset="0"/>
              <a:buChar char="•"/>
            </a:pPr>
            <a:r>
              <a:rPr lang="en-GB"/>
              <a:t>The rise of hybrid/flexible working practices will continue to have a big impact on jobs in the future.</a:t>
            </a:r>
          </a:p>
          <a:p>
            <a:pPr marL="171450" indent="-171450">
              <a:buFont typeface="Arial" panose="020B0604020202020204" pitchFamily="34" charset="0"/>
              <a:buChar char="•"/>
            </a:pPr>
            <a:r>
              <a:rPr lang="en-GB"/>
              <a:t>We continue to see a rise in the average number of jobs a person may work in with the fall of the ‘job for life’.</a:t>
            </a:r>
          </a:p>
          <a:p>
            <a:pPr marL="171450" indent="-171450">
              <a:buFont typeface="Arial" panose="020B0604020202020204" pitchFamily="34" charset="0"/>
              <a:buChar char="•"/>
            </a:pPr>
            <a:r>
              <a:rPr lang="en-GB"/>
              <a:t>Tech and the rise of AI will transform ways of working but also the rising need of batteries for electric vehicles is an opportunity for the region.</a:t>
            </a:r>
          </a:p>
          <a:p>
            <a:pPr marL="171450" indent="-171450">
              <a:buFont typeface="Arial" panose="020B0604020202020204" pitchFamily="34" charset="0"/>
              <a:buChar char="•"/>
            </a:pPr>
            <a:r>
              <a:rPr lang="en-GB"/>
              <a:t>The rising green economy is a massive area of opportunity for jobs in this region.</a:t>
            </a:r>
          </a:p>
          <a:p>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21</a:t>
            </a:fld>
            <a:endParaRPr lang="en-GB"/>
          </a:p>
        </p:txBody>
      </p:sp>
    </p:spTree>
    <p:extLst>
      <p:ext uri="{BB962C8B-B14F-4D97-AF65-F5344CB8AC3E}">
        <p14:creationId xmlns:p14="http://schemas.microsoft.com/office/powerpoint/2010/main" val="3893621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North East continues to attract investment which opens the door to new jobs and opportunities. Over the next 10 years it is expected there will be jobs created across sectors including digital and tech, screen industries and space.</a:t>
            </a:r>
          </a:p>
          <a:p>
            <a:endParaRPr lang="en-GB"/>
          </a:p>
          <a:p>
            <a:r>
              <a:rPr lang="en-GB"/>
              <a:t>Are pupils aware of the opportunities available to them here in the region? Are any of these developments near our school?</a:t>
            </a:r>
          </a:p>
        </p:txBody>
      </p:sp>
      <p:sp>
        <p:nvSpPr>
          <p:cNvPr id="4" name="Slide Number Placeholder 3"/>
          <p:cNvSpPr>
            <a:spLocks noGrp="1"/>
          </p:cNvSpPr>
          <p:nvPr>
            <p:ph type="sldNum" sz="quarter" idx="5"/>
          </p:nvPr>
        </p:nvSpPr>
        <p:spPr/>
        <p:txBody>
          <a:bodyPr/>
          <a:lstStyle/>
          <a:p>
            <a:fld id="{650262AD-EA33-4334-B015-997DF31C7CC3}" type="slidenum">
              <a:rPr lang="en-GB" smtClean="0"/>
              <a:t>22</a:t>
            </a:fld>
            <a:endParaRPr lang="en-GB"/>
          </a:p>
        </p:txBody>
      </p:sp>
    </p:spTree>
    <p:extLst>
      <p:ext uri="{BB962C8B-B14F-4D97-AF65-F5344CB8AC3E}">
        <p14:creationId xmlns:p14="http://schemas.microsoft.com/office/powerpoint/2010/main" val="753653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statement underlines our ambition for the region. It is widely acknowledge that increased knowledge and understanding of the local labour market helps a young person to identify routes into a successful working life and this sits at the heart of our work. This demonstrates the need for accurate and up to date information about the labour market so that children and young people can make informed choices.</a:t>
            </a:r>
          </a:p>
        </p:txBody>
      </p:sp>
      <p:sp>
        <p:nvSpPr>
          <p:cNvPr id="4" name="Slide Number Placeholder 3"/>
          <p:cNvSpPr>
            <a:spLocks noGrp="1"/>
          </p:cNvSpPr>
          <p:nvPr>
            <p:ph type="sldNum" sz="quarter" idx="5"/>
          </p:nvPr>
        </p:nvSpPr>
        <p:spPr/>
        <p:txBody>
          <a:bodyPr/>
          <a:lstStyle/>
          <a:p>
            <a:fld id="{650262AD-EA33-4334-B015-997DF31C7CC3}" type="slidenum">
              <a:rPr lang="en-GB" smtClean="0"/>
              <a:t>4</a:t>
            </a:fld>
            <a:endParaRPr lang="en-GB"/>
          </a:p>
        </p:txBody>
      </p:sp>
    </p:spTree>
    <p:extLst>
      <p:ext uri="{BB962C8B-B14F-4D97-AF65-F5344CB8AC3E}">
        <p14:creationId xmlns:p14="http://schemas.microsoft.com/office/powerpoint/2010/main" val="4180608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 the next 10-15 years there will be an increase in jobs including replacement demand due to an aging workforce as well as new jobs. </a:t>
            </a:r>
          </a:p>
          <a:p>
            <a:endParaRPr lang="en-GB"/>
          </a:p>
          <a:p>
            <a:r>
              <a:rPr lang="en-GB"/>
              <a:t>It is important to note that over half of these jobs will be higher level and require qualifications at degree level. </a:t>
            </a:r>
          </a:p>
        </p:txBody>
      </p:sp>
      <p:sp>
        <p:nvSpPr>
          <p:cNvPr id="4" name="Slide Number Placeholder 3"/>
          <p:cNvSpPr>
            <a:spLocks noGrp="1"/>
          </p:cNvSpPr>
          <p:nvPr>
            <p:ph type="sldNum" sz="quarter" idx="5"/>
          </p:nvPr>
        </p:nvSpPr>
        <p:spPr/>
        <p:txBody>
          <a:bodyPr/>
          <a:lstStyle/>
          <a:p>
            <a:fld id="{650262AD-EA33-4334-B015-997DF31C7CC3}" type="slidenum">
              <a:rPr lang="en-GB" smtClean="0"/>
              <a:t>23</a:t>
            </a:fld>
            <a:endParaRPr lang="en-GB"/>
          </a:p>
        </p:txBody>
      </p:sp>
    </p:spTree>
    <p:extLst>
      <p:ext uri="{BB962C8B-B14F-4D97-AF65-F5344CB8AC3E}">
        <p14:creationId xmlns:p14="http://schemas.microsoft.com/office/powerpoint/2010/main" val="1803450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skills do you think will be important for future jobs? </a:t>
            </a:r>
          </a:p>
        </p:txBody>
      </p:sp>
      <p:sp>
        <p:nvSpPr>
          <p:cNvPr id="4" name="Slide Number Placeholder 3"/>
          <p:cNvSpPr>
            <a:spLocks noGrp="1"/>
          </p:cNvSpPr>
          <p:nvPr>
            <p:ph type="sldNum" sz="quarter" idx="5"/>
          </p:nvPr>
        </p:nvSpPr>
        <p:spPr/>
        <p:txBody>
          <a:bodyPr/>
          <a:lstStyle/>
          <a:p>
            <a:fld id="{650262AD-EA33-4334-B015-997DF31C7CC3}" type="slidenum">
              <a:rPr lang="en-GB" smtClean="0"/>
              <a:t>24</a:t>
            </a:fld>
            <a:endParaRPr lang="en-GB"/>
          </a:p>
        </p:txBody>
      </p:sp>
    </p:spTree>
    <p:extLst>
      <p:ext uri="{BB962C8B-B14F-4D97-AF65-F5344CB8AC3E}">
        <p14:creationId xmlns:p14="http://schemas.microsoft.com/office/powerpoint/2010/main" val="702208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25</a:t>
            </a:fld>
            <a:endParaRPr lang="en-GB"/>
          </a:p>
        </p:txBody>
      </p:sp>
    </p:spTree>
    <p:extLst>
      <p:ext uri="{BB962C8B-B14F-4D97-AF65-F5344CB8AC3E}">
        <p14:creationId xmlns:p14="http://schemas.microsoft.com/office/powerpoint/2010/main" val="1205311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important consideration when using LMI is building on the knowledge that pupils already have of jobs and the labour market – linked to BM3 (addressing the needs of each child). This would be a useful activity to do with staff to relate to your context as a school to give you a platform to build on. Ask the question and gather responses before revealing the rest of the slide. </a:t>
            </a:r>
            <a:r>
              <a:rPr lang="en-GB" b="1"/>
              <a:t>The point is that we don’t want our careers programme to just consist of jobs that our pupils are ALREADY aware of.</a:t>
            </a:r>
          </a:p>
          <a:p>
            <a:endParaRPr lang="en-GB"/>
          </a:p>
          <a:p>
            <a:r>
              <a:rPr lang="en-GB"/>
              <a:t>Here are some jobs that children are most commonly aware of.</a:t>
            </a:r>
          </a:p>
          <a:p>
            <a:endParaRPr lang="en-GB"/>
          </a:p>
          <a:p>
            <a:r>
              <a:rPr lang="en-GB"/>
              <a:t>Here are some that we think they are likely to be less aware of:</a:t>
            </a:r>
          </a:p>
          <a:p>
            <a:pPr marL="171450" indent="-171450">
              <a:buFont typeface="Arial" panose="020B0604020202020204" pitchFamily="34" charset="0"/>
              <a:buChar char="•"/>
            </a:pPr>
            <a:r>
              <a:rPr lang="en-GB"/>
              <a:t>Hidden jobs in healthcare – beyond the obvious doctors and nurses all the people involved from porters to radiographers to finance managers</a:t>
            </a:r>
          </a:p>
          <a:p>
            <a:pPr marL="171450" indent="-171450">
              <a:buFont typeface="Arial" panose="020B0604020202020204" pitchFamily="34" charset="0"/>
              <a:buChar char="•"/>
            </a:pPr>
            <a:r>
              <a:rPr lang="en-GB"/>
              <a:t>Many children gravitate to jobs such as premier league footballer but aren’t aware of the other jobs available in that industry e.g. coach, translator, marketing, associated charity work – this can add a positive spin rather than just saying it is unlikely they can become a Premier League footballer.</a:t>
            </a:r>
          </a:p>
          <a:p>
            <a:pPr marL="171450" indent="-171450">
              <a:buFont typeface="Arial" panose="020B0604020202020204" pitchFamily="34" charset="0"/>
              <a:buChar char="•"/>
            </a:pPr>
            <a:r>
              <a:rPr lang="en-GB"/>
              <a:t>A lot of young people may be aware of politicians but are they aware of the huge number of jobs in the civil service that sit alongside?</a:t>
            </a:r>
          </a:p>
          <a:p>
            <a:pPr marL="171450" indent="-171450">
              <a:buFont typeface="Arial" panose="020B0604020202020204" pitchFamily="34" charset="0"/>
              <a:buChar char="•"/>
            </a:pPr>
            <a:r>
              <a:rPr lang="en-GB"/>
              <a:t>There are a huge number of call centres in the North East and lots of opportunities for employment</a:t>
            </a:r>
          </a:p>
          <a:p>
            <a:pPr marL="171450" indent="-171450">
              <a:buFont typeface="Arial" panose="020B0604020202020204" pitchFamily="34" charset="0"/>
              <a:buChar char="•"/>
            </a:pPr>
            <a:r>
              <a:rPr lang="en-GB"/>
              <a:t>They may also be unaware of the more operational roles that exist in most offices and businesses to make them run.</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You may wish to use this slide alongside the national careers service website to give teachers an opportunity to then explore some of these jobs in more detail.</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27</a:t>
            </a:fld>
            <a:endParaRPr lang="en-GB"/>
          </a:p>
        </p:txBody>
      </p:sp>
    </p:spTree>
    <p:extLst>
      <p:ext uri="{BB962C8B-B14F-4D97-AF65-F5344CB8AC3E}">
        <p14:creationId xmlns:p14="http://schemas.microsoft.com/office/powerpoint/2010/main" val="4006840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we develop tasks and activities, we should have an underlying understanding of internal information that we have in school as well as external publications.</a:t>
            </a:r>
          </a:p>
          <a:p>
            <a:endParaRPr lang="en-GB"/>
          </a:p>
          <a:p>
            <a:r>
              <a:rPr lang="en-GB"/>
              <a:t>Basically – how can we utilise existing resources and structures in school rather than creating new work!</a:t>
            </a:r>
          </a:p>
        </p:txBody>
      </p:sp>
      <p:sp>
        <p:nvSpPr>
          <p:cNvPr id="4" name="Slide Number Placeholder 3"/>
          <p:cNvSpPr>
            <a:spLocks noGrp="1"/>
          </p:cNvSpPr>
          <p:nvPr>
            <p:ph type="sldNum" sz="quarter" idx="5"/>
          </p:nvPr>
        </p:nvSpPr>
        <p:spPr/>
        <p:txBody>
          <a:bodyPr/>
          <a:lstStyle/>
          <a:p>
            <a:fld id="{650262AD-EA33-4334-B015-997DF31C7CC3}" type="slidenum">
              <a:rPr lang="en-GB" smtClean="0"/>
              <a:t>29</a:t>
            </a:fld>
            <a:endParaRPr lang="en-GB"/>
          </a:p>
        </p:txBody>
      </p:sp>
    </p:spTree>
    <p:extLst>
      <p:ext uri="{BB962C8B-B14F-4D97-AF65-F5344CB8AC3E}">
        <p14:creationId xmlns:p14="http://schemas.microsoft.com/office/powerpoint/2010/main" val="3988836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Internal information are things we can incorporate into the classroom or school environment.</a:t>
            </a:r>
          </a:p>
          <a:p>
            <a:r>
              <a:rPr lang="en-GB"/>
              <a:t>Examples of these might include:</a:t>
            </a:r>
          </a:p>
          <a:p>
            <a:pPr marL="171450" indent="-171450">
              <a:buFont typeface="Arial" panose="020B0604020202020204" pitchFamily="34" charset="0"/>
              <a:buChar char="•"/>
            </a:pPr>
            <a:r>
              <a:rPr lang="en-GB"/>
              <a:t>Posters from sources such as NUSTEM of a range of hidden careers and role models</a:t>
            </a:r>
          </a:p>
          <a:p>
            <a:pPr marL="171450" indent="-171450">
              <a:buFont typeface="Arial" panose="020B0604020202020204" pitchFamily="34" charset="0"/>
              <a:buChar char="•"/>
            </a:pPr>
            <a:r>
              <a:rPr lang="en-GB"/>
              <a:t>Displays linked to subjects or topics that challenge stereotypes</a:t>
            </a:r>
          </a:p>
          <a:p>
            <a:pPr marL="171450" indent="-171450">
              <a:buFont typeface="Arial" panose="020B0604020202020204" pitchFamily="34" charset="0"/>
              <a:buChar char="•"/>
            </a:pPr>
            <a:r>
              <a:rPr lang="en-GB"/>
              <a:t>Website and social media are excellent tools for sharing that information with parents</a:t>
            </a:r>
          </a:p>
          <a:p>
            <a:pPr marL="171450" indent="-171450">
              <a:buFont typeface="Arial" panose="020B0604020202020204" pitchFamily="34" charset="0"/>
              <a:buChar char="•"/>
            </a:pPr>
            <a:r>
              <a:rPr lang="en-GB"/>
              <a:t>Some schools have set up a designated careers area to allow pupils to research jobs by themselves using books and the internet</a:t>
            </a:r>
          </a:p>
          <a:p>
            <a:pPr marL="171450" indent="-171450">
              <a:buFont typeface="Arial" panose="020B0604020202020204" pitchFamily="34" charset="0"/>
              <a:buChar char="•"/>
            </a:pPr>
            <a:r>
              <a:rPr lang="en-GB"/>
              <a:t>Visitors to the school may also have branded posters or banners with facts and information that they can bring and share</a:t>
            </a:r>
          </a:p>
        </p:txBody>
      </p:sp>
      <p:sp>
        <p:nvSpPr>
          <p:cNvPr id="4" name="Slide Number Placeholder 3"/>
          <p:cNvSpPr>
            <a:spLocks noGrp="1"/>
          </p:cNvSpPr>
          <p:nvPr>
            <p:ph type="sldNum" sz="quarter" idx="5"/>
          </p:nvPr>
        </p:nvSpPr>
        <p:spPr/>
        <p:txBody>
          <a:bodyPr/>
          <a:lstStyle/>
          <a:p>
            <a:fld id="{650262AD-EA33-4334-B015-997DF31C7CC3}" type="slidenum">
              <a:rPr lang="en-GB" smtClean="0"/>
              <a:t>30</a:t>
            </a:fld>
            <a:endParaRPr lang="en-GB"/>
          </a:p>
        </p:txBody>
      </p:sp>
    </p:spTree>
    <p:extLst>
      <p:ext uri="{BB962C8B-B14F-4D97-AF65-F5344CB8AC3E}">
        <p14:creationId xmlns:p14="http://schemas.microsoft.com/office/powerpoint/2010/main" val="96520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We’re starting to see schools include dedicated primary careers books and games that can be purchased but this could also include documents from local schools, colleges or universities.</a:t>
            </a:r>
          </a:p>
          <a:p>
            <a:endParaRPr lang="en-GB"/>
          </a:p>
          <a:p>
            <a:r>
              <a:rPr lang="en-GB"/>
              <a:t>There may even be news stories or information about jobs in our area as a stimulus for discussion – this may be more reactive than planned.</a:t>
            </a:r>
          </a:p>
        </p:txBody>
      </p:sp>
      <p:sp>
        <p:nvSpPr>
          <p:cNvPr id="4" name="Slide Number Placeholder 3"/>
          <p:cNvSpPr>
            <a:spLocks noGrp="1"/>
          </p:cNvSpPr>
          <p:nvPr>
            <p:ph type="sldNum" sz="quarter" idx="5"/>
          </p:nvPr>
        </p:nvSpPr>
        <p:spPr/>
        <p:txBody>
          <a:bodyPr/>
          <a:lstStyle/>
          <a:p>
            <a:fld id="{650262AD-EA33-4334-B015-997DF31C7CC3}" type="slidenum">
              <a:rPr lang="en-GB" smtClean="0"/>
              <a:t>31</a:t>
            </a:fld>
            <a:endParaRPr lang="en-GB"/>
          </a:p>
        </p:txBody>
      </p:sp>
    </p:spTree>
    <p:extLst>
      <p:ext uri="{BB962C8B-B14F-4D97-AF65-F5344CB8AC3E}">
        <p14:creationId xmlns:p14="http://schemas.microsoft.com/office/powerpoint/2010/main" val="458066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Using these sources of information (LMI) can help to ensure tasks and </a:t>
            </a:r>
            <a:r>
              <a:rPr lang="en-GB" err="1"/>
              <a:t>activites</a:t>
            </a:r>
            <a:r>
              <a:rPr lang="en-GB"/>
              <a:t> are planned effectively and can be as meaningful as possible.</a:t>
            </a:r>
          </a:p>
          <a:p>
            <a:r>
              <a:rPr lang="en-GB"/>
              <a:t>Here are some examples of the types of activities these may support you to develop.</a:t>
            </a:r>
          </a:p>
        </p:txBody>
      </p:sp>
      <p:sp>
        <p:nvSpPr>
          <p:cNvPr id="4" name="Slide Number Placeholder 3"/>
          <p:cNvSpPr>
            <a:spLocks noGrp="1"/>
          </p:cNvSpPr>
          <p:nvPr>
            <p:ph type="sldNum" sz="quarter" idx="5"/>
          </p:nvPr>
        </p:nvSpPr>
        <p:spPr/>
        <p:txBody>
          <a:bodyPr/>
          <a:lstStyle/>
          <a:p>
            <a:fld id="{650262AD-EA33-4334-B015-997DF31C7CC3}" type="slidenum">
              <a:rPr lang="en-GB" smtClean="0"/>
              <a:t>32</a:t>
            </a:fld>
            <a:endParaRPr lang="en-GB"/>
          </a:p>
        </p:txBody>
      </p:sp>
    </p:spTree>
    <p:extLst>
      <p:ext uri="{BB962C8B-B14F-4D97-AF65-F5344CB8AC3E}">
        <p14:creationId xmlns:p14="http://schemas.microsoft.com/office/powerpoint/2010/main" val="610629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following slides explore how we can use LMI to enhance our careers programme through the lens of Intent, Implementation and Impact.</a:t>
            </a:r>
          </a:p>
        </p:txBody>
      </p:sp>
      <p:sp>
        <p:nvSpPr>
          <p:cNvPr id="4" name="Slide Number Placeholder 3"/>
          <p:cNvSpPr>
            <a:spLocks noGrp="1"/>
          </p:cNvSpPr>
          <p:nvPr>
            <p:ph type="sldNum" sz="quarter" idx="5"/>
          </p:nvPr>
        </p:nvSpPr>
        <p:spPr/>
        <p:txBody>
          <a:bodyPr/>
          <a:lstStyle/>
          <a:p>
            <a:fld id="{650262AD-EA33-4334-B015-997DF31C7CC3}" type="slidenum">
              <a:rPr lang="en-GB" smtClean="0"/>
              <a:pPr/>
              <a:t>33</a:t>
            </a:fld>
            <a:endParaRPr lang="en-GB"/>
          </a:p>
        </p:txBody>
      </p:sp>
    </p:spTree>
    <p:extLst>
      <p:ext uri="{BB962C8B-B14F-4D97-AF65-F5344CB8AC3E}">
        <p14:creationId xmlns:p14="http://schemas.microsoft.com/office/powerpoint/2010/main" val="1654272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planning a careers programme you should consider these points.</a:t>
            </a:r>
          </a:p>
        </p:txBody>
      </p:sp>
      <p:sp>
        <p:nvSpPr>
          <p:cNvPr id="4" name="Slide Number Placeholder 3"/>
          <p:cNvSpPr>
            <a:spLocks noGrp="1"/>
          </p:cNvSpPr>
          <p:nvPr>
            <p:ph type="sldNum" sz="quarter" idx="5"/>
          </p:nvPr>
        </p:nvSpPr>
        <p:spPr/>
        <p:txBody>
          <a:bodyPr/>
          <a:lstStyle/>
          <a:p>
            <a:fld id="{650262AD-EA33-4334-B015-997DF31C7CC3}" type="slidenum">
              <a:rPr lang="en-GB" smtClean="0"/>
              <a:pPr/>
              <a:t>34</a:t>
            </a:fld>
            <a:endParaRPr lang="en-GB"/>
          </a:p>
        </p:txBody>
      </p:sp>
    </p:spTree>
    <p:extLst>
      <p:ext uri="{BB962C8B-B14F-4D97-AF65-F5344CB8AC3E}">
        <p14:creationId xmlns:p14="http://schemas.microsoft.com/office/powerpoint/2010/main" val="389537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Please note – check </a:t>
            </a:r>
            <a:r>
              <a:rPr lang="en-GB" b="1">
                <a:hlinkClick r:id="rId3"/>
              </a:rPr>
              <a:t>Education, inclusion and skills - North East Evidence Hub (northeast-ca.gov.uk)</a:t>
            </a:r>
            <a:r>
              <a:rPr lang="en-GB" b="1"/>
              <a:t> for up to date information.</a:t>
            </a:r>
          </a:p>
          <a:p>
            <a:endParaRPr lang="en-GB"/>
          </a:p>
          <a:p>
            <a:r>
              <a:rPr lang="en-GB"/>
              <a:t>Here we can see a steady increase in job vacancies over time with a significant increase post-covid.</a:t>
            </a:r>
          </a:p>
          <a:p>
            <a:endParaRPr lang="en-GB"/>
          </a:p>
          <a:p>
            <a:r>
              <a:rPr lang="en-GB"/>
              <a:t>What is also interesting is that jobs with skills shortages or those ‘hard to fill’ are increasing. This tells us that we need to have an awareness of what these jobs are, and the skills needed to prepare our pupils for their future careers.</a:t>
            </a:r>
          </a:p>
        </p:txBody>
      </p:sp>
      <p:sp>
        <p:nvSpPr>
          <p:cNvPr id="4" name="Slide Number Placeholder 3"/>
          <p:cNvSpPr>
            <a:spLocks noGrp="1"/>
          </p:cNvSpPr>
          <p:nvPr>
            <p:ph type="sldNum" sz="quarter" idx="5"/>
          </p:nvPr>
        </p:nvSpPr>
        <p:spPr/>
        <p:txBody>
          <a:bodyPr/>
          <a:lstStyle/>
          <a:p>
            <a:fld id="{650262AD-EA33-4334-B015-997DF31C7CC3}" type="slidenum">
              <a:rPr lang="en-GB" smtClean="0"/>
              <a:t>5</a:t>
            </a:fld>
            <a:endParaRPr lang="en-GB"/>
          </a:p>
        </p:txBody>
      </p:sp>
    </p:spTree>
    <p:extLst>
      <p:ext uri="{BB962C8B-B14F-4D97-AF65-F5344CB8AC3E}">
        <p14:creationId xmlns:p14="http://schemas.microsoft.com/office/powerpoint/2010/main" val="827328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delivering your careers programme you should consider these points.</a:t>
            </a:r>
          </a:p>
        </p:txBody>
      </p:sp>
      <p:sp>
        <p:nvSpPr>
          <p:cNvPr id="4" name="Slide Number Placeholder 3"/>
          <p:cNvSpPr>
            <a:spLocks noGrp="1"/>
          </p:cNvSpPr>
          <p:nvPr>
            <p:ph type="sldNum" sz="quarter" idx="5"/>
          </p:nvPr>
        </p:nvSpPr>
        <p:spPr/>
        <p:txBody>
          <a:bodyPr/>
          <a:lstStyle/>
          <a:p>
            <a:fld id="{650262AD-EA33-4334-B015-997DF31C7CC3}" type="slidenum">
              <a:rPr lang="en-GB" smtClean="0"/>
              <a:pPr/>
              <a:t>35</a:t>
            </a:fld>
            <a:endParaRPr lang="en-GB"/>
          </a:p>
        </p:txBody>
      </p:sp>
    </p:spTree>
    <p:extLst>
      <p:ext uri="{BB962C8B-B14F-4D97-AF65-F5344CB8AC3E}">
        <p14:creationId xmlns:p14="http://schemas.microsoft.com/office/powerpoint/2010/main" val="4206682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evaluating your careers programme you should consider these points.</a:t>
            </a:r>
          </a:p>
        </p:txBody>
      </p:sp>
      <p:sp>
        <p:nvSpPr>
          <p:cNvPr id="4" name="Slide Number Placeholder 3"/>
          <p:cNvSpPr>
            <a:spLocks noGrp="1"/>
          </p:cNvSpPr>
          <p:nvPr>
            <p:ph type="sldNum" sz="quarter" idx="5"/>
          </p:nvPr>
        </p:nvSpPr>
        <p:spPr/>
        <p:txBody>
          <a:bodyPr/>
          <a:lstStyle/>
          <a:p>
            <a:fld id="{650262AD-EA33-4334-B015-997DF31C7CC3}" type="slidenum">
              <a:rPr lang="en-GB" smtClean="0"/>
              <a:pPr/>
              <a:t>36</a:t>
            </a:fld>
            <a:endParaRPr lang="en-GB"/>
          </a:p>
        </p:txBody>
      </p:sp>
    </p:spTree>
    <p:extLst>
      <p:ext uri="{BB962C8B-B14F-4D97-AF65-F5344CB8AC3E}">
        <p14:creationId xmlns:p14="http://schemas.microsoft.com/office/powerpoint/2010/main" val="2091704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well known that parents and carers of children are their biggest influence and main source of information and often inspiration. It is therefore important to encourage the conversation you have started in school with children about the labour market to continue at home.</a:t>
            </a:r>
          </a:p>
          <a:p>
            <a:endParaRPr lang="en-GB" dirty="0"/>
          </a:p>
          <a:p>
            <a:r>
              <a:rPr lang="en-GB" dirty="0"/>
              <a:t>Now that you have explored the North East Labour Market and shared insight with colleagues and pupils in school, hopefully you feel confident to adapt the resources and deliver an information session to your parent/ carer community to encourage conversations to continue at home. Why not adapt and deliver the Quiz resource to make the session with parents and carers more interactive and include them in their child’s learning and your wider careers programme.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33140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LMI is information, data and statistics that describe the labour or employment market. The North East Evidence Hub website is a great source of information to find statistics about our region.</a:t>
            </a:r>
          </a:p>
          <a:p>
            <a:r>
              <a:rPr lang="en-GB"/>
              <a:t>LMI also provides young people with a better understanding of the pathways into jobs including the qualifications needed.</a:t>
            </a:r>
          </a:p>
        </p:txBody>
      </p:sp>
      <p:sp>
        <p:nvSpPr>
          <p:cNvPr id="4" name="Slide Number Placeholder 3"/>
          <p:cNvSpPr>
            <a:spLocks noGrp="1"/>
          </p:cNvSpPr>
          <p:nvPr>
            <p:ph type="sldNum" sz="quarter" idx="5"/>
          </p:nvPr>
        </p:nvSpPr>
        <p:spPr/>
        <p:txBody>
          <a:bodyPr/>
          <a:lstStyle/>
          <a:p>
            <a:fld id="{650262AD-EA33-4334-B015-997DF31C7CC3}" type="slidenum">
              <a:rPr lang="en-GB" smtClean="0"/>
              <a:t>6</a:t>
            </a:fld>
            <a:endParaRPr lang="en-GB"/>
          </a:p>
        </p:txBody>
      </p:sp>
    </p:spTree>
    <p:extLst>
      <p:ext uri="{BB962C8B-B14F-4D97-AF65-F5344CB8AC3E}">
        <p14:creationId xmlns:p14="http://schemas.microsoft.com/office/powerpoint/2010/main" val="368849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could be from Y6 deciding on a high school to a route into further/higher education at the end of high school.</a:t>
            </a:r>
          </a:p>
        </p:txBody>
      </p:sp>
      <p:sp>
        <p:nvSpPr>
          <p:cNvPr id="4" name="Slide Number Placeholder 3"/>
          <p:cNvSpPr>
            <a:spLocks noGrp="1"/>
          </p:cNvSpPr>
          <p:nvPr>
            <p:ph type="sldNum" sz="quarter" idx="5"/>
          </p:nvPr>
        </p:nvSpPr>
        <p:spPr/>
        <p:txBody>
          <a:bodyPr/>
          <a:lstStyle/>
          <a:p>
            <a:fld id="{650262AD-EA33-4334-B015-997DF31C7CC3}" type="slidenum">
              <a:rPr lang="en-GB" smtClean="0"/>
              <a:t>7</a:t>
            </a:fld>
            <a:endParaRPr lang="en-GB"/>
          </a:p>
        </p:txBody>
      </p:sp>
    </p:spTree>
    <p:extLst>
      <p:ext uri="{BB962C8B-B14F-4D97-AF65-F5344CB8AC3E}">
        <p14:creationId xmlns:p14="http://schemas.microsoft.com/office/powerpoint/2010/main" val="1816198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an outline of how we should be using LMI as part of our careers programme.</a:t>
            </a:r>
          </a:p>
          <a:p>
            <a:endParaRPr lang="en-GB"/>
          </a:p>
          <a:p>
            <a:r>
              <a:rPr lang="en-GB"/>
              <a:t>Which of these are we already doing? Where are the gaps?</a:t>
            </a:r>
          </a:p>
        </p:txBody>
      </p:sp>
      <p:sp>
        <p:nvSpPr>
          <p:cNvPr id="4" name="Slide Number Placeholder 3"/>
          <p:cNvSpPr>
            <a:spLocks noGrp="1"/>
          </p:cNvSpPr>
          <p:nvPr>
            <p:ph type="sldNum" sz="quarter" idx="5"/>
          </p:nvPr>
        </p:nvSpPr>
        <p:spPr/>
        <p:txBody>
          <a:bodyPr/>
          <a:lstStyle/>
          <a:p>
            <a:fld id="{650262AD-EA33-4334-B015-997DF31C7CC3}" type="slidenum">
              <a:rPr lang="en-GB" smtClean="0"/>
              <a:t>8</a:t>
            </a:fld>
            <a:endParaRPr lang="en-GB"/>
          </a:p>
        </p:txBody>
      </p:sp>
    </p:spTree>
    <p:extLst>
      <p:ext uri="{BB962C8B-B14F-4D97-AF65-F5344CB8AC3E}">
        <p14:creationId xmlns:p14="http://schemas.microsoft.com/office/powerpoint/2010/main" val="10135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Individually or in small groups discuss what you think are the key sectors in the North East where we may see significant growth or job creation now and in years to come? </a:t>
            </a:r>
          </a:p>
        </p:txBody>
      </p:sp>
      <p:sp>
        <p:nvSpPr>
          <p:cNvPr id="4" name="Slide Number Placeholder 3"/>
          <p:cNvSpPr>
            <a:spLocks noGrp="1"/>
          </p:cNvSpPr>
          <p:nvPr>
            <p:ph type="sldNum" sz="quarter" idx="5"/>
          </p:nvPr>
        </p:nvSpPr>
        <p:spPr/>
        <p:txBody>
          <a:bodyPr/>
          <a:lstStyle/>
          <a:p>
            <a:fld id="{650262AD-EA33-4334-B015-997DF31C7CC3}" type="slidenum">
              <a:rPr lang="en-GB" smtClean="0"/>
              <a:t>10</a:t>
            </a:fld>
            <a:endParaRPr lang="en-GB"/>
          </a:p>
        </p:txBody>
      </p:sp>
    </p:spTree>
    <p:extLst>
      <p:ext uri="{BB962C8B-B14F-4D97-AF65-F5344CB8AC3E}">
        <p14:creationId xmlns:p14="http://schemas.microsoft.com/office/powerpoint/2010/main" val="3322118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4C4C4C"/>
                </a:solidFill>
                <a:effectLst/>
                <a:latin typeface="Hanken Grotesk" pitchFamily="2" charset="0"/>
              </a:rPr>
              <a:t>A major leisure and tourism sector in the region - including urban and rural assets, two World Heritage Sites, a National Park and the Gateshead Quays development; with over 48 million visitors per year to the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4C4C4C"/>
              </a:solidFill>
              <a:effectLst/>
              <a:latin typeface="Hanken Grotesk"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4C4C4C"/>
                </a:solidFill>
                <a:effectLst/>
                <a:latin typeface="Hanken Grotesk" pitchFamily="2" charset="0"/>
              </a:rPr>
              <a:t>To consider - which tourist attractions are close to your school? Is this a place you could visit and find out about what job roles are available? </a:t>
            </a:r>
          </a:p>
          <a:p>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11</a:t>
            </a:fld>
            <a:endParaRPr lang="en-GB"/>
          </a:p>
        </p:txBody>
      </p:sp>
    </p:spTree>
    <p:extLst>
      <p:ext uri="{BB962C8B-B14F-4D97-AF65-F5344CB8AC3E}">
        <p14:creationId xmlns:p14="http://schemas.microsoft.com/office/powerpoint/2010/main" val="838591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111111"/>
                </a:solidFill>
                <a:effectLst/>
                <a:latin typeface="Roboto" panose="02000000000000000000" pitchFamily="2" charset="0"/>
              </a:rPr>
              <a:t>The North</a:t>
            </a:r>
            <a:r>
              <a:rPr lang="en-GB" b="0" i="0">
                <a:solidFill>
                  <a:srgbClr val="111111"/>
                </a:solidFill>
                <a:effectLst/>
                <a:latin typeface="Roboto" panose="02000000000000000000" pitchFamily="2" charset="0"/>
              </a:rPr>
              <a:t> East is one of the most established and productive manufacturing sectors in Europe, home to Nissan and an abundance of other thriving manufacturing giants including Hitachi, Cummins, Komatsu, Caterpillar and Liebherr.</a:t>
            </a:r>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12</a:t>
            </a:fld>
            <a:endParaRPr lang="en-GB"/>
          </a:p>
        </p:txBody>
      </p:sp>
    </p:spTree>
    <p:extLst>
      <p:ext uri="{BB962C8B-B14F-4D97-AF65-F5344CB8AC3E}">
        <p14:creationId xmlns:p14="http://schemas.microsoft.com/office/powerpoint/2010/main" val="494695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Log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0AEEC3-0121-1DE0-9A85-F15A6ED025A7}"/>
              </a:ext>
            </a:extLst>
          </p:cNvPr>
          <p:cNvSpPr/>
          <p:nvPr userDrawn="1"/>
        </p:nvSpPr>
        <p:spPr>
          <a:xfrm>
            <a:off x="0" y="0"/>
            <a:ext cx="12192000" cy="6858000"/>
          </a:xfrm>
          <a:prstGeom prst="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8" name="Freeform 7">
            <a:extLst>
              <a:ext uri="{FF2B5EF4-FFF2-40B4-BE49-F238E27FC236}">
                <a16:creationId xmlns:a16="http://schemas.microsoft.com/office/drawing/2014/main" id="{4022AE9E-0C52-05B8-2A52-E3D388E0A84F}"/>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9" name="Freeform 8">
            <a:extLst>
              <a:ext uri="{FF2B5EF4-FFF2-40B4-BE49-F238E27FC236}">
                <a16:creationId xmlns:a16="http://schemas.microsoft.com/office/drawing/2014/main" id="{E287EAC3-63EE-00AF-6F29-1E7E9D8012E5}"/>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AA8DDEF5-B616-9FEB-82B3-97C675309909}"/>
              </a:ext>
            </a:extLst>
          </p:cNvPr>
          <p:cNvSpPr>
            <a:spLocks noGrp="1"/>
          </p:cNvSpPr>
          <p:nvPr>
            <p:ph type="ctrTitle"/>
          </p:nvPr>
        </p:nvSpPr>
        <p:spPr>
          <a:xfrm>
            <a:off x="461319" y="2001837"/>
            <a:ext cx="7772400" cy="1508125"/>
          </a:xfrm>
        </p:spPr>
        <p:txBody>
          <a:bodyPr anchor="b">
            <a:normAutofit/>
          </a:bodyPr>
          <a:lstStyle>
            <a:lvl1pPr algn="l">
              <a:defRPr sz="44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2AB18866-AA70-0855-5ECC-6EE9F4C9A47F}"/>
              </a:ext>
            </a:extLst>
          </p:cNvPr>
          <p:cNvSpPr>
            <a:spLocks noGrp="1"/>
          </p:cNvSpPr>
          <p:nvPr>
            <p:ph type="subTitle" idx="1"/>
          </p:nvPr>
        </p:nvSpPr>
        <p:spPr>
          <a:xfrm>
            <a:off x="461319" y="3602038"/>
            <a:ext cx="77724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Rectangle 12">
            <a:extLst>
              <a:ext uri="{FF2B5EF4-FFF2-40B4-BE49-F238E27FC236}">
                <a16:creationId xmlns:a16="http://schemas.microsoft.com/office/drawing/2014/main" id="{F8A792DF-5A6A-0C9F-8486-8B7EC3D1182E}"/>
              </a:ext>
            </a:extLst>
          </p:cNvPr>
          <p:cNvSpPr/>
          <p:nvPr userDrawn="1"/>
        </p:nvSpPr>
        <p:spPr>
          <a:xfrm>
            <a:off x="0" y="6086475"/>
            <a:ext cx="12192000" cy="77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pic>
        <p:nvPicPr>
          <p:cNvPr id="6" name="Graphic 5">
            <a:extLst>
              <a:ext uri="{FF2B5EF4-FFF2-40B4-BE49-F238E27FC236}">
                <a16:creationId xmlns:a16="http://schemas.microsoft.com/office/drawing/2014/main" id="{5CE16761-3158-B580-BA89-315E2EC97C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0003" y="718848"/>
            <a:ext cx="2689385" cy="695615"/>
          </a:xfrm>
          <a:prstGeom prst="rect">
            <a:avLst/>
          </a:prstGeom>
        </p:spPr>
      </p:pic>
      <p:pic>
        <p:nvPicPr>
          <p:cNvPr id="11" name="Graphic 10">
            <a:extLst>
              <a:ext uri="{FF2B5EF4-FFF2-40B4-BE49-F238E27FC236}">
                <a16:creationId xmlns:a16="http://schemas.microsoft.com/office/drawing/2014/main" id="{0D98D971-960C-027E-6340-458819334B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7347" y="6453436"/>
            <a:ext cx="1020462" cy="276590"/>
          </a:xfrm>
          <a:prstGeom prst="rect">
            <a:avLst/>
          </a:prstGeom>
        </p:spPr>
      </p:pic>
    </p:spTree>
    <p:extLst>
      <p:ext uri="{BB962C8B-B14F-4D97-AF65-F5344CB8AC3E}">
        <p14:creationId xmlns:p14="http://schemas.microsoft.com/office/powerpoint/2010/main" val="672523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CF506-9496-1C8A-9406-D2ADA562CCA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AF4EEB6-69E4-8BFA-4D13-1D02A86F19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36694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ontent Pag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191634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 Header –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7" name="Text Placeholder 13">
            <a:extLst>
              <a:ext uri="{FF2B5EF4-FFF2-40B4-BE49-F238E27FC236}">
                <a16:creationId xmlns:a16="http://schemas.microsoft.com/office/drawing/2014/main" id="{54789D21-7E5C-FAAB-81A8-2F8A9CB1A879}"/>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56C2F28A-39F6-1A2E-EA00-B646BC78457D}"/>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4" name="Graphic 3">
            <a:extLst>
              <a:ext uri="{FF2B5EF4-FFF2-40B4-BE49-F238E27FC236}">
                <a16:creationId xmlns:a16="http://schemas.microsoft.com/office/drawing/2014/main" id="{603A339D-08F0-23AE-998C-EB6F84D90F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269602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 Header – 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ED1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4" name="Text Placeholder 13">
            <a:extLst>
              <a:ext uri="{FF2B5EF4-FFF2-40B4-BE49-F238E27FC236}">
                <a16:creationId xmlns:a16="http://schemas.microsoft.com/office/drawing/2014/main" id="{5C9AD746-8AAF-32BB-41ED-F8669B22955C}"/>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555CCE80-390D-B5FE-F5BB-05AACE0E1435}"/>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F5511449-1391-DD85-CF2D-05EDFC2D2A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420361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Header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33A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4" name="Text Placeholder 13">
            <a:extLst>
              <a:ext uri="{FF2B5EF4-FFF2-40B4-BE49-F238E27FC236}">
                <a16:creationId xmlns:a16="http://schemas.microsoft.com/office/drawing/2014/main" id="{FE65A941-DAE1-859D-30AB-1BC42B6A512F}"/>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9B9EE1F1-AA5C-A6A7-185B-EC6FD9FA74A0}"/>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EB759C89-B703-BB24-3E1F-12693F1079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3675525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 Header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8F3E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4" name="Text Placeholder 13">
            <a:extLst>
              <a:ext uri="{FF2B5EF4-FFF2-40B4-BE49-F238E27FC236}">
                <a16:creationId xmlns:a16="http://schemas.microsoft.com/office/drawing/2014/main" id="{838F7C98-6BE4-56EA-EBFB-8EFA857AC7AF}"/>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44F84C44-08AB-B390-6F01-09AB03A4D172}"/>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D4B3A58B-F929-7881-94DB-2864F07BBD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1457498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Header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4" name="Text Placeholder 13">
            <a:extLst>
              <a:ext uri="{FF2B5EF4-FFF2-40B4-BE49-F238E27FC236}">
                <a16:creationId xmlns:a16="http://schemas.microsoft.com/office/drawing/2014/main" id="{ACA1FD6D-10E9-9270-E962-794BE44D412D}"/>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A063C6A0-7CF0-952C-6860-50426937F0AA}"/>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BE086775-3E87-83A8-CF54-87888B7F76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1635802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de Header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00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4" name="Text Placeholder 13">
            <a:extLst>
              <a:ext uri="{FF2B5EF4-FFF2-40B4-BE49-F238E27FC236}">
                <a16:creationId xmlns:a16="http://schemas.microsoft.com/office/drawing/2014/main" id="{04A84985-09A3-4A9A-E3E9-AFC85FE1CE3F}"/>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6743074D-20B6-E8A8-73F4-53D5B054F028}"/>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94A43AAF-FCA3-4AEA-5F07-7D2A88EE41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219309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de Header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0058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4" name="Text Placeholder 13">
            <a:extLst>
              <a:ext uri="{FF2B5EF4-FFF2-40B4-BE49-F238E27FC236}">
                <a16:creationId xmlns:a16="http://schemas.microsoft.com/office/drawing/2014/main" id="{1A552508-023F-D53B-44CB-912225720AEF}"/>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B9C2AB00-DEA4-95E7-1C1A-771BA15A25DE}"/>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125E066A-9D74-9520-FA94-F4FCC6BC3E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654099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939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AA8DDEF5-B616-9FEB-82B3-97C675309909}"/>
              </a:ext>
            </a:extLst>
          </p:cNvPr>
          <p:cNvSpPr>
            <a:spLocks noGrp="1"/>
          </p:cNvSpPr>
          <p:nvPr>
            <p:ph type="ctrTitle"/>
          </p:nvPr>
        </p:nvSpPr>
        <p:spPr>
          <a:xfrm>
            <a:off x="461319" y="2001837"/>
            <a:ext cx="7772400" cy="1508125"/>
          </a:xfrm>
        </p:spPr>
        <p:txBody>
          <a:bodyPr anchor="b">
            <a:normAutofit/>
          </a:bodyPr>
          <a:lstStyle>
            <a:lvl1pPr algn="l">
              <a:defRPr sz="44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2AB18866-AA70-0855-5ECC-6EE9F4C9A47F}"/>
              </a:ext>
            </a:extLst>
          </p:cNvPr>
          <p:cNvSpPr>
            <a:spLocks noGrp="1"/>
          </p:cNvSpPr>
          <p:nvPr>
            <p:ph type="subTitle" idx="1"/>
          </p:nvPr>
        </p:nvSpPr>
        <p:spPr>
          <a:xfrm>
            <a:off x="461319" y="3602038"/>
            <a:ext cx="77724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8" name="Freeform 17">
            <a:extLst>
              <a:ext uri="{FF2B5EF4-FFF2-40B4-BE49-F238E27FC236}">
                <a16:creationId xmlns:a16="http://schemas.microsoft.com/office/drawing/2014/main" id="{C82C302D-EB71-978F-218F-4C094351C4F7}"/>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19" name="Freeform 18">
            <a:extLst>
              <a:ext uri="{FF2B5EF4-FFF2-40B4-BE49-F238E27FC236}">
                <a16:creationId xmlns:a16="http://schemas.microsoft.com/office/drawing/2014/main" id="{47C4EF14-DF7D-E76D-CB09-48A35267490A}"/>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rgbClr val="F25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pic>
        <p:nvPicPr>
          <p:cNvPr id="5" name="Graphic 4">
            <a:extLst>
              <a:ext uri="{FF2B5EF4-FFF2-40B4-BE49-F238E27FC236}">
                <a16:creationId xmlns:a16="http://schemas.microsoft.com/office/drawing/2014/main" id="{870A0757-B6F9-A31C-D5F7-650E22111A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1319" y="6175376"/>
            <a:ext cx="2413000" cy="266700"/>
          </a:xfrm>
          <a:prstGeom prst="rect">
            <a:avLst/>
          </a:prstGeom>
        </p:spPr>
      </p:pic>
      <p:pic>
        <p:nvPicPr>
          <p:cNvPr id="4" name="Graphic 3">
            <a:extLst>
              <a:ext uri="{FF2B5EF4-FFF2-40B4-BE49-F238E27FC236}">
                <a16:creationId xmlns:a16="http://schemas.microsoft.com/office/drawing/2014/main" id="{5E4FD8E3-57C2-9F51-9776-122D84DA72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0003" y="718848"/>
            <a:ext cx="2689385" cy="695615"/>
          </a:xfrm>
          <a:prstGeom prst="rect">
            <a:avLst/>
          </a:prstGeom>
        </p:spPr>
      </p:pic>
    </p:spTree>
    <p:extLst>
      <p:ext uri="{BB962C8B-B14F-4D97-AF65-F5344CB8AC3E}">
        <p14:creationId xmlns:p14="http://schemas.microsoft.com/office/powerpoint/2010/main" val="2766916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Text Slide whit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F6B201-E196-2A74-FCD3-0F931BFBD12F}"/>
              </a:ext>
            </a:extLst>
          </p:cNvPr>
          <p:cNvSpPr>
            <a:spLocks noGrp="1"/>
          </p:cNvSpPr>
          <p:nvPr>
            <p:ph type="title"/>
          </p:nvPr>
        </p:nvSpPr>
        <p:spPr>
          <a:xfrm>
            <a:off x="705851" y="1363749"/>
            <a:ext cx="10515600" cy="771920"/>
          </a:xfrm>
          <a:prstGeom prst="rect">
            <a:avLst/>
          </a:prstGeom>
        </p:spPr>
        <p:txBody>
          <a:bodyPr/>
          <a:lstStyle>
            <a:lvl1pPr>
              <a:defRPr sz="4000" b="0" i="0">
                <a:solidFill>
                  <a:schemeClr val="tx1"/>
                </a:solidFill>
                <a:latin typeface="Aptos SemiBold" panose="020B00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74065A87-81BE-42D9-7510-C52FC04D0400}"/>
              </a:ext>
            </a:extLst>
          </p:cNvPr>
          <p:cNvSpPr>
            <a:spLocks noGrp="1"/>
          </p:cNvSpPr>
          <p:nvPr>
            <p:ph idx="1"/>
          </p:nvPr>
        </p:nvSpPr>
        <p:spPr>
          <a:xfrm>
            <a:off x="705851" y="2344380"/>
            <a:ext cx="10515600" cy="4056419"/>
          </a:xfrm>
          <a:prstGeom prst="rect">
            <a:avLst/>
          </a:prstGeom>
        </p:spPr>
        <p:txBody>
          <a:bodyPr/>
          <a:lstStyle>
            <a:lvl1pPr>
              <a:defRPr b="0" i="0">
                <a:solidFill>
                  <a:schemeClr val="tx1"/>
                </a:solidFill>
                <a:latin typeface="Aptos" panose="020B0004020202020204" pitchFamily="34" charset="0"/>
              </a:defRPr>
            </a:lvl1pPr>
            <a:lvl2pPr>
              <a:defRPr b="0" i="0">
                <a:solidFill>
                  <a:schemeClr val="tx1"/>
                </a:solidFill>
                <a:latin typeface="Aptos" panose="020B0004020202020204" pitchFamily="34" charset="0"/>
              </a:defRPr>
            </a:lvl2pPr>
            <a:lvl3pPr>
              <a:defRPr b="0" i="0">
                <a:solidFill>
                  <a:schemeClr val="tx1"/>
                </a:solidFill>
                <a:latin typeface="Aptos" panose="020B0004020202020204" pitchFamily="34" charset="0"/>
              </a:defRPr>
            </a:lvl3pPr>
            <a:lvl4pPr>
              <a:defRPr b="0" i="0">
                <a:solidFill>
                  <a:schemeClr val="tx1"/>
                </a:solidFill>
                <a:latin typeface="Aptos" panose="020B0004020202020204" pitchFamily="34" charset="0"/>
              </a:defRPr>
            </a:lvl4pPr>
            <a:lvl5pPr>
              <a:defRPr b="0" i="0">
                <a:solidFill>
                  <a:schemeClr val="tx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83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182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eliver - text">
    <p:spTree>
      <p:nvGrpSpPr>
        <p:cNvPr id="1" name=""/>
        <p:cNvGrpSpPr/>
        <p:nvPr/>
      </p:nvGrpSpPr>
      <p:grpSpPr>
        <a:xfrm>
          <a:off x="0" y="0"/>
          <a:ext cx="0" cy="0"/>
          <a:chOff x="0" y="0"/>
          <a:chExt cx="0" cy="0"/>
        </a:xfrm>
      </p:grpSpPr>
      <p:sp>
        <p:nvSpPr>
          <p:cNvPr id="2" name="Title 1"/>
          <p:cNvSpPr>
            <a:spLocks noGrp="1"/>
          </p:cNvSpPr>
          <p:nvPr>
            <p:ph type="title"/>
          </p:nvPr>
        </p:nvSpPr>
        <p:spPr>
          <a:xfrm>
            <a:off x="478365" y="360000"/>
            <a:ext cx="11234259" cy="981438"/>
          </a:xfrm>
        </p:spPr>
        <p:txBody>
          <a:bodyPr/>
          <a:lstStyle>
            <a:lvl1pPr>
              <a:defRPr b="0" i="0"/>
            </a:lvl1pPr>
          </a:lstStyle>
          <a:p>
            <a:r>
              <a:rPr lang="en-US"/>
              <a:t>Click to edit Master title style</a:t>
            </a:r>
            <a:endParaRPr lang="en-GB"/>
          </a:p>
        </p:txBody>
      </p:sp>
      <p:sp>
        <p:nvSpPr>
          <p:cNvPr id="4" name="Content Placeholder 3"/>
          <p:cNvSpPr>
            <a:spLocks noGrp="1"/>
          </p:cNvSpPr>
          <p:nvPr>
            <p:ph sz="quarter" idx="12"/>
          </p:nvPr>
        </p:nvSpPr>
        <p:spPr>
          <a:xfrm>
            <a:off x="478368" y="1557338"/>
            <a:ext cx="11089217" cy="4716462"/>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707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9404374" y="112471"/>
            <a:ext cx="2725917" cy="927259"/>
          </a:xfrm>
          <a:prstGeom prst="rect">
            <a:avLst/>
          </a:prstGeom>
        </p:spPr>
      </p:pic>
    </p:spTree>
    <p:extLst>
      <p:ext uri="{BB962C8B-B14F-4D97-AF65-F5344CB8AC3E}">
        <p14:creationId xmlns:p14="http://schemas.microsoft.com/office/powerpoint/2010/main" val="2728298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ing + content">
    <p:spTree>
      <p:nvGrpSpPr>
        <p:cNvPr id="1" name=""/>
        <p:cNvGrpSpPr/>
        <p:nvPr/>
      </p:nvGrpSpPr>
      <p:grpSpPr>
        <a:xfrm>
          <a:off x="0" y="0"/>
          <a:ext cx="0" cy="0"/>
          <a:chOff x="0" y="0"/>
          <a:chExt cx="0" cy="0"/>
        </a:xfrm>
      </p:grpSpPr>
      <p:sp>
        <p:nvSpPr>
          <p:cNvPr id="2" name="Title 1"/>
          <p:cNvSpPr>
            <a:spLocks noGrp="1"/>
          </p:cNvSpPr>
          <p:nvPr>
            <p:ph type="title"/>
          </p:nvPr>
        </p:nvSpPr>
        <p:spPr>
          <a:xfrm>
            <a:off x="583815" y="700287"/>
            <a:ext cx="10649607" cy="849600"/>
          </a:xfrm>
        </p:spPr>
        <p:txBody>
          <a:bodyPr anchor="t"/>
          <a:lstStyle>
            <a:lvl1pPr>
              <a:defRPr b="0" i="0"/>
            </a:lvl1pPr>
          </a:lstStyle>
          <a:p>
            <a:r>
              <a:rPr lang="en-US"/>
              <a:t>Click to edit Master title style</a:t>
            </a:r>
          </a:p>
        </p:txBody>
      </p:sp>
      <p:sp>
        <p:nvSpPr>
          <p:cNvPr id="9" name="Content Placeholder 2">
            <a:extLst>
              <a:ext uri="{FF2B5EF4-FFF2-40B4-BE49-F238E27FC236}">
                <a16:creationId xmlns:a16="http://schemas.microsoft.com/office/drawing/2014/main" id="{37E4C579-2B11-91C2-F510-4000EF8DAEAF}"/>
              </a:ext>
            </a:extLst>
          </p:cNvPr>
          <p:cNvSpPr>
            <a:spLocks noGrp="1"/>
          </p:cNvSpPr>
          <p:nvPr>
            <p:ph idx="1" hasCustomPrompt="1"/>
          </p:nvPr>
        </p:nvSpPr>
        <p:spPr>
          <a:xfrm>
            <a:off x="704194" y="1557338"/>
            <a:ext cx="11079820" cy="4716462"/>
          </a:xfrm>
        </p:spPr>
        <p:txBody>
          <a:bodyPr lIns="0" tIns="0" rIns="0" bIns="0"/>
          <a:lstStyle>
            <a:lvl1pPr>
              <a:defRPr b="0" i="0"/>
            </a:lvl1pPr>
          </a:lstStyle>
          <a:p>
            <a:pPr lvl="0"/>
            <a:r>
              <a:rPr lang="en-US"/>
              <a:t>Click to add image/video</a:t>
            </a:r>
          </a:p>
        </p:txBody>
      </p:sp>
      <p:sp>
        <p:nvSpPr>
          <p:cNvPr id="6" name="Slide Number Placeholder 2">
            <a:extLst>
              <a:ext uri="{FF2B5EF4-FFF2-40B4-BE49-F238E27FC236}">
                <a16:creationId xmlns:a16="http://schemas.microsoft.com/office/drawing/2014/main" id="{A2FE021F-EA23-6AF7-B34A-F014EB535469}"/>
              </a:ext>
            </a:extLst>
          </p:cNvPr>
          <p:cNvSpPr>
            <a:spLocks noGrp="1"/>
          </p:cNvSpPr>
          <p:nvPr>
            <p:ph type="sldNum" sz="quarter" idx="11"/>
          </p:nvPr>
        </p:nvSpPr>
        <p:spPr>
          <a:xfrm>
            <a:off x="9069787" y="6368542"/>
            <a:ext cx="2743200" cy="365125"/>
          </a:xfrm>
        </p:spPr>
        <p:txBody>
          <a:bodyPr/>
          <a:lstStyle>
            <a:lvl1pPr>
              <a:defRPr b="0" i="0">
                <a:solidFill>
                  <a:schemeClr val="bg1"/>
                </a:solidFill>
                <a:latin typeface="Aptos" panose="020B0004020202020204" pitchFamily="34" charset="0"/>
              </a:defRPr>
            </a:lvl1pPr>
          </a:lstStyle>
          <a:p>
            <a:fld id="{AC9E51C7-8CD0-4BEC-B92F-A574EA5B44EC}" type="slidenum">
              <a:rPr lang="en-GB" smtClean="0"/>
              <a:pPr/>
              <a:t>‹#›</a:t>
            </a:fld>
            <a:endParaRPr lang="en-GB"/>
          </a:p>
        </p:txBody>
      </p:sp>
    </p:spTree>
    <p:extLst>
      <p:ext uri="{BB962C8B-B14F-4D97-AF65-F5344CB8AC3E}">
        <p14:creationId xmlns:p14="http://schemas.microsoft.com/office/powerpoint/2010/main" val="332037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CDCBA-7AC4-25C8-B0E4-7AA504E123C3}"/>
              </a:ext>
            </a:extLst>
          </p:cNvPr>
          <p:cNvSpPr/>
          <p:nvPr userDrawn="1"/>
        </p:nvSpPr>
        <p:spPr>
          <a:xfrm>
            <a:off x="0" y="0"/>
            <a:ext cx="12192000" cy="6858000"/>
          </a:xfrm>
          <a:prstGeom prst="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A0E6E547-D281-95FE-EE48-6B377B95D148}"/>
              </a:ext>
            </a:extLst>
          </p:cNvPr>
          <p:cNvSpPr>
            <a:spLocks noGrp="1"/>
          </p:cNvSpPr>
          <p:nvPr>
            <p:ph type="ctrTitle"/>
          </p:nvPr>
        </p:nvSpPr>
        <p:spPr>
          <a:xfrm>
            <a:off x="461319" y="2001837"/>
            <a:ext cx="7772400" cy="1508125"/>
          </a:xfrm>
          <a:prstGeom prst="rect">
            <a:avLst/>
          </a:prstGeom>
        </p:spPr>
        <p:txBody>
          <a:bodyPr anchor="b">
            <a:normAutofit/>
          </a:bodyPr>
          <a:lstStyle>
            <a:lvl1pPr algn="l">
              <a:defRPr sz="4400" b="1">
                <a:solidFill>
                  <a:schemeClr val="bg1"/>
                </a:solidFill>
                <a:latin typeface="Aptos" panose="020B0004020202020204" pitchFamily="34" charset="0"/>
              </a:defRPr>
            </a:lvl1pPr>
          </a:lstStyle>
          <a:p>
            <a:r>
              <a:rPr lang="en-GB"/>
              <a:t>Click to edit Master title style</a:t>
            </a:r>
          </a:p>
        </p:txBody>
      </p:sp>
      <p:sp>
        <p:nvSpPr>
          <p:cNvPr id="7" name="Subtitle 2">
            <a:extLst>
              <a:ext uri="{FF2B5EF4-FFF2-40B4-BE49-F238E27FC236}">
                <a16:creationId xmlns:a16="http://schemas.microsoft.com/office/drawing/2014/main" id="{D22ED18A-23DE-0C9D-1A00-59E2DAFAC7CB}"/>
              </a:ext>
            </a:extLst>
          </p:cNvPr>
          <p:cNvSpPr>
            <a:spLocks noGrp="1"/>
          </p:cNvSpPr>
          <p:nvPr>
            <p:ph type="subTitle" idx="1"/>
          </p:nvPr>
        </p:nvSpPr>
        <p:spPr>
          <a:xfrm>
            <a:off x="461319" y="3602038"/>
            <a:ext cx="7772400" cy="1655762"/>
          </a:xfrm>
          <a:prstGeom prst="rect">
            <a:avLst/>
          </a:prstGeom>
        </p:spPr>
        <p:txBody>
          <a:bodyPr/>
          <a:lstStyle>
            <a:lvl1pPr marL="0" indent="0" algn="l">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Graphic 7">
            <a:extLst>
              <a:ext uri="{FF2B5EF4-FFF2-40B4-BE49-F238E27FC236}">
                <a16:creationId xmlns:a16="http://schemas.microsoft.com/office/drawing/2014/main" id="{2BC090AF-7253-C7AA-75EF-685494B057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1319" y="711199"/>
            <a:ext cx="2594651" cy="703264"/>
          </a:xfrm>
          <a:prstGeom prst="rect">
            <a:avLst/>
          </a:prstGeom>
        </p:spPr>
      </p:pic>
      <p:sp>
        <p:nvSpPr>
          <p:cNvPr id="9" name="Rectangle 8">
            <a:extLst>
              <a:ext uri="{FF2B5EF4-FFF2-40B4-BE49-F238E27FC236}">
                <a16:creationId xmlns:a16="http://schemas.microsoft.com/office/drawing/2014/main" id="{576E9DD0-9A9D-377F-B2A7-7B8CDE2840BF}"/>
              </a:ext>
            </a:extLst>
          </p:cNvPr>
          <p:cNvSpPr/>
          <p:nvPr userDrawn="1"/>
        </p:nvSpPr>
        <p:spPr>
          <a:xfrm>
            <a:off x="0" y="6086475"/>
            <a:ext cx="12192000" cy="77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945184AE-BE99-4EBB-6E43-44ACE383D52D}"/>
              </a:ext>
            </a:extLst>
          </p:cNvPr>
          <p:cNvPicPr>
            <a:picLocks noChangeAspect="1"/>
          </p:cNvPicPr>
          <p:nvPr userDrawn="1"/>
        </p:nvPicPr>
        <p:blipFill>
          <a:blip r:embed="rId4"/>
          <a:stretch>
            <a:fillRect/>
          </a:stretch>
        </p:blipFill>
        <p:spPr>
          <a:xfrm>
            <a:off x="461319" y="6183797"/>
            <a:ext cx="7772400" cy="556016"/>
          </a:xfrm>
          <a:prstGeom prst="rect">
            <a:avLst/>
          </a:prstGeom>
        </p:spPr>
      </p:pic>
      <p:sp>
        <p:nvSpPr>
          <p:cNvPr id="12" name="Freeform 11">
            <a:extLst>
              <a:ext uri="{FF2B5EF4-FFF2-40B4-BE49-F238E27FC236}">
                <a16:creationId xmlns:a16="http://schemas.microsoft.com/office/drawing/2014/main" id="{DD9F3F6D-0AB1-C8DA-E010-A7233118085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a:extLst>
              <a:ext uri="{FF2B5EF4-FFF2-40B4-BE49-F238E27FC236}">
                <a16:creationId xmlns:a16="http://schemas.microsoft.com/office/drawing/2014/main" id="{71FD3199-A975-2CBD-5860-450584ACB059}"/>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rgbClr val="ED11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5329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ster Text Slide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1DD88-9232-1B82-C501-CF7C0A367C55}"/>
              </a:ext>
            </a:extLst>
          </p:cNvPr>
          <p:cNvSpPr/>
          <p:nvPr userDrawn="1"/>
        </p:nvSpPr>
        <p:spPr>
          <a:xfrm>
            <a:off x="0" y="0"/>
            <a:ext cx="12192000" cy="6858000"/>
          </a:xfrm>
          <a:prstGeom prst="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4A8A70CA-C1F9-9852-B3B6-402EAC21DF7A}"/>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8C9E0888-01E2-4BC8-7D93-8560CFAD18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6" name="Freeform 5">
            <a:extLst>
              <a:ext uri="{FF2B5EF4-FFF2-40B4-BE49-F238E27FC236}">
                <a16:creationId xmlns:a16="http://schemas.microsoft.com/office/drawing/2014/main" id="{6004A554-B516-BA79-62D9-15760EA04DBE}"/>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C1CD0113-7FDB-8852-A21D-B03E5E20E3B4}"/>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rgbClr val="ED11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4C1FCCEE-BD82-5636-9E87-CD4611CF97A6}"/>
              </a:ext>
            </a:extLst>
          </p:cNvPr>
          <p:cNvSpPr>
            <a:spLocks noGrp="1"/>
          </p:cNvSpPr>
          <p:nvPr>
            <p:ph type="ctrTitle"/>
          </p:nvPr>
        </p:nvSpPr>
        <p:spPr>
          <a:xfrm>
            <a:off x="461319" y="1746792"/>
            <a:ext cx="7708464" cy="2387600"/>
          </a:xfrm>
          <a:prstGeom prst="rect">
            <a:avLst/>
          </a:prstGeom>
        </p:spPr>
        <p:txBody>
          <a:bodyPr anchor="b">
            <a:normAutofit/>
          </a:bodyPr>
          <a:lstStyle>
            <a:lvl1pPr algn="l">
              <a:defRPr sz="4400" b="1">
                <a:solidFill>
                  <a:schemeClr val="bg1"/>
                </a:solidFill>
                <a:latin typeface="Aptos" panose="020B0004020202020204" pitchFamily="34" charset="0"/>
              </a:defRPr>
            </a:lvl1pPr>
          </a:lstStyle>
          <a:p>
            <a:r>
              <a:rPr lang="en-GB"/>
              <a:t>Click to edit Master title style</a:t>
            </a:r>
          </a:p>
        </p:txBody>
      </p:sp>
      <p:sp>
        <p:nvSpPr>
          <p:cNvPr id="9" name="Subtitle 2">
            <a:extLst>
              <a:ext uri="{FF2B5EF4-FFF2-40B4-BE49-F238E27FC236}">
                <a16:creationId xmlns:a16="http://schemas.microsoft.com/office/drawing/2014/main" id="{E4445A57-B5A6-B38A-3064-BEE90E885088}"/>
              </a:ext>
            </a:extLst>
          </p:cNvPr>
          <p:cNvSpPr>
            <a:spLocks noGrp="1"/>
          </p:cNvSpPr>
          <p:nvPr>
            <p:ph type="subTitle" idx="1"/>
          </p:nvPr>
        </p:nvSpPr>
        <p:spPr>
          <a:xfrm>
            <a:off x="461319" y="4226467"/>
            <a:ext cx="7708464" cy="1655762"/>
          </a:xfrm>
          <a:prstGeom prst="rect">
            <a:avLst/>
          </a:prstGeom>
        </p:spPr>
        <p:txBody>
          <a:bodyPr/>
          <a:lstStyle>
            <a:lvl1pPr marL="0" indent="0" algn="l">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815494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Master Text Slide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1DD88-9232-1B82-C501-CF7C0A367C55}"/>
              </a:ext>
            </a:extLst>
          </p:cNvPr>
          <p:cNvSpPr/>
          <p:nvPr userDrawn="1"/>
        </p:nvSpPr>
        <p:spPr>
          <a:xfrm>
            <a:off x="0" y="0"/>
            <a:ext cx="12192000" cy="6858000"/>
          </a:xfrm>
          <a:prstGeom prst="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4A8A70CA-C1F9-9852-B3B6-402EAC21DF7A}"/>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8C9E0888-01E2-4BC8-7D93-8560CFAD18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6" name="Freeform 5">
            <a:extLst>
              <a:ext uri="{FF2B5EF4-FFF2-40B4-BE49-F238E27FC236}">
                <a16:creationId xmlns:a16="http://schemas.microsoft.com/office/drawing/2014/main" id="{6004A554-B516-BA79-62D9-15760EA04DBE}"/>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C1CD0113-7FDB-8852-A21D-B03E5E20E3B4}"/>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4C1FCCEE-BD82-5636-9E87-CD4611CF97A6}"/>
              </a:ext>
            </a:extLst>
          </p:cNvPr>
          <p:cNvSpPr>
            <a:spLocks noGrp="1"/>
          </p:cNvSpPr>
          <p:nvPr>
            <p:ph type="ctrTitle"/>
          </p:nvPr>
        </p:nvSpPr>
        <p:spPr>
          <a:xfrm>
            <a:off x="461319" y="1746792"/>
            <a:ext cx="7708464" cy="2387600"/>
          </a:xfrm>
          <a:prstGeom prst="rect">
            <a:avLst/>
          </a:prstGeom>
        </p:spPr>
        <p:txBody>
          <a:bodyPr anchor="b">
            <a:normAutofit/>
          </a:bodyPr>
          <a:lstStyle>
            <a:lvl1pPr algn="l">
              <a:defRPr sz="4400" b="1">
                <a:solidFill>
                  <a:schemeClr val="bg1"/>
                </a:solidFill>
                <a:latin typeface="Aptos" panose="020B0004020202020204" pitchFamily="34" charset="0"/>
              </a:defRPr>
            </a:lvl1pPr>
          </a:lstStyle>
          <a:p>
            <a:r>
              <a:rPr lang="en-GB"/>
              <a:t>Click to edit Master title style</a:t>
            </a:r>
          </a:p>
        </p:txBody>
      </p:sp>
      <p:sp>
        <p:nvSpPr>
          <p:cNvPr id="9" name="Subtitle 2">
            <a:extLst>
              <a:ext uri="{FF2B5EF4-FFF2-40B4-BE49-F238E27FC236}">
                <a16:creationId xmlns:a16="http://schemas.microsoft.com/office/drawing/2014/main" id="{E4445A57-B5A6-B38A-3064-BEE90E885088}"/>
              </a:ext>
            </a:extLst>
          </p:cNvPr>
          <p:cNvSpPr>
            <a:spLocks noGrp="1"/>
          </p:cNvSpPr>
          <p:nvPr>
            <p:ph type="subTitle" idx="1"/>
          </p:nvPr>
        </p:nvSpPr>
        <p:spPr>
          <a:xfrm>
            <a:off x="461319" y="4226467"/>
            <a:ext cx="7708464" cy="1655762"/>
          </a:xfrm>
          <a:prstGeom prst="rect">
            <a:avLst/>
          </a:prstGeom>
        </p:spPr>
        <p:txBody>
          <a:bodyPr/>
          <a:lstStyle>
            <a:lvl1pPr marL="0" indent="0" algn="l">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980491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ster 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BAD9E6-5BDA-CAE8-B14F-B469368131D3}"/>
              </a:ext>
            </a:extLst>
          </p:cNvPr>
          <p:cNvSpPr/>
          <p:nvPr userDrawn="1"/>
        </p:nvSpPr>
        <p:spPr>
          <a:xfrm>
            <a:off x="0" y="0"/>
            <a:ext cx="12192000" cy="6858000"/>
          </a:xfrm>
          <a:prstGeom prst="rect">
            <a:avLst/>
          </a:prstGeom>
          <a:solidFill>
            <a:srgbClr val="8F3E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902E7F14-362D-0E5C-0E9F-82C525BD7B33}"/>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BF7956E-1C11-3AC3-0C5B-A1E32FBC45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7" name="Freeform 6">
            <a:extLst>
              <a:ext uri="{FF2B5EF4-FFF2-40B4-BE49-F238E27FC236}">
                <a16:creationId xmlns:a16="http://schemas.microsoft.com/office/drawing/2014/main" id="{66B5CEE3-E585-B6CF-2468-E144D3E8231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70681D0D-CE8B-3AA4-F44E-642F488051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BC3DA23E-0834-86D8-CFA3-5C7DC3005C72}"/>
              </a:ext>
            </a:extLst>
          </p:cNvPr>
          <p:cNvSpPr>
            <a:spLocks noGrp="1"/>
          </p:cNvSpPr>
          <p:nvPr>
            <p:ph type="ctrTitle"/>
          </p:nvPr>
        </p:nvSpPr>
        <p:spPr>
          <a:xfrm>
            <a:off x="461319" y="1746792"/>
            <a:ext cx="7708464" cy="2387600"/>
          </a:xfrm>
          <a:prstGeom prst="rect">
            <a:avLst/>
          </a:prstGeom>
        </p:spPr>
        <p:txBody>
          <a:bodyPr anchor="b">
            <a:normAutofit/>
          </a:bodyPr>
          <a:lstStyle>
            <a:lvl1pPr algn="l">
              <a:defRPr sz="4400" b="1">
                <a:solidFill>
                  <a:schemeClr val="bg1"/>
                </a:solidFill>
                <a:latin typeface="Aptos" panose="020B0004020202020204" pitchFamily="34" charset="0"/>
              </a:defRPr>
            </a:lvl1pPr>
          </a:lstStyle>
          <a:p>
            <a:r>
              <a:rPr lang="en-GB"/>
              <a:t>Click to edit Master title style</a:t>
            </a:r>
          </a:p>
        </p:txBody>
      </p:sp>
      <p:sp>
        <p:nvSpPr>
          <p:cNvPr id="12" name="Subtitle 2">
            <a:extLst>
              <a:ext uri="{FF2B5EF4-FFF2-40B4-BE49-F238E27FC236}">
                <a16:creationId xmlns:a16="http://schemas.microsoft.com/office/drawing/2014/main" id="{C1B7C004-0364-0AB9-F14A-7F71BE70ED62}"/>
              </a:ext>
            </a:extLst>
          </p:cNvPr>
          <p:cNvSpPr>
            <a:spLocks noGrp="1"/>
          </p:cNvSpPr>
          <p:nvPr>
            <p:ph type="subTitle" idx="1"/>
          </p:nvPr>
        </p:nvSpPr>
        <p:spPr>
          <a:xfrm>
            <a:off x="461319" y="4226467"/>
            <a:ext cx="7708464" cy="1655762"/>
          </a:xfrm>
          <a:prstGeom prst="rect">
            <a:avLst/>
          </a:prstGeom>
        </p:spPr>
        <p:txBody>
          <a:bodyPr/>
          <a:lstStyle>
            <a:lvl1pPr marL="0" indent="0" algn="l">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309841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aster 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BAD9E6-5BDA-CAE8-B14F-B469368131D3}"/>
              </a:ext>
            </a:extLst>
          </p:cNvPr>
          <p:cNvSpPr/>
          <p:nvPr userDrawn="1"/>
        </p:nvSpPr>
        <p:spPr>
          <a:xfrm>
            <a:off x="0" y="0"/>
            <a:ext cx="12192000" cy="6858000"/>
          </a:xfrm>
          <a:prstGeom prst="rect">
            <a:avLst/>
          </a:prstGeom>
          <a:solidFill>
            <a:srgbClr val="33A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902E7F14-362D-0E5C-0E9F-82C525BD7B33}"/>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BF7956E-1C11-3AC3-0C5B-A1E32FBC45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7" name="Freeform 6">
            <a:extLst>
              <a:ext uri="{FF2B5EF4-FFF2-40B4-BE49-F238E27FC236}">
                <a16:creationId xmlns:a16="http://schemas.microsoft.com/office/drawing/2014/main" id="{66B5CEE3-E585-B6CF-2468-E144D3E8231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70681D0D-CE8B-3AA4-F44E-642F488051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BC3DA23E-0834-86D8-CFA3-5C7DC3005C72}"/>
              </a:ext>
            </a:extLst>
          </p:cNvPr>
          <p:cNvSpPr>
            <a:spLocks noGrp="1"/>
          </p:cNvSpPr>
          <p:nvPr>
            <p:ph type="ctrTitle"/>
          </p:nvPr>
        </p:nvSpPr>
        <p:spPr>
          <a:xfrm>
            <a:off x="461319" y="1746792"/>
            <a:ext cx="7708464" cy="2387600"/>
          </a:xfrm>
          <a:prstGeom prst="rect">
            <a:avLst/>
          </a:prstGeom>
        </p:spPr>
        <p:txBody>
          <a:bodyPr anchor="b">
            <a:normAutofit/>
          </a:bodyPr>
          <a:lstStyle>
            <a:lvl1pPr algn="l">
              <a:defRPr sz="4400" b="1">
                <a:solidFill>
                  <a:schemeClr val="bg1"/>
                </a:solidFill>
                <a:latin typeface="Aptos" panose="020B0004020202020204" pitchFamily="34" charset="0"/>
              </a:defRPr>
            </a:lvl1pPr>
          </a:lstStyle>
          <a:p>
            <a:r>
              <a:rPr lang="en-GB"/>
              <a:t>Click to edit Master title style</a:t>
            </a:r>
          </a:p>
        </p:txBody>
      </p:sp>
      <p:sp>
        <p:nvSpPr>
          <p:cNvPr id="12" name="Subtitle 2">
            <a:extLst>
              <a:ext uri="{FF2B5EF4-FFF2-40B4-BE49-F238E27FC236}">
                <a16:creationId xmlns:a16="http://schemas.microsoft.com/office/drawing/2014/main" id="{C1B7C004-0364-0AB9-F14A-7F71BE70ED62}"/>
              </a:ext>
            </a:extLst>
          </p:cNvPr>
          <p:cNvSpPr>
            <a:spLocks noGrp="1"/>
          </p:cNvSpPr>
          <p:nvPr>
            <p:ph type="subTitle" idx="1"/>
          </p:nvPr>
        </p:nvSpPr>
        <p:spPr>
          <a:xfrm>
            <a:off x="461319" y="4226467"/>
            <a:ext cx="7708464" cy="1655762"/>
          </a:xfrm>
          <a:prstGeom prst="rect">
            <a:avLst/>
          </a:prstGeom>
        </p:spPr>
        <p:txBody>
          <a:bodyPr/>
          <a:lstStyle>
            <a:lvl1pPr marL="0" indent="0" algn="l">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61449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reak –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ED1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2" name="Title 1">
            <a:extLst>
              <a:ext uri="{FF2B5EF4-FFF2-40B4-BE49-F238E27FC236}">
                <a16:creationId xmlns:a16="http://schemas.microsoft.com/office/drawing/2014/main" id="{AA8DDEF5-B616-9FEB-82B3-97C675309909}"/>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2AB18866-AA70-0855-5ECC-6EE9F4C9A47F}"/>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pic>
        <p:nvPicPr>
          <p:cNvPr id="13" name="Graphic 12">
            <a:extLst>
              <a:ext uri="{FF2B5EF4-FFF2-40B4-BE49-F238E27FC236}">
                <a16:creationId xmlns:a16="http://schemas.microsoft.com/office/drawing/2014/main" id="{7F652CD3-8FBA-B331-375A-507F7263BF4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3976822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Master Divider Slide">
    <p:bg>
      <p:bgPr>
        <a:solidFill>
          <a:srgbClr val="00583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BAD9E6-5BDA-CAE8-B14F-B469368131D3}"/>
              </a:ext>
            </a:extLst>
          </p:cNvPr>
          <p:cNvSpPr/>
          <p:nvPr userDrawn="1"/>
        </p:nvSpPr>
        <p:spPr>
          <a:xfrm>
            <a:off x="0" y="0"/>
            <a:ext cx="12192000" cy="6858000"/>
          </a:xfrm>
          <a:prstGeom prst="rect">
            <a:avLst/>
          </a:prstGeom>
          <a:solidFill>
            <a:srgbClr val="0058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902E7F14-362D-0E5C-0E9F-82C525BD7B33}"/>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BF7956E-1C11-3AC3-0C5B-A1E32FBC45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7" name="Freeform 6">
            <a:extLst>
              <a:ext uri="{FF2B5EF4-FFF2-40B4-BE49-F238E27FC236}">
                <a16:creationId xmlns:a16="http://schemas.microsoft.com/office/drawing/2014/main" id="{66B5CEE3-E585-B6CF-2468-E144D3E8231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70681D0D-CE8B-3AA4-F44E-642F488051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BC3DA23E-0834-86D8-CFA3-5C7DC3005C72}"/>
              </a:ext>
            </a:extLst>
          </p:cNvPr>
          <p:cNvSpPr>
            <a:spLocks noGrp="1"/>
          </p:cNvSpPr>
          <p:nvPr>
            <p:ph type="ctrTitle"/>
          </p:nvPr>
        </p:nvSpPr>
        <p:spPr>
          <a:xfrm>
            <a:off x="461319" y="1746792"/>
            <a:ext cx="7708464" cy="2387600"/>
          </a:xfrm>
          <a:prstGeom prst="rect">
            <a:avLst/>
          </a:prstGeom>
        </p:spPr>
        <p:txBody>
          <a:bodyPr anchor="b">
            <a:normAutofit/>
          </a:bodyPr>
          <a:lstStyle>
            <a:lvl1pPr algn="l">
              <a:defRPr sz="4400" b="1">
                <a:solidFill>
                  <a:schemeClr val="bg1"/>
                </a:solidFill>
                <a:latin typeface="Aptos" panose="020B0004020202020204" pitchFamily="34" charset="0"/>
              </a:defRPr>
            </a:lvl1pPr>
          </a:lstStyle>
          <a:p>
            <a:r>
              <a:rPr lang="en-GB"/>
              <a:t>Click to edit Master title style</a:t>
            </a:r>
          </a:p>
        </p:txBody>
      </p:sp>
      <p:sp>
        <p:nvSpPr>
          <p:cNvPr id="12" name="Subtitle 2">
            <a:extLst>
              <a:ext uri="{FF2B5EF4-FFF2-40B4-BE49-F238E27FC236}">
                <a16:creationId xmlns:a16="http://schemas.microsoft.com/office/drawing/2014/main" id="{C1B7C004-0364-0AB9-F14A-7F71BE70ED62}"/>
              </a:ext>
            </a:extLst>
          </p:cNvPr>
          <p:cNvSpPr>
            <a:spLocks noGrp="1"/>
          </p:cNvSpPr>
          <p:nvPr>
            <p:ph type="subTitle" idx="1"/>
          </p:nvPr>
        </p:nvSpPr>
        <p:spPr>
          <a:xfrm>
            <a:off x="461319" y="4226467"/>
            <a:ext cx="7708464" cy="1655762"/>
          </a:xfrm>
          <a:prstGeom prst="rect">
            <a:avLst/>
          </a:prstGeom>
        </p:spPr>
        <p:txBody>
          <a:bodyPr/>
          <a:lstStyle>
            <a:lvl1pPr marL="0" indent="0" algn="l">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926999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Master Divider Slide">
    <p:bg>
      <p:bgPr>
        <a:solidFill>
          <a:srgbClr val="8F3E8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BAD9E6-5BDA-CAE8-B14F-B469368131D3}"/>
              </a:ext>
            </a:extLst>
          </p:cNvPr>
          <p:cNvSpPr/>
          <p:nvPr userDrawn="1"/>
        </p:nvSpPr>
        <p:spPr>
          <a:xfrm>
            <a:off x="0" y="0"/>
            <a:ext cx="12192000" cy="6858000"/>
          </a:xfrm>
          <a:prstGeom prst="rect">
            <a:avLst/>
          </a:prstGeom>
          <a:solidFill>
            <a:srgbClr val="00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902E7F14-362D-0E5C-0E9F-82C525BD7B33}"/>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BF7956E-1C11-3AC3-0C5B-A1E32FBC45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7" name="Freeform 6">
            <a:extLst>
              <a:ext uri="{FF2B5EF4-FFF2-40B4-BE49-F238E27FC236}">
                <a16:creationId xmlns:a16="http://schemas.microsoft.com/office/drawing/2014/main" id="{66B5CEE3-E585-B6CF-2468-E144D3E8231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70681D0D-CE8B-3AA4-F44E-642F488051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BC3DA23E-0834-86D8-CFA3-5C7DC3005C72}"/>
              </a:ext>
            </a:extLst>
          </p:cNvPr>
          <p:cNvSpPr>
            <a:spLocks noGrp="1"/>
          </p:cNvSpPr>
          <p:nvPr>
            <p:ph type="ctrTitle"/>
          </p:nvPr>
        </p:nvSpPr>
        <p:spPr>
          <a:xfrm>
            <a:off x="461319" y="1746792"/>
            <a:ext cx="7708464" cy="2387600"/>
          </a:xfrm>
          <a:prstGeom prst="rect">
            <a:avLst/>
          </a:prstGeom>
        </p:spPr>
        <p:txBody>
          <a:bodyPr anchor="b">
            <a:normAutofit/>
          </a:bodyPr>
          <a:lstStyle>
            <a:lvl1pPr algn="l">
              <a:defRPr sz="4400" b="1">
                <a:solidFill>
                  <a:schemeClr val="bg1"/>
                </a:solidFill>
                <a:latin typeface="Aptos" panose="020B0004020202020204" pitchFamily="34" charset="0"/>
              </a:defRPr>
            </a:lvl1pPr>
          </a:lstStyle>
          <a:p>
            <a:r>
              <a:rPr lang="en-GB"/>
              <a:t>Click to edit Master title style</a:t>
            </a:r>
          </a:p>
        </p:txBody>
      </p:sp>
      <p:sp>
        <p:nvSpPr>
          <p:cNvPr id="12" name="Subtitle 2">
            <a:extLst>
              <a:ext uri="{FF2B5EF4-FFF2-40B4-BE49-F238E27FC236}">
                <a16:creationId xmlns:a16="http://schemas.microsoft.com/office/drawing/2014/main" id="{C1B7C004-0364-0AB9-F14A-7F71BE70ED62}"/>
              </a:ext>
            </a:extLst>
          </p:cNvPr>
          <p:cNvSpPr>
            <a:spLocks noGrp="1"/>
          </p:cNvSpPr>
          <p:nvPr>
            <p:ph type="subTitle" idx="1"/>
          </p:nvPr>
        </p:nvSpPr>
        <p:spPr>
          <a:xfrm>
            <a:off x="461319" y="4226467"/>
            <a:ext cx="7708464" cy="1655762"/>
          </a:xfrm>
          <a:prstGeom prst="rect">
            <a:avLst/>
          </a:prstGeom>
        </p:spPr>
        <p:txBody>
          <a:bodyPr/>
          <a:lstStyle>
            <a:lvl1pPr marL="0" indent="0" algn="l">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182780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Master Divider Slide">
    <p:bg>
      <p:bgPr>
        <a:solidFill>
          <a:srgbClr val="8F3E8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BAD9E6-5BDA-CAE8-B14F-B469368131D3}"/>
              </a:ext>
            </a:extLst>
          </p:cNvPr>
          <p:cNvSpPr/>
          <p:nvPr userDrawn="1"/>
        </p:nvSpPr>
        <p:spPr>
          <a:xfrm>
            <a:off x="0" y="0"/>
            <a:ext cx="12192000" cy="6858000"/>
          </a:xfrm>
          <a:prstGeom prst="rect">
            <a:avLst/>
          </a:prstGeom>
          <a:solidFill>
            <a:srgbClr val="ED1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902E7F14-362D-0E5C-0E9F-82C525BD7B33}"/>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BF7956E-1C11-3AC3-0C5B-A1E32FBC45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7" name="Freeform 6">
            <a:extLst>
              <a:ext uri="{FF2B5EF4-FFF2-40B4-BE49-F238E27FC236}">
                <a16:creationId xmlns:a16="http://schemas.microsoft.com/office/drawing/2014/main" id="{66B5CEE3-E585-B6CF-2468-E144D3E8231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70681D0D-CE8B-3AA4-F44E-642F488051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BC3DA23E-0834-86D8-CFA3-5C7DC3005C72}"/>
              </a:ext>
            </a:extLst>
          </p:cNvPr>
          <p:cNvSpPr>
            <a:spLocks noGrp="1"/>
          </p:cNvSpPr>
          <p:nvPr>
            <p:ph type="ctrTitle"/>
          </p:nvPr>
        </p:nvSpPr>
        <p:spPr>
          <a:xfrm>
            <a:off x="461319" y="1746792"/>
            <a:ext cx="7708464" cy="2387600"/>
          </a:xfrm>
          <a:prstGeom prst="rect">
            <a:avLst/>
          </a:prstGeom>
        </p:spPr>
        <p:txBody>
          <a:bodyPr anchor="b">
            <a:normAutofit/>
          </a:bodyPr>
          <a:lstStyle>
            <a:lvl1pPr algn="l">
              <a:defRPr sz="4400" b="1">
                <a:solidFill>
                  <a:schemeClr val="bg1"/>
                </a:solidFill>
                <a:latin typeface="Aptos" panose="020B0004020202020204" pitchFamily="34" charset="0"/>
              </a:defRPr>
            </a:lvl1pPr>
          </a:lstStyle>
          <a:p>
            <a:r>
              <a:rPr lang="en-GB"/>
              <a:t>Click to edit Master title style</a:t>
            </a:r>
          </a:p>
        </p:txBody>
      </p:sp>
      <p:sp>
        <p:nvSpPr>
          <p:cNvPr id="12" name="Subtitle 2">
            <a:extLst>
              <a:ext uri="{FF2B5EF4-FFF2-40B4-BE49-F238E27FC236}">
                <a16:creationId xmlns:a16="http://schemas.microsoft.com/office/drawing/2014/main" id="{C1B7C004-0364-0AB9-F14A-7F71BE70ED62}"/>
              </a:ext>
            </a:extLst>
          </p:cNvPr>
          <p:cNvSpPr>
            <a:spLocks noGrp="1"/>
          </p:cNvSpPr>
          <p:nvPr>
            <p:ph type="subTitle" idx="1"/>
          </p:nvPr>
        </p:nvSpPr>
        <p:spPr>
          <a:xfrm>
            <a:off x="461319" y="4226467"/>
            <a:ext cx="7708464" cy="1655762"/>
          </a:xfrm>
          <a:prstGeom prst="rect">
            <a:avLst/>
          </a:prstGeom>
        </p:spPr>
        <p:txBody>
          <a:bodyPr/>
          <a:lstStyle>
            <a:lvl1pPr marL="0" indent="0" algn="l">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29576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ster Text Slide whit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F6B201-E196-2A74-FCD3-0F931BFBD12F}"/>
              </a:ext>
            </a:extLst>
          </p:cNvPr>
          <p:cNvSpPr>
            <a:spLocks noGrp="1"/>
          </p:cNvSpPr>
          <p:nvPr>
            <p:ph type="title"/>
          </p:nvPr>
        </p:nvSpPr>
        <p:spPr>
          <a:xfrm>
            <a:off x="705851" y="721198"/>
            <a:ext cx="10515600" cy="771920"/>
          </a:xfrm>
          <a:prstGeom prst="rect">
            <a:avLst/>
          </a:prstGeom>
        </p:spPr>
        <p:txBody>
          <a:bodyPr/>
          <a:lstStyle>
            <a:lvl1pPr>
              <a:defRPr sz="4000" b="0" i="0">
                <a:solidFill>
                  <a:schemeClr val="tx1"/>
                </a:solidFill>
                <a:latin typeface="Aptos SemiBold" panose="020B00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74065A87-81BE-42D9-7510-C52FC04D0400}"/>
              </a:ext>
            </a:extLst>
          </p:cNvPr>
          <p:cNvSpPr>
            <a:spLocks noGrp="1"/>
          </p:cNvSpPr>
          <p:nvPr>
            <p:ph idx="1"/>
          </p:nvPr>
        </p:nvSpPr>
        <p:spPr>
          <a:xfrm>
            <a:off x="705851" y="1813039"/>
            <a:ext cx="10515600" cy="4056419"/>
          </a:xfrm>
          <a:prstGeom prst="rect">
            <a:avLst/>
          </a:prstGeom>
        </p:spPr>
        <p:txBody>
          <a:bodyPr/>
          <a:lstStyle>
            <a:lvl1pPr>
              <a:defRPr b="0" i="0">
                <a:solidFill>
                  <a:schemeClr val="tx1"/>
                </a:solidFill>
                <a:latin typeface="Aptos" panose="020B0004020202020204" pitchFamily="34" charset="0"/>
              </a:defRPr>
            </a:lvl1pPr>
            <a:lvl2pPr>
              <a:defRPr b="0" i="0">
                <a:solidFill>
                  <a:schemeClr val="tx1"/>
                </a:solidFill>
                <a:latin typeface="Aptos" panose="020B0004020202020204" pitchFamily="34" charset="0"/>
              </a:defRPr>
            </a:lvl2pPr>
            <a:lvl3pPr>
              <a:defRPr b="0" i="0">
                <a:solidFill>
                  <a:schemeClr val="tx1"/>
                </a:solidFill>
                <a:latin typeface="Aptos" panose="020B0004020202020204" pitchFamily="34" charset="0"/>
              </a:defRPr>
            </a:lvl3pPr>
            <a:lvl4pPr>
              <a:defRPr b="0" i="0">
                <a:solidFill>
                  <a:schemeClr val="tx1"/>
                </a:solidFill>
                <a:latin typeface="Aptos" panose="020B0004020202020204" pitchFamily="34" charset="0"/>
              </a:defRPr>
            </a:lvl4pPr>
            <a:lvl5pPr>
              <a:defRPr b="0" i="0">
                <a:solidFill>
                  <a:schemeClr val="tx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39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aster Text Slide whit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F6B201-E196-2A74-FCD3-0F931BFBD12F}"/>
              </a:ext>
            </a:extLst>
          </p:cNvPr>
          <p:cNvSpPr>
            <a:spLocks noGrp="1"/>
          </p:cNvSpPr>
          <p:nvPr>
            <p:ph type="title"/>
          </p:nvPr>
        </p:nvSpPr>
        <p:spPr>
          <a:xfrm>
            <a:off x="705851" y="721198"/>
            <a:ext cx="10515600" cy="771920"/>
          </a:xfrm>
          <a:prstGeom prst="rect">
            <a:avLst/>
          </a:prstGeom>
        </p:spPr>
        <p:txBody>
          <a:bodyPr/>
          <a:lstStyle>
            <a:lvl1pPr>
              <a:defRPr sz="4000" b="0" i="0">
                <a:solidFill>
                  <a:schemeClr val="tx1"/>
                </a:solidFill>
                <a:latin typeface="Aptos SemiBold"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685535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Master Text Slid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2812A6-6A43-91F7-8B33-5ED6B503BF74}"/>
              </a:ext>
            </a:extLst>
          </p:cNvPr>
          <p:cNvSpPr/>
          <p:nvPr userDrawn="1"/>
        </p:nvSpPr>
        <p:spPr>
          <a:xfrm>
            <a:off x="0" y="0"/>
            <a:ext cx="3729038" cy="6858000"/>
          </a:xfrm>
          <a:prstGeom prst="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ptos" panose="020B0004020202020204" pitchFamily="34" charset="0"/>
            </a:endParaRPr>
          </a:p>
        </p:txBody>
      </p:sp>
      <p:sp>
        <p:nvSpPr>
          <p:cNvPr id="3" name="Title 1">
            <a:extLst>
              <a:ext uri="{FF2B5EF4-FFF2-40B4-BE49-F238E27FC236}">
                <a16:creationId xmlns:a16="http://schemas.microsoft.com/office/drawing/2014/main" id="{0E958636-45CF-4934-0A24-2B677D9FF638}"/>
              </a:ext>
            </a:extLst>
          </p:cNvPr>
          <p:cNvSpPr>
            <a:spLocks noGrp="1"/>
          </p:cNvSpPr>
          <p:nvPr>
            <p:ph type="title"/>
          </p:nvPr>
        </p:nvSpPr>
        <p:spPr>
          <a:xfrm>
            <a:off x="437323" y="700087"/>
            <a:ext cx="2648778" cy="914401"/>
          </a:xfrm>
          <a:prstGeom prst="rect">
            <a:avLst/>
          </a:prstGeom>
        </p:spPr>
        <p:txBody>
          <a:bodyPr anchor="t" anchorCtr="0">
            <a:normAutofit/>
          </a:bodyPr>
          <a:lstStyle>
            <a:lvl1pPr>
              <a:defRPr sz="2800">
                <a:solidFill>
                  <a:schemeClr val="bg1"/>
                </a:solidFill>
                <a:latin typeface="Aptos" panose="020B0004020202020204" pitchFamily="34" charset="0"/>
              </a:defRPr>
            </a:lvl1pPr>
          </a:lstStyle>
          <a:p>
            <a:r>
              <a:rPr lang="en-GB"/>
              <a:t>Click to edit Master title style</a:t>
            </a:r>
          </a:p>
        </p:txBody>
      </p:sp>
      <p:sp>
        <p:nvSpPr>
          <p:cNvPr id="5" name="Rectangle 4">
            <a:extLst>
              <a:ext uri="{FF2B5EF4-FFF2-40B4-BE49-F238E27FC236}">
                <a16:creationId xmlns:a16="http://schemas.microsoft.com/office/drawing/2014/main" id="{B682BDAA-371B-ABEF-17BE-E12C2963BFAB}"/>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ptos" panose="020B0004020202020204" pitchFamily="34" charset="0"/>
            </a:endParaRPr>
          </a:p>
        </p:txBody>
      </p:sp>
      <p:sp>
        <p:nvSpPr>
          <p:cNvPr id="6" name="Text Placeholder 13">
            <a:extLst>
              <a:ext uri="{FF2B5EF4-FFF2-40B4-BE49-F238E27FC236}">
                <a16:creationId xmlns:a16="http://schemas.microsoft.com/office/drawing/2014/main" id="{4211EACF-A5A0-0C1C-F509-5C891F72AF48}"/>
              </a:ext>
            </a:extLst>
          </p:cNvPr>
          <p:cNvSpPr>
            <a:spLocks noGrp="1"/>
          </p:cNvSpPr>
          <p:nvPr>
            <p:ph type="body" sz="quarter" idx="10"/>
          </p:nvPr>
        </p:nvSpPr>
        <p:spPr>
          <a:xfrm>
            <a:off x="436563" y="2429669"/>
            <a:ext cx="2882900" cy="3802166"/>
          </a:xfrm>
          <a:prstGeom prst="rect">
            <a:avLst/>
          </a:prstGeom>
        </p:spPr>
        <p:txBody>
          <a:bodyPr/>
          <a:lstStyle>
            <a:lvl1pPr marL="0" indent="0">
              <a:buNone/>
              <a:defRPr sz="1800">
                <a:solidFill>
                  <a:schemeClr val="bg1"/>
                </a:solidFill>
                <a:latin typeface="Aptos" panose="020B0004020202020204" pitchFamily="34"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7" name="Text Placeholder 13">
            <a:extLst>
              <a:ext uri="{FF2B5EF4-FFF2-40B4-BE49-F238E27FC236}">
                <a16:creationId xmlns:a16="http://schemas.microsoft.com/office/drawing/2014/main" id="{5E01C26A-D13B-8DC2-BB6E-77145BD252C1}"/>
              </a:ext>
            </a:extLst>
          </p:cNvPr>
          <p:cNvSpPr>
            <a:spLocks noGrp="1"/>
          </p:cNvSpPr>
          <p:nvPr>
            <p:ph type="body" sz="quarter" idx="11"/>
          </p:nvPr>
        </p:nvSpPr>
        <p:spPr>
          <a:xfrm>
            <a:off x="4094163" y="2429668"/>
            <a:ext cx="7661274" cy="3802167"/>
          </a:xfrm>
          <a:prstGeom prst="rect">
            <a:avLst/>
          </a:prstGeom>
        </p:spPr>
        <p:txBody>
          <a:bodyPr/>
          <a:lstStyle>
            <a:lvl1pPr marL="0" indent="0">
              <a:buNone/>
              <a:defRPr sz="1800">
                <a:solidFill>
                  <a:schemeClr val="tx1"/>
                </a:solidFill>
                <a:latin typeface="Aptos" panose="020B0004020202020204" pitchFamily="34"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740323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ster Text Slide Split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3053DB0-4FEF-1DF5-DEF4-EB657BC12BC9}"/>
              </a:ext>
            </a:extLst>
          </p:cNvPr>
          <p:cNvSpPr>
            <a:spLocks noGrp="1"/>
          </p:cNvSpPr>
          <p:nvPr>
            <p:ph type="title"/>
          </p:nvPr>
        </p:nvSpPr>
        <p:spPr>
          <a:xfrm>
            <a:off x="705852" y="474063"/>
            <a:ext cx="10994530" cy="771920"/>
          </a:xfrm>
          <a:prstGeom prst="rect">
            <a:avLst/>
          </a:prstGeom>
        </p:spPr>
        <p:txBody>
          <a:bodyPr/>
          <a:lstStyle>
            <a:lvl1pPr>
              <a:lnSpc>
                <a:spcPts val="3500"/>
              </a:lnSpc>
              <a:defRPr sz="4000" b="0" i="0">
                <a:solidFill>
                  <a:schemeClr val="tx1"/>
                </a:solidFill>
                <a:latin typeface="Aptos SemiBold" panose="020B0004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2F25CC18-0D44-4CBA-4359-D3D87F7D62EA}"/>
              </a:ext>
            </a:extLst>
          </p:cNvPr>
          <p:cNvSpPr>
            <a:spLocks noGrp="1"/>
          </p:cNvSpPr>
          <p:nvPr>
            <p:ph idx="1"/>
          </p:nvPr>
        </p:nvSpPr>
        <p:spPr>
          <a:xfrm>
            <a:off x="705851" y="1643450"/>
            <a:ext cx="5181600" cy="4547285"/>
          </a:xfrm>
          <a:prstGeom prst="rect">
            <a:avLst/>
          </a:prstGeom>
        </p:spPr>
        <p:txBody>
          <a:bodyPr/>
          <a:lstStyle>
            <a:lvl1pPr>
              <a:defRPr b="0" i="0">
                <a:solidFill>
                  <a:schemeClr val="tx1"/>
                </a:solidFill>
                <a:latin typeface="Aptos" panose="020B0004020202020204" pitchFamily="34" charset="0"/>
              </a:defRPr>
            </a:lvl1pPr>
            <a:lvl2pPr>
              <a:defRPr b="0" i="0">
                <a:solidFill>
                  <a:schemeClr val="tx1"/>
                </a:solidFill>
                <a:latin typeface="Aptos" panose="020B0004020202020204" pitchFamily="34" charset="0"/>
              </a:defRPr>
            </a:lvl2pPr>
            <a:lvl3pPr>
              <a:defRPr b="0" i="0">
                <a:solidFill>
                  <a:schemeClr val="tx1"/>
                </a:solidFill>
                <a:latin typeface="Aptos" panose="020B0004020202020204" pitchFamily="34" charset="0"/>
              </a:defRPr>
            </a:lvl3pPr>
            <a:lvl4pPr>
              <a:defRPr b="0" i="0">
                <a:solidFill>
                  <a:schemeClr val="tx1"/>
                </a:solidFill>
                <a:latin typeface="Aptos" panose="020B0004020202020204" pitchFamily="34" charset="0"/>
              </a:defRPr>
            </a:lvl4pPr>
            <a:lvl5pPr>
              <a:defRPr b="0" i="0">
                <a:solidFill>
                  <a:schemeClr val="tx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2E35FC64-F345-ED8A-C3C3-D2C89C569F93}"/>
              </a:ext>
            </a:extLst>
          </p:cNvPr>
          <p:cNvSpPr>
            <a:spLocks noGrp="1"/>
          </p:cNvSpPr>
          <p:nvPr>
            <p:ph idx="10"/>
          </p:nvPr>
        </p:nvSpPr>
        <p:spPr>
          <a:xfrm>
            <a:off x="6518782" y="1643450"/>
            <a:ext cx="5181600" cy="4547285"/>
          </a:xfrm>
          <a:prstGeom prst="rect">
            <a:avLst/>
          </a:prstGeom>
        </p:spPr>
        <p:txBody>
          <a:bodyPr/>
          <a:lstStyle>
            <a:lvl1pPr>
              <a:defRPr b="0" i="0">
                <a:solidFill>
                  <a:schemeClr val="tx1"/>
                </a:solidFill>
                <a:latin typeface="Aptos" panose="020B0004020202020204" pitchFamily="34" charset="0"/>
              </a:defRPr>
            </a:lvl1pPr>
            <a:lvl2pPr>
              <a:defRPr b="0" i="0">
                <a:solidFill>
                  <a:schemeClr val="tx1"/>
                </a:solidFill>
                <a:latin typeface="Aptos" panose="020B0004020202020204" pitchFamily="34" charset="0"/>
              </a:defRPr>
            </a:lvl2pPr>
            <a:lvl3pPr>
              <a:defRPr b="0" i="0">
                <a:solidFill>
                  <a:schemeClr val="tx1"/>
                </a:solidFill>
                <a:latin typeface="Aptos" panose="020B0004020202020204" pitchFamily="34" charset="0"/>
              </a:defRPr>
            </a:lvl3pPr>
            <a:lvl4pPr>
              <a:defRPr b="0" i="0">
                <a:solidFill>
                  <a:schemeClr val="tx1"/>
                </a:solidFill>
                <a:latin typeface="Aptos" panose="020B0004020202020204" pitchFamily="34" charset="0"/>
              </a:defRPr>
            </a:lvl4pPr>
            <a:lvl5pPr>
              <a:defRPr b="0" i="0">
                <a:solidFill>
                  <a:schemeClr val="tx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37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ster Text Slid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F05783-A1B6-4DB0-EB9C-8C7FB5432527}"/>
              </a:ext>
            </a:extLst>
          </p:cNvPr>
          <p:cNvSpPr>
            <a:spLocks noGrp="1"/>
          </p:cNvSpPr>
          <p:nvPr>
            <p:ph type="pic" idx="1"/>
          </p:nvPr>
        </p:nvSpPr>
        <p:spPr>
          <a:xfrm>
            <a:off x="7230979" y="-13973"/>
            <a:ext cx="4961020" cy="6871973"/>
          </a:xfrm>
          <a:prstGeom prst="rect">
            <a:avLst/>
          </a:prstGeom>
        </p:spPr>
        <p:txBody>
          <a:bodyPr/>
          <a:lstStyle>
            <a:lvl1pPr marL="0" indent="0">
              <a:buNone/>
              <a:defRPr sz="3200" b="0" i="0">
                <a:latin typeface="Aptos"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8247176-6799-F89B-2EEC-A5111258352D}"/>
              </a:ext>
            </a:extLst>
          </p:cNvPr>
          <p:cNvSpPr>
            <a:spLocks noGrp="1"/>
          </p:cNvSpPr>
          <p:nvPr>
            <p:ph type="body" sz="half" idx="2"/>
          </p:nvPr>
        </p:nvSpPr>
        <p:spPr>
          <a:xfrm>
            <a:off x="705851" y="2150076"/>
            <a:ext cx="5959644" cy="3954162"/>
          </a:xfrm>
          <a:prstGeom prst="rect">
            <a:avLst/>
          </a:prstGeom>
        </p:spPr>
        <p:txBody>
          <a:bodyPr/>
          <a:lstStyle>
            <a:lvl1pPr marL="0" indent="0">
              <a:buNone/>
              <a:defRPr sz="1800" b="0" i="0">
                <a:latin typeface="Aptos"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3B534753-1961-D60F-3C3A-E3A1B5DD075E}"/>
              </a:ext>
            </a:extLst>
          </p:cNvPr>
          <p:cNvSpPr>
            <a:spLocks noGrp="1"/>
          </p:cNvSpPr>
          <p:nvPr>
            <p:ph type="title"/>
          </p:nvPr>
        </p:nvSpPr>
        <p:spPr>
          <a:xfrm>
            <a:off x="705851" y="881834"/>
            <a:ext cx="5959644" cy="982409"/>
          </a:xfrm>
          <a:prstGeom prst="rect">
            <a:avLst/>
          </a:prstGeom>
        </p:spPr>
        <p:txBody>
          <a:bodyPr anchor="b"/>
          <a:lstStyle>
            <a:lvl1pPr>
              <a:lnSpc>
                <a:spcPts val="3500"/>
              </a:lnSpc>
              <a:defRPr sz="4000" b="0" i="0">
                <a:solidFill>
                  <a:schemeClr val="tx1"/>
                </a:solidFill>
                <a:latin typeface="Aptos SemiBold"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001784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Master 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5E93BC-2C86-81E4-CF3D-0994FCAFDD0C}"/>
              </a:ext>
            </a:extLst>
          </p:cNvPr>
          <p:cNvSpPr/>
          <p:nvPr userDrawn="1"/>
        </p:nvSpPr>
        <p:spPr>
          <a:xfrm>
            <a:off x="0" y="-1"/>
            <a:ext cx="12192000" cy="591866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b="0" i="0">
              <a:solidFill>
                <a:srgbClr val="231F20"/>
              </a:solidFill>
              <a:latin typeface="Aptos" panose="020B0004020202020204" pitchFamily="34" charset="0"/>
            </a:endParaRPr>
          </a:p>
        </p:txBody>
      </p:sp>
      <p:pic>
        <p:nvPicPr>
          <p:cNvPr id="10" name="Picture 9" descr="A black and white square with a white line in the middle&#10;&#10;Description automatically generated">
            <a:extLst>
              <a:ext uri="{FF2B5EF4-FFF2-40B4-BE49-F238E27FC236}">
                <a16:creationId xmlns:a16="http://schemas.microsoft.com/office/drawing/2014/main" id="{14FC5ACC-626E-5382-F158-CCE55C176EE9}"/>
              </a:ext>
            </a:extLst>
          </p:cNvPr>
          <p:cNvPicPr>
            <a:picLocks noChangeAspect="1"/>
          </p:cNvPicPr>
          <p:nvPr userDrawn="1"/>
        </p:nvPicPr>
        <p:blipFill>
          <a:blip r:embed="rId2"/>
          <a:stretch>
            <a:fillRect/>
          </a:stretch>
        </p:blipFill>
        <p:spPr>
          <a:xfrm>
            <a:off x="6642661" y="510878"/>
            <a:ext cx="4884320" cy="4884320"/>
          </a:xfrm>
          <a:prstGeom prst="rect">
            <a:avLst/>
          </a:prstGeom>
        </p:spPr>
      </p:pic>
      <p:pic>
        <p:nvPicPr>
          <p:cNvPr id="19" name="Picture 18" descr="A black and white sign with white letters&#10;&#10;Description automatically generated">
            <a:extLst>
              <a:ext uri="{FF2B5EF4-FFF2-40B4-BE49-F238E27FC236}">
                <a16:creationId xmlns:a16="http://schemas.microsoft.com/office/drawing/2014/main" id="{5B8CA796-6467-1D77-C2B1-B3E230D7C86A}"/>
              </a:ext>
            </a:extLst>
          </p:cNvPr>
          <p:cNvPicPr>
            <a:picLocks noChangeAspect="1"/>
          </p:cNvPicPr>
          <p:nvPr userDrawn="1"/>
        </p:nvPicPr>
        <p:blipFill>
          <a:blip r:embed="rId3"/>
          <a:stretch>
            <a:fillRect/>
          </a:stretch>
        </p:blipFill>
        <p:spPr>
          <a:xfrm>
            <a:off x="498763" y="495879"/>
            <a:ext cx="3435929" cy="932013"/>
          </a:xfrm>
          <a:prstGeom prst="rect">
            <a:avLst/>
          </a:prstGeom>
        </p:spPr>
      </p:pic>
      <p:pic>
        <p:nvPicPr>
          <p:cNvPr id="11" name="Picture 10">
            <a:extLst>
              <a:ext uri="{FF2B5EF4-FFF2-40B4-BE49-F238E27FC236}">
                <a16:creationId xmlns:a16="http://schemas.microsoft.com/office/drawing/2014/main" id="{E78AA43D-CA85-B2F0-70F6-D07FFCE455C7}"/>
              </a:ext>
            </a:extLst>
          </p:cNvPr>
          <p:cNvPicPr>
            <a:picLocks noChangeAspect="1"/>
          </p:cNvPicPr>
          <p:nvPr userDrawn="1"/>
        </p:nvPicPr>
        <p:blipFill>
          <a:blip r:embed="rId4"/>
          <a:stretch>
            <a:fillRect/>
          </a:stretch>
        </p:blipFill>
        <p:spPr>
          <a:xfrm>
            <a:off x="665019" y="4690785"/>
            <a:ext cx="7713211" cy="932013"/>
          </a:xfrm>
          <a:prstGeom prst="rect">
            <a:avLst/>
          </a:prstGeom>
        </p:spPr>
      </p:pic>
      <p:sp>
        <p:nvSpPr>
          <p:cNvPr id="12" name="Title 1">
            <a:extLst>
              <a:ext uri="{FF2B5EF4-FFF2-40B4-BE49-F238E27FC236}">
                <a16:creationId xmlns:a16="http://schemas.microsoft.com/office/drawing/2014/main" id="{4A5EA306-EF31-ADD5-4A70-C7187493DB7C}"/>
              </a:ext>
            </a:extLst>
          </p:cNvPr>
          <p:cNvSpPr>
            <a:spLocks noGrp="1"/>
          </p:cNvSpPr>
          <p:nvPr>
            <p:ph type="title"/>
          </p:nvPr>
        </p:nvSpPr>
        <p:spPr>
          <a:xfrm>
            <a:off x="665019" y="3132914"/>
            <a:ext cx="8091355" cy="1392898"/>
          </a:xfrm>
          <a:prstGeom prst="rect">
            <a:avLst/>
          </a:prstGeom>
        </p:spPr>
        <p:txBody>
          <a:bodyPr anchor="b"/>
          <a:lstStyle>
            <a:lvl1pPr>
              <a:lnSpc>
                <a:spcPts val="3040"/>
              </a:lnSpc>
              <a:defRPr sz="3200" b="0" i="0">
                <a:solidFill>
                  <a:schemeClr val="bg1"/>
                </a:solidFill>
                <a:latin typeface="Aptos SemiBold" panose="020B00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DD4B6B15-DFFC-A773-F96A-970877F78C6C}"/>
              </a:ext>
            </a:extLst>
          </p:cNvPr>
          <p:cNvPicPr>
            <a:picLocks noChangeAspect="1"/>
          </p:cNvPicPr>
          <p:nvPr userDrawn="1"/>
        </p:nvPicPr>
        <p:blipFill>
          <a:blip r:embed="rId5"/>
          <a:stretch>
            <a:fillRect/>
          </a:stretch>
        </p:blipFill>
        <p:spPr>
          <a:xfrm>
            <a:off x="550719" y="5973492"/>
            <a:ext cx="10931259" cy="858130"/>
          </a:xfrm>
          <a:prstGeom prst="rect">
            <a:avLst/>
          </a:prstGeom>
        </p:spPr>
      </p:pic>
    </p:spTree>
    <p:extLst>
      <p:ext uri="{BB962C8B-B14F-4D97-AF65-F5344CB8AC3E}">
        <p14:creationId xmlns:p14="http://schemas.microsoft.com/office/powerpoint/2010/main" val="334456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 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33A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11" name="Title 1">
            <a:extLst>
              <a:ext uri="{FF2B5EF4-FFF2-40B4-BE49-F238E27FC236}">
                <a16:creationId xmlns:a16="http://schemas.microsoft.com/office/drawing/2014/main" id="{A511FAE7-0C32-E2C8-4BF4-3B58F8CD5A0C}"/>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209B60F1-283C-E575-5F1F-CF3180ED0B94}"/>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5FD99C7D-018C-6AC0-C458-E14456B1EF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3216139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 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8F3E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11" name="Title 1">
            <a:extLst>
              <a:ext uri="{FF2B5EF4-FFF2-40B4-BE49-F238E27FC236}">
                <a16:creationId xmlns:a16="http://schemas.microsoft.com/office/drawing/2014/main" id="{21473C21-6408-A1F8-29F5-D60998D7E865}"/>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369189C9-1FF9-0449-1FBF-1555315BAC1A}"/>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E226118F-F148-B693-A8AF-40BC95686B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378042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11" name="Title 1">
            <a:extLst>
              <a:ext uri="{FF2B5EF4-FFF2-40B4-BE49-F238E27FC236}">
                <a16:creationId xmlns:a16="http://schemas.microsoft.com/office/drawing/2014/main" id="{265BCD7E-F8F7-F022-E9F3-FBCFE46F6B60}"/>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4533AE71-02B0-7FC5-BD6A-385CCCDCB616}"/>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351BC649-1C60-7627-1F7E-97ADFF6959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316057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00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11" name="Title 1">
            <a:extLst>
              <a:ext uri="{FF2B5EF4-FFF2-40B4-BE49-F238E27FC236}">
                <a16:creationId xmlns:a16="http://schemas.microsoft.com/office/drawing/2014/main" id="{A5DDA83F-4E4B-444C-A4B8-DCA149233537}"/>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4BEE8320-AEBC-A6C8-454B-1CA4A6F2CE31}"/>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0960B318-0BDC-B837-B6FF-D1C0AB10B0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165928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0058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11" name="Title 1">
            <a:extLst>
              <a:ext uri="{FF2B5EF4-FFF2-40B4-BE49-F238E27FC236}">
                <a16:creationId xmlns:a16="http://schemas.microsoft.com/office/drawing/2014/main" id="{90F232AD-AD3C-FBFC-AA37-54A9F7D8579B}"/>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9CCD4EF3-4A8D-AB7E-3930-E236C4CC6824}"/>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C398AE04-C18A-031D-9518-81FC654423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582561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 Whit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C84CCE7-4ECF-9467-06D0-2E1208A4D140}"/>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5" name="Freeform 4">
            <a:extLst>
              <a:ext uri="{FF2B5EF4-FFF2-40B4-BE49-F238E27FC236}">
                <a16:creationId xmlns:a16="http://schemas.microsoft.com/office/drawing/2014/main" id="{2DBB113E-374C-1F81-D46D-E3665FE5A0BB}"/>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rgbClr val="F25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6" name="Title 1">
            <a:extLst>
              <a:ext uri="{FF2B5EF4-FFF2-40B4-BE49-F238E27FC236}">
                <a16:creationId xmlns:a16="http://schemas.microsoft.com/office/drawing/2014/main" id="{F9403977-82EE-7213-60AE-AD5E31493DD2}"/>
              </a:ext>
            </a:extLst>
          </p:cNvPr>
          <p:cNvSpPr>
            <a:spLocks noGrp="1"/>
          </p:cNvSpPr>
          <p:nvPr>
            <p:ph type="ctrTitle"/>
          </p:nvPr>
        </p:nvSpPr>
        <p:spPr>
          <a:xfrm>
            <a:off x="461319" y="1746792"/>
            <a:ext cx="7708464" cy="2387600"/>
          </a:xfrm>
        </p:spPr>
        <p:txBody>
          <a:bodyPr anchor="b">
            <a:normAutofit/>
          </a:bodyPr>
          <a:lstStyle>
            <a:lvl1pPr algn="l">
              <a:defRPr sz="4400" b="1">
                <a:solidFill>
                  <a:schemeClr val="tx1"/>
                </a:solidFill>
              </a:defRPr>
            </a:lvl1pPr>
          </a:lstStyle>
          <a:p>
            <a:r>
              <a:rPr lang="en-GB"/>
              <a:t>Click to edit Master title style</a:t>
            </a:r>
          </a:p>
        </p:txBody>
      </p:sp>
      <p:sp>
        <p:nvSpPr>
          <p:cNvPr id="7" name="Subtitle 2">
            <a:extLst>
              <a:ext uri="{FF2B5EF4-FFF2-40B4-BE49-F238E27FC236}">
                <a16:creationId xmlns:a16="http://schemas.microsoft.com/office/drawing/2014/main" id="{8D908299-8458-85E8-8FB0-ADF62E0A3AFC}"/>
              </a:ext>
            </a:extLst>
          </p:cNvPr>
          <p:cNvSpPr>
            <a:spLocks noGrp="1"/>
          </p:cNvSpPr>
          <p:nvPr>
            <p:ph type="subTitle" idx="1"/>
          </p:nvPr>
        </p:nvSpPr>
        <p:spPr>
          <a:xfrm>
            <a:off x="461319" y="4226467"/>
            <a:ext cx="7708464"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51444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2.svg"/><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AA5C6-4838-F0CC-4222-C7F4132BAF14}"/>
              </a:ext>
            </a:extLst>
          </p:cNvPr>
          <p:cNvSpPr>
            <a:spLocks noGrp="1"/>
          </p:cNvSpPr>
          <p:nvPr>
            <p:ph type="title"/>
          </p:nvPr>
        </p:nvSpPr>
        <p:spPr>
          <a:xfrm>
            <a:off x="437322" y="365125"/>
            <a:ext cx="11350487" cy="957047"/>
          </a:xfrm>
          <a:prstGeom prst="rect">
            <a:avLst/>
          </a:prstGeom>
        </p:spPr>
        <p:txBody>
          <a:bodyPr vert="horz" lIns="91440" tIns="45720" rIns="91440" bIns="45720" rtlCol="0" anchor="b" anchorCtr="0">
            <a:normAutofit/>
          </a:bodyPr>
          <a:lstStyle/>
          <a:p>
            <a:r>
              <a:rPr lang="en-GB"/>
              <a:t>Click to edit Master title style</a:t>
            </a:r>
          </a:p>
        </p:txBody>
      </p:sp>
      <p:sp>
        <p:nvSpPr>
          <p:cNvPr id="3" name="Text Placeholder 2">
            <a:extLst>
              <a:ext uri="{FF2B5EF4-FFF2-40B4-BE49-F238E27FC236}">
                <a16:creationId xmlns:a16="http://schemas.microsoft.com/office/drawing/2014/main" id="{A2D08AF5-E069-8CB5-06D2-60D44D420758}"/>
              </a:ext>
            </a:extLst>
          </p:cNvPr>
          <p:cNvSpPr>
            <a:spLocks noGrp="1"/>
          </p:cNvSpPr>
          <p:nvPr>
            <p:ph type="body" idx="1"/>
          </p:nvPr>
        </p:nvSpPr>
        <p:spPr>
          <a:xfrm>
            <a:off x="437322" y="1825625"/>
            <a:ext cx="11350487"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Graphic 7">
            <a:extLst>
              <a:ext uri="{FF2B5EF4-FFF2-40B4-BE49-F238E27FC236}">
                <a16:creationId xmlns:a16="http://schemas.microsoft.com/office/drawing/2014/main" id="{AAC61609-CE48-58A4-62EE-F6EAE114A0C2}"/>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767347" y="6453436"/>
            <a:ext cx="1020462" cy="276590"/>
          </a:xfrm>
          <a:prstGeom prst="rect">
            <a:avLst/>
          </a:prstGeom>
        </p:spPr>
      </p:pic>
      <p:cxnSp>
        <p:nvCxnSpPr>
          <p:cNvPr id="12" name="Straight Connector 11">
            <a:extLst>
              <a:ext uri="{FF2B5EF4-FFF2-40B4-BE49-F238E27FC236}">
                <a16:creationId xmlns:a16="http://schemas.microsoft.com/office/drawing/2014/main" id="{B87A37F5-74B2-0DFE-7881-9364DDF27158}"/>
              </a:ext>
            </a:extLst>
          </p:cNvPr>
          <p:cNvCxnSpPr/>
          <p:nvPr userDrawn="1"/>
        </p:nvCxnSpPr>
        <p:spPr>
          <a:xfrm>
            <a:off x="437322" y="6329867"/>
            <a:ext cx="11350487"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B3FB771-C368-52D7-2E9D-425C3C9DCAAD}"/>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37322" y="6453436"/>
            <a:ext cx="1069347" cy="276589"/>
          </a:xfrm>
          <a:prstGeom prst="rect">
            <a:avLst/>
          </a:prstGeom>
        </p:spPr>
      </p:pic>
    </p:spTree>
    <p:extLst>
      <p:ext uri="{BB962C8B-B14F-4D97-AF65-F5344CB8AC3E}">
        <p14:creationId xmlns:p14="http://schemas.microsoft.com/office/powerpoint/2010/main" val="2719485383"/>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62" r:id="rId3"/>
    <p:sldLayoutId id="2147483663" r:id="rId4"/>
    <p:sldLayoutId id="2147483664" r:id="rId5"/>
    <p:sldLayoutId id="2147483665" r:id="rId6"/>
    <p:sldLayoutId id="2147483666" r:id="rId7"/>
    <p:sldLayoutId id="2147483667" r:id="rId8"/>
    <p:sldLayoutId id="2147483660" r:id="rId9"/>
    <p:sldLayoutId id="2147483650" r:id="rId10"/>
    <p:sldLayoutId id="2147483654" r:id="rId11"/>
    <p:sldLayoutId id="2147483668" r:id="rId12"/>
    <p:sldLayoutId id="2147483673" r:id="rId13"/>
    <p:sldLayoutId id="2147483672" r:id="rId14"/>
    <p:sldLayoutId id="2147483670" r:id="rId15"/>
    <p:sldLayoutId id="2147483669" r:id="rId16"/>
    <p:sldLayoutId id="2147483671" r:id="rId17"/>
    <p:sldLayoutId id="2147483674" r:id="rId18"/>
    <p:sldLayoutId id="2147483655" r:id="rId19"/>
    <p:sldLayoutId id="2147483676" r:id="rId20"/>
    <p:sldLayoutId id="2147483699" r:id="rId21"/>
    <p:sldLayoutId id="2147483695" r:id="rId22"/>
    <p:sldLayoutId id="2147483696" r:id="rId23"/>
    <p:sldLayoutId id="2147483698" r:id="rId24"/>
  </p:sldLayoutIdLst>
  <p:txStyles>
    <p:titleStyle>
      <a:lvl1pPr algn="l" defTabSz="914400" rtl="0" eaLnBrk="1" latinLnBrk="0" hangingPunct="1">
        <a:lnSpc>
          <a:spcPct val="90000"/>
        </a:lnSpc>
        <a:spcBef>
          <a:spcPct val="0"/>
        </a:spcBef>
        <a:buNone/>
        <a:defRPr sz="3600" b="0" i="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9D00913-A736-C980-F0C6-9385BB24449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767347" y="6453436"/>
            <a:ext cx="1020462" cy="276590"/>
          </a:xfrm>
          <a:prstGeom prst="rect">
            <a:avLst/>
          </a:prstGeom>
        </p:spPr>
      </p:pic>
      <p:cxnSp>
        <p:nvCxnSpPr>
          <p:cNvPr id="3" name="Straight Connector 2">
            <a:extLst>
              <a:ext uri="{FF2B5EF4-FFF2-40B4-BE49-F238E27FC236}">
                <a16:creationId xmlns:a16="http://schemas.microsoft.com/office/drawing/2014/main" id="{D9301CDF-DE71-DED2-F170-BF7355D2F73C}"/>
              </a:ext>
            </a:extLst>
          </p:cNvPr>
          <p:cNvCxnSpPr/>
          <p:nvPr userDrawn="1"/>
        </p:nvCxnSpPr>
        <p:spPr>
          <a:xfrm>
            <a:off x="437322" y="6329867"/>
            <a:ext cx="11350487"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257347"/>
      </p:ext>
    </p:extLst>
  </p:cSld>
  <p:clrMap bg1="lt1" tx1="dk1" bg2="lt2" tx2="dk2" accent1="accent1" accent2="accent2" accent3="accent3" accent4="accent4" accent5="accent5" accent6="accent6" hlink="hlink" folHlink="folHlink"/>
  <p:sldLayoutIdLst>
    <p:sldLayoutId id="2147483678" r:id="rId1"/>
    <p:sldLayoutId id="2147483683" r:id="rId2"/>
    <p:sldLayoutId id="2147483700" r:id="rId3"/>
    <p:sldLayoutId id="2147483686" r:id="rId4"/>
    <p:sldLayoutId id="2147483688" r:id="rId5"/>
    <p:sldLayoutId id="2147483689" r:id="rId6"/>
    <p:sldLayoutId id="2147483690" r:id="rId7"/>
    <p:sldLayoutId id="2147483691" r:id="rId8"/>
    <p:sldLayoutId id="2147483679" r:id="rId9"/>
    <p:sldLayoutId id="2147483701" r:id="rId10"/>
    <p:sldLayoutId id="2147483702" r:id="rId11"/>
    <p:sldLayoutId id="2147483684" r:id="rId12"/>
    <p:sldLayoutId id="2147483685"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image" Target="../media/image1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video" Target="https://www.youtube.com/embed/ckd0mAuDscs?feature=oembed" TargetMode="External"/><Relationship Id="rId7" Type="http://schemas.openxmlformats.org/officeDocument/2006/relationships/image" Target="../media/image31.jpeg"/><Relationship Id="rId2" Type="http://schemas.openxmlformats.org/officeDocument/2006/relationships/video" Target="https://www.youtube.com/embed/wH2O2d28a7c?feature=oembed" TargetMode="External"/><Relationship Id="rId1" Type="http://schemas.openxmlformats.org/officeDocument/2006/relationships/video" Target="https://www.youtube.com/embed/_fu-5AYPenA?feature=oembed" TargetMode="External"/><Relationship Id="rId6" Type="http://schemas.openxmlformats.org/officeDocument/2006/relationships/notesSlide" Target="../notesSlides/notesSlide17.xml"/><Relationship Id="rId11" Type="http://schemas.openxmlformats.org/officeDocument/2006/relationships/hyperlink" Target="https://nationalcareers.service.gov.uk/explore-careers" TargetMode="External"/><Relationship Id="rId5" Type="http://schemas.openxmlformats.org/officeDocument/2006/relationships/slideLayout" Target="../slideLayouts/slideLayout11.xml"/><Relationship Id="rId10" Type="http://schemas.openxmlformats.org/officeDocument/2006/relationships/image" Target="../media/image34.jpeg"/><Relationship Id="rId4" Type="http://schemas.openxmlformats.org/officeDocument/2006/relationships/video" Target="https://www.youtube.com/embed/I5KyXKre9So?feature=oembed" TargetMode="External"/><Relationship Id="rId9"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2.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4.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48.sv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52.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evidencehub.northeast-ca.gov.uk/evidence-by-theme/education-inclusion-and-skill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148" name="Google Shape;148;p13"/>
          <p:cNvSpPr txBox="1"/>
          <p:nvPr/>
        </p:nvSpPr>
        <p:spPr>
          <a:xfrm>
            <a:off x="779509" y="2825515"/>
            <a:ext cx="9345599" cy="1255728"/>
          </a:xfrm>
          <a:prstGeom prst="rect">
            <a:avLst/>
          </a:prstGeom>
          <a:noFill/>
          <a:ln>
            <a:noFill/>
          </a:ln>
        </p:spPr>
        <p:txBody>
          <a:bodyPr spcFirstLastPara="1" wrap="square" lIns="0" tIns="0" rIns="0" bIns="0" anchor="t" anchorCtr="0">
            <a:spAutoFit/>
          </a:bodyPr>
          <a:lstStyle/>
          <a:p>
            <a:pPr>
              <a:lnSpc>
                <a:spcPct val="120000"/>
              </a:lnSpc>
            </a:pPr>
            <a:r>
              <a:rPr lang="en-US" sz="4000" b="1" err="1">
                <a:solidFill>
                  <a:schemeClr val="bg2">
                    <a:lumMod val="90000"/>
                    <a:lumOff val="10000"/>
                  </a:schemeClr>
                </a:solidFill>
                <a:latin typeface="Aptos" panose="020B0004020202020204" pitchFamily="34" charset="0"/>
                <a:sym typeface="Paytone One"/>
              </a:rPr>
              <a:t>Labour</a:t>
            </a:r>
            <a:r>
              <a:rPr lang="en-US" sz="4000" b="1">
                <a:solidFill>
                  <a:schemeClr val="bg2">
                    <a:lumMod val="90000"/>
                    <a:lumOff val="10000"/>
                  </a:schemeClr>
                </a:solidFill>
                <a:latin typeface="Aptos" panose="020B0004020202020204" pitchFamily="34" charset="0"/>
                <a:sym typeface="Paytone One"/>
              </a:rPr>
              <a:t> Market Information</a:t>
            </a:r>
          </a:p>
          <a:p>
            <a:pPr>
              <a:lnSpc>
                <a:spcPct val="120000"/>
              </a:lnSpc>
            </a:pPr>
            <a:r>
              <a:rPr lang="en-US" sz="2800">
                <a:solidFill>
                  <a:schemeClr val="bg2">
                    <a:lumMod val="90000"/>
                    <a:lumOff val="10000"/>
                  </a:schemeClr>
                </a:solidFill>
                <a:latin typeface="Aptos" panose="020B0004020202020204" pitchFamily="34" charset="0"/>
                <a:ea typeface="Open Sans" panose="020B0606030504020204" pitchFamily="34" charset="0"/>
                <a:cs typeface="Open Sans" panose="020B0606030504020204" pitchFamily="34" charset="0"/>
                <a:sym typeface="Paytone One"/>
              </a:rPr>
              <a:t>The What, the Why and the How</a:t>
            </a:r>
            <a:endParaRPr lang="en-GB" sz="2800">
              <a:solidFill>
                <a:schemeClr val="bg2">
                  <a:lumMod val="90000"/>
                  <a:lumOff val="10000"/>
                </a:schemeClr>
              </a:solidFill>
              <a:latin typeface="Aptos" panose="020B0004020202020204" pitchFamily="34" charset="0"/>
              <a:ea typeface="Open Sans" panose="020B0606030504020204" pitchFamily="34" charset="0"/>
              <a:cs typeface="Open Sans" panose="020B0606030504020204" pitchFamily="34" charset="0"/>
              <a:sym typeface="Paytone One"/>
            </a:endParaRPr>
          </a:p>
        </p:txBody>
      </p:sp>
    </p:spTree>
    <p:extLst>
      <p:ext uri="{BB962C8B-B14F-4D97-AF65-F5344CB8AC3E}">
        <p14:creationId xmlns:p14="http://schemas.microsoft.com/office/powerpoint/2010/main" val="313373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13E02-DFE1-D111-9FED-B56827BC153F}"/>
              </a:ext>
            </a:extLst>
          </p:cNvPr>
          <p:cNvSpPr>
            <a:spLocks noGrp="1"/>
          </p:cNvSpPr>
          <p:nvPr>
            <p:ph idx="1"/>
          </p:nvPr>
        </p:nvSpPr>
        <p:spPr>
          <a:xfrm>
            <a:off x="705851" y="2169521"/>
            <a:ext cx="5484884" cy="1040356"/>
          </a:xfrm>
        </p:spPr>
        <p:txBody>
          <a:bodyPr/>
          <a:lstStyle/>
          <a:p>
            <a:pPr marL="0" indent="0">
              <a:buNone/>
            </a:pPr>
            <a:r>
              <a:rPr lang="en-GB" sz="3600" b="1">
                <a:solidFill>
                  <a:srgbClr val="F25C29"/>
                </a:solidFill>
              </a:rPr>
              <a:t>What are the key sectors in the North East?</a:t>
            </a:r>
          </a:p>
        </p:txBody>
      </p:sp>
      <p:sp>
        <p:nvSpPr>
          <p:cNvPr id="5" name="TextBox 4">
            <a:extLst>
              <a:ext uri="{FF2B5EF4-FFF2-40B4-BE49-F238E27FC236}">
                <a16:creationId xmlns:a16="http://schemas.microsoft.com/office/drawing/2014/main" id="{9112E112-2E44-87E7-0484-924B57DEE809}"/>
              </a:ext>
            </a:extLst>
          </p:cNvPr>
          <p:cNvSpPr txBox="1"/>
          <p:nvPr/>
        </p:nvSpPr>
        <p:spPr>
          <a:xfrm>
            <a:off x="705851" y="3429000"/>
            <a:ext cx="44196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 sector is an area of the economy where businesses share the same or related activities, products or services, for example the Digital sector</a:t>
            </a:r>
          </a:p>
        </p:txBody>
      </p:sp>
      <p:pic>
        <p:nvPicPr>
          <p:cNvPr id="7" name="Picture 6" descr="A video game controller and headphones on top of a clear plastic box&#10;&#10;Description automatically generated">
            <a:extLst>
              <a:ext uri="{FF2B5EF4-FFF2-40B4-BE49-F238E27FC236}">
                <a16:creationId xmlns:a16="http://schemas.microsoft.com/office/drawing/2014/main" id="{26CD2BF8-3585-6384-DC7D-9073A18DFCFF}"/>
              </a:ext>
            </a:extLst>
          </p:cNvPr>
          <p:cNvPicPr>
            <a:picLocks noChangeAspect="1"/>
          </p:cNvPicPr>
          <p:nvPr/>
        </p:nvPicPr>
        <p:blipFill>
          <a:blip r:embed="rId3"/>
          <a:srcRect l="15049" r="28097"/>
          <a:stretch/>
        </p:blipFill>
        <p:spPr>
          <a:xfrm>
            <a:off x="6682403" y="-51688"/>
            <a:ext cx="5892657" cy="6909688"/>
          </a:xfrm>
          <a:prstGeom prst="rect">
            <a:avLst/>
          </a:prstGeom>
        </p:spPr>
      </p:pic>
      <p:pic>
        <p:nvPicPr>
          <p:cNvPr id="6" name="Graphic 5">
            <a:extLst>
              <a:ext uri="{FF2B5EF4-FFF2-40B4-BE49-F238E27FC236}">
                <a16:creationId xmlns:a16="http://schemas.microsoft.com/office/drawing/2014/main" id="{E52B4DBB-0A62-6199-9253-D893A7E80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5851" y="5491740"/>
            <a:ext cx="1997847" cy="541504"/>
          </a:xfrm>
          <a:prstGeom prst="rect">
            <a:avLst/>
          </a:prstGeom>
        </p:spPr>
      </p:pic>
      <p:sp>
        <p:nvSpPr>
          <p:cNvPr id="14" name="Title 1">
            <a:extLst>
              <a:ext uri="{FF2B5EF4-FFF2-40B4-BE49-F238E27FC236}">
                <a16:creationId xmlns:a16="http://schemas.microsoft.com/office/drawing/2014/main" id="{B5C9E1E9-F9C3-4E2C-E108-251160F25E77}"/>
              </a:ext>
            </a:extLst>
          </p:cNvPr>
          <p:cNvSpPr txBox="1">
            <a:spLocks/>
          </p:cNvSpPr>
          <p:nvPr/>
        </p:nvSpPr>
        <p:spPr>
          <a:xfrm>
            <a:off x="1686856" y="1187297"/>
            <a:ext cx="5142842"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r>
              <a:rPr lang="en-GB" sz="3200" b="1">
                <a:solidFill>
                  <a:srgbClr val="F25C29"/>
                </a:solidFill>
              </a:rPr>
              <a:t>A minute to discuss…</a:t>
            </a:r>
          </a:p>
        </p:txBody>
      </p:sp>
      <p:pic>
        <p:nvPicPr>
          <p:cNvPr id="15" name="Graphic 14">
            <a:extLst>
              <a:ext uri="{FF2B5EF4-FFF2-40B4-BE49-F238E27FC236}">
                <a16:creationId xmlns:a16="http://schemas.microsoft.com/office/drawing/2014/main" id="{0604FF8B-C881-AC9A-38CC-10580BECF7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499" y="822057"/>
            <a:ext cx="1040357" cy="1040357"/>
          </a:xfrm>
          <a:prstGeom prst="rect">
            <a:avLst/>
          </a:prstGeom>
        </p:spPr>
      </p:pic>
    </p:spTree>
    <p:extLst>
      <p:ext uri="{BB962C8B-B14F-4D97-AF65-F5344CB8AC3E}">
        <p14:creationId xmlns:p14="http://schemas.microsoft.com/office/powerpoint/2010/main" val="2608281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F5D1F-D7C5-A131-3264-FF6215241D48}"/>
              </a:ext>
            </a:extLst>
          </p:cNvPr>
          <p:cNvSpPr txBox="1"/>
          <p:nvPr/>
        </p:nvSpPr>
        <p:spPr>
          <a:xfrm>
            <a:off x="506627" y="754987"/>
            <a:ext cx="2405385" cy="769441"/>
          </a:xfrm>
          <a:prstGeom prst="rect">
            <a:avLst/>
          </a:prstGeom>
          <a:solidFill>
            <a:srgbClr val="F25C2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Tourism</a:t>
            </a:r>
          </a:p>
        </p:txBody>
      </p:sp>
      <p:sp>
        <p:nvSpPr>
          <p:cNvPr id="3" name="TextBox 2">
            <a:extLst>
              <a:ext uri="{FF2B5EF4-FFF2-40B4-BE49-F238E27FC236}">
                <a16:creationId xmlns:a16="http://schemas.microsoft.com/office/drawing/2014/main" id="{CD24F8FB-C4AA-730B-11D7-9787F6E8F714}"/>
              </a:ext>
            </a:extLst>
          </p:cNvPr>
          <p:cNvSpPr txBox="1"/>
          <p:nvPr/>
        </p:nvSpPr>
        <p:spPr>
          <a:xfrm>
            <a:off x="506627" y="1589786"/>
            <a:ext cx="5412258" cy="830997"/>
          </a:xfrm>
          <a:prstGeom prst="rect">
            <a:avLst/>
          </a:prstGeom>
          <a:solidFill>
            <a:srgbClr val="333414">
              <a:alpha val="45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Conservator, events manager, museum attendant, resort representative</a:t>
            </a:r>
          </a:p>
        </p:txBody>
      </p:sp>
    </p:spTree>
    <p:extLst>
      <p:ext uri="{BB962C8B-B14F-4D97-AF65-F5344CB8AC3E}">
        <p14:creationId xmlns:p14="http://schemas.microsoft.com/office/powerpoint/2010/main" val="1661714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C1A747-27E0-B4E6-F02D-A5B5C1DC27AF}"/>
              </a:ext>
            </a:extLst>
          </p:cNvPr>
          <p:cNvSpPr txBox="1"/>
          <p:nvPr/>
        </p:nvSpPr>
        <p:spPr>
          <a:xfrm>
            <a:off x="506627" y="3863293"/>
            <a:ext cx="7047724" cy="769441"/>
          </a:xfrm>
          <a:prstGeom prst="rect">
            <a:avLst/>
          </a:prstGeom>
          <a:solidFill>
            <a:srgbClr val="33A3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Advanced Manufacturing</a:t>
            </a:r>
          </a:p>
        </p:txBody>
      </p:sp>
      <p:sp>
        <p:nvSpPr>
          <p:cNvPr id="5" name="TextBox 4">
            <a:extLst>
              <a:ext uri="{FF2B5EF4-FFF2-40B4-BE49-F238E27FC236}">
                <a16:creationId xmlns:a16="http://schemas.microsoft.com/office/drawing/2014/main" id="{DD819E91-077A-8952-7E7A-6DEB7B769F62}"/>
              </a:ext>
            </a:extLst>
          </p:cNvPr>
          <p:cNvSpPr txBox="1"/>
          <p:nvPr/>
        </p:nvSpPr>
        <p:spPr>
          <a:xfrm>
            <a:off x="506627" y="4851970"/>
            <a:ext cx="5412258" cy="830997"/>
          </a:xfrm>
          <a:prstGeom prst="rect">
            <a:avLst/>
          </a:prstGeom>
          <a:solidFill>
            <a:srgbClr val="231F20">
              <a:alpha val="53361"/>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Production worker/manager, engineer, toolmaker, welder, fabricator</a:t>
            </a:r>
          </a:p>
        </p:txBody>
      </p:sp>
    </p:spTree>
    <p:extLst>
      <p:ext uri="{BB962C8B-B14F-4D97-AF65-F5344CB8AC3E}">
        <p14:creationId xmlns:p14="http://schemas.microsoft.com/office/powerpoint/2010/main" val="284599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84F172-4570-28B2-472C-A8CA06FB3E16}"/>
              </a:ext>
            </a:extLst>
          </p:cNvPr>
          <p:cNvSpPr txBox="1"/>
          <p:nvPr/>
        </p:nvSpPr>
        <p:spPr>
          <a:xfrm>
            <a:off x="506627" y="3608449"/>
            <a:ext cx="2053693" cy="769441"/>
          </a:xfrm>
          <a:prstGeom prst="rect">
            <a:avLst/>
          </a:prstGeom>
          <a:solidFill>
            <a:srgbClr val="ED116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Digital</a:t>
            </a:r>
          </a:p>
        </p:txBody>
      </p:sp>
      <p:sp>
        <p:nvSpPr>
          <p:cNvPr id="5" name="TextBox 4">
            <a:extLst>
              <a:ext uri="{FF2B5EF4-FFF2-40B4-BE49-F238E27FC236}">
                <a16:creationId xmlns:a16="http://schemas.microsoft.com/office/drawing/2014/main" id="{AA35BCC7-44EE-FC70-C870-776716983798}"/>
              </a:ext>
            </a:extLst>
          </p:cNvPr>
          <p:cNvSpPr txBox="1"/>
          <p:nvPr/>
        </p:nvSpPr>
        <p:spPr>
          <a:xfrm>
            <a:off x="506627" y="4493624"/>
            <a:ext cx="5412258" cy="830997"/>
          </a:xfrm>
          <a:prstGeom prst="rect">
            <a:avLst/>
          </a:prstGeom>
          <a:solidFill>
            <a:srgbClr val="231F20">
              <a:alpha val="53361"/>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Software engineer, data scientist, robotics engineer, cybersecurity officer</a:t>
            </a:r>
          </a:p>
        </p:txBody>
      </p:sp>
    </p:spTree>
    <p:extLst>
      <p:ext uri="{BB962C8B-B14F-4D97-AF65-F5344CB8AC3E}">
        <p14:creationId xmlns:p14="http://schemas.microsoft.com/office/powerpoint/2010/main" val="55195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6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FDCB17-2D83-E5ED-CA05-87A87376BDA2}"/>
              </a:ext>
            </a:extLst>
          </p:cNvPr>
          <p:cNvSpPr txBox="1"/>
          <p:nvPr/>
        </p:nvSpPr>
        <p:spPr>
          <a:xfrm>
            <a:off x="506627" y="3966223"/>
            <a:ext cx="2194370" cy="769441"/>
          </a:xfrm>
          <a:prstGeom prst="rect">
            <a:avLst/>
          </a:prstGeom>
          <a:solidFill>
            <a:srgbClr val="00478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Energy</a:t>
            </a:r>
          </a:p>
        </p:txBody>
      </p:sp>
      <p:sp>
        <p:nvSpPr>
          <p:cNvPr id="5" name="TextBox 4">
            <a:extLst>
              <a:ext uri="{FF2B5EF4-FFF2-40B4-BE49-F238E27FC236}">
                <a16:creationId xmlns:a16="http://schemas.microsoft.com/office/drawing/2014/main" id="{D01B8851-1AA4-A75F-5FCB-82428EC13556}"/>
              </a:ext>
            </a:extLst>
          </p:cNvPr>
          <p:cNvSpPr txBox="1"/>
          <p:nvPr/>
        </p:nvSpPr>
        <p:spPr>
          <a:xfrm>
            <a:off x="506627" y="4827256"/>
            <a:ext cx="5412258" cy="830997"/>
          </a:xfrm>
          <a:prstGeom prst="rect">
            <a:avLst/>
          </a:prstGeom>
          <a:solidFill>
            <a:srgbClr val="231F20">
              <a:alpha val="53361"/>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Heat pump engineer, drone pilot, wind turbine technician, pipe fitter </a:t>
            </a:r>
          </a:p>
        </p:txBody>
      </p:sp>
    </p:spTree>
    <p:extLst>
      <p:ext uri="{BB962C8B-B14F-4D97-AF65-F5344CB8AC3E}">
        <p14:creationId xmlns:p14="http://schemas.microsoft.com/office/powerpoint/2010/main" val="1593171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B45DB7-AA67-0EED-190F-D658F6CBC98D}"/>
              </a:ext>
            </a:extLst>
          </p:cNvPr>
          <p:cNvSpPr txBox="1"/>
          <p:nvPr/>
        </p:nvSpPr>
        <p:spPr>
          <a:xfrm>
            <a:off x="5120640" y="963828"/>
            <a:ext cx="6618275" cy="769441"/>
          </a:xfrm>
          <a:prstGeom prst="rect">
            <a:avLst/>
          </a:prstGeom>
          <a:solidFill>
            <a:srgbClr val="33A3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Health and Life Sciences</a:t>
            </a:r>
          </a:p>
        </p:txBody>
      </p:sp>
      <p:sp>
        <p:nvSpPr>
          <p:cNvPr id="5" name="TextBox 4">
            <a:extLst>
              <a:ext uri="{FF2B5EF4-FFF2-40B4-BE49-F238E27FC236}">
                <a16:creationId xmlns:a16="http://schemas.microsoft.com/office/drawing/2014/main" id="{301C4A88-7515-EB91-E4FC-2665B8F9446A}"/>
              </a:ext>
            </a:extLst>
          </p:cNvPr>
          <p:cNvSpPr txBox="1"/>
          <p:nvPr/>
        </p:nvSpPr>
        <p:spPr>
          <a:xfrm>
            <a:off x="5120640" y="1882166"/>
            <a:ext cx="5412258" cy="830997"/>
          </a:xfrm>
          <a:prstGeom prst="rect">
            <a:avLst/>
          </a:prstGeom>
          <a:solidFill>
            <a:srgbClr val="231F20">
              <a:alpha val="53361"/>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Clinical psychologist, dietitian, art therapist, medical physicist, geneticist</a:t>
            </a:r>
          </a:p>
        </p:txBody>
      </p:sp>
    </p:spTree>
    <p:extLst>
      <p:ext uri="{BB962C8B-B14F-4D97-AF65-F5344CB8AC3E}">
        <p14:creationId xmlns:p14="http://schemas.microsoft.com/office/powerpoint/2010/main" val="2705195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09207A-E0B9-1467-04CD-193D0BAF3363}"/>
              </a:ext>
            </a:extLst>
          </p:cNvPr>
          <p:cNvSpPr txBox="1"/>
          <p:nvPr/>
        </p:nvSpPr>
        <p:spPr>
          <a:xfrm>
            <a:off x="506628" y="3903785"/>
            <a:ext cx="3952830" cy="769441"/>
          </a:xfrm>
          <a:prstGeom prst="rect">
            <a:avLst/>
          </a:prstGeom>
          <a:solidFill>
            <a:srgbClr val="8F3E8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Construction</a:t>
            </a:r>
          </a:p>
        </p:txBody>
      </p:sp>
      <p:sp>
        <p:nvSpPr>
          <p:cNvPr id="5" name="TextBox 4">
            <a:extLst>
              <a:ext uri="{FF2B5EF4-FFF2-40B4-BE49-F238E27FC236}">
                <a16:creationId xmlns:a16="http://schemas.microsoft.com/office/drawing/2014/main" id="{456E1A5E-D18C-8B91-F6DC-8965705D0289}"/>
              </a:ext>
            </a:extLst>
          </p:cNvPr>
          <p:cNvSpPr txBox="1"/>
          <p:nvPr/>
        </p:nvSpPr>
        <p:spPr>
          <a:xfrm>
            <a:off x="506627" y="4746800"/>
            <a:ext cx="5412258" cy="830997"/>
          </a:xfrm>
          <a:prstGeom prst="rect">
            <a:avLst/>
          </a:prstGeom>
          <a:solidFill>
            <a:srgbClr val="231F20">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Architect, bricklayer, civil engineer, quantity surveyor, roofer, town planner</a:t>
            </a:r>
          </a:p>
        </p:txBody>
      </p:sp>
    </p:spTree>
    <p:extLst>
      <p:ext uri="{BB962C8B-B14F-4D97-AF65-F5344CB8AC3E}">
        <p14:creationId xmlns:p14="http://schemas.microsoft.com/office/powerpoint/2010/main" val="298182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C7EB42-4AFA-0694-2C9E-AF1E324DB16B}"/>
              </a:ext>
            </a:extLst>
          </p:cNvPr>
          <p:cNvSpPr txBox="1"/>
          <p:nvPr/>
        </p:nvSpPr>
        <p:spPr>
          <a:xfrm>
            <a:off x="506628" y="4314789"/>
            <a:ext cx="5766489" cy="769441"/>
          </a:xfrm>
          <a:prstGeom prst="rect">
            <a:avLst/>
          </a:prstGeom>
          <a:solidFill>
            <a:srgbClr val="ED116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Creative and Cultural</a:t>
            </a:r>
          </a:p>
        </p:txBody>
      </p:sp>
      <p:sp>
        <p:nvSpPr>
          <p:cNvPr id="5" name="TextBox 4">
            <a:extLst>
              <a:ext uri="{FF2B5EF4-FFF2-40B4-BE49-F238E27FC236}">
                <a16:creationId xmlns:a16="http://schemas.microsoft.com/office/drawing/2014/main" id="{D8547414-3A82-27AC-1245-776B3BDA8C9C}"/>
              </a:ext>
            </a:extLst>
          </p:cNvPr>
          <p:cNvSpPr txBox="1"/>
          <p:nvPr/>
        </p:nvSpPr>
        <p:spPr>
          <a:xfrm>
            <a:off x="506627" y="5142216"/>
            <a:ext cx="5412258" cy="830997"/>
          </a:xfrm>
          <a:prstGeom prst="rect">
            <a:avLst/>
          </a:prstGeom>
          <a:solidFill>
            <a:srgbClr val="231F20">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Animator, choreographer, journalist, musician, photographer, TV producer, </a:t>
            </a:r>
          </a:p>
        </p:txBody>
      </p:sp>
    </p:spTree>
    <p:extLst>
      <p:ext uri="{BB962C8B-B14F-4D97-AF65-F5344CB8AC3E}">
        <p14:creationId xmlns:p14="http://schemas.microsoft.com/office/powerpoint/2010/main" val="1158158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A8B28C-5CC0-C2B2-3D4B-A647D2AD2909}"/>
              </a:ext>
            </a:extLst>
          </p:cNvPr>
          <p:cNvSpPr txBox="1"/>
          <p:nvPr/>
        </p:nvSpPr>
        <p:spPr>
          <a:xfrm>
            <a:off x="506627" y="4145219"/>
            <a:ext cx="6217729" cy="769441"/>
          </a:xfrm>
          <a:prstGeom prst="rect">
            <a:avLst/>
          </a:prstGeom>
          <a:solidFill>
            <a:srgbClr val="8F3E8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Transport and Logistics</a:t>
            </a:r>
          </a:p>
        </p:txBody>
      </p:sp>
      <p:sp>
        <p:nvSpPr>
          <p:cNvPr id="5" name="TextBox 4">
            <a:extLst>
              <a:ext uri="{FF2B5EF4-FFF2-40B4-BE49-F238E27FC236}">
                <a16:creationId xmlns:a16="http://schemas.microsoft.com/office/drawing/2014/main" id="{5306324A-B10A-EB3F-DAE4-C1218F77F10C}"/>
              </a:ext>
            </a:extLst>
          </p:cNvPr>
          <p:cNvSpPr txBox="1"/>
          <p:nvPr/>
        </p:nvSpPr>
        <p:spPr>
          <a:xfrm>
            <a:off x="506627" y="5043363"/>
            <a:ext cx="5412258" cy="830997"/>
          </a:xfrm>
          <a:prstGeom prst="rect">
            <a:avLst/>
          </a:prstGeom>
          <a:solidFill>
            <a:srgbClr val="231F20">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Air traffic controller, HGV driver, railway signaller, transport planner</a:t>
            </a:r>
          </a:p>
        </p:txBody>
      </p:sp>
    </p:spTree>
    <p:extLst>
      <p:ext uri="{BB962C8B-B14F-4D97-AF65-F5344CB8AC3E}">
        <p14:creationId xmlns:p14="http://schemas.microsoft.com/office/powerpoint/2010/main" val="100315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AF9578-9458-5E34-243E-4C107CDB01D8}"/>
              </a:ext>
            </a:extLst>
          </p:cNvPr>
          <p:cNvSpPr txBox="1"/>
          <p:nvPr/>
        </p:nvSpPr>
        <p:spPr>
          <a:xfrm>
            <a:off x="506627" y="4470632"/>
            <a:ext cx="5964511" cy="769441"/>
          </a:xfrm>
          <a:prstGeom prst="rect">
            <a:avLst/>
          </a:prstGeom>
          <a:solidFill>
            <a:srgbClr val="F25C2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Professional Services</a:t>
            </a:r>
          </a:p>
        </p:txBody>
      </p:sp>
      <p:sp>
        <p:nvSpPr>
          <p:cNvPr id="5" name="TextBox 4">
            <a:extLst>
              <a:ext uri="{FF2B5EF4-FFF2-40B4-BE49-F238E27FC236}">
                <a16:creationId xmlns:a16="http://schemas.microsoft.com/office/drawing/2014/main" id="{F213E83E-F372-6E89-1345-9A72198714E8}"/>
              </a:ext>
            </a:extLst>
          </p:cNvPr>
          <p:cNvSpPr txBox="1"/>
          <p:nvPr/>
        </p:nvSpPr>
        <p:spPr>
          <a:xfrm>
            <a:off x="506627" y="5290498"/>
            <a:ext cx="5412258" cy="830997"/>
          </a:xfrm>
          <a:prstGeom prst="rect">
            <a:avLst/>
          </a:prstGeom>
          <a:solidFill>
            <a:srgbClr val="231F20">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Accountant, advertising executive, human resources manager, consultant </a:t>
            </a:r>
          </a:p>
        </p:txBody>
      </p:sp>
    </p:spTree>
    <p:extLst>
      <p:ext uri="{BB962C8B-B14F-4D97-AF65-F5344CB8AC3E}">
        <p14:creationId xmlns:p14="http://schemas.microsoft.com/office/powerpoint/2010/main" val="131822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17463-35F9-2125-104D-8A2DA7317E80}"/>
              </a:ext>
            </a:extLst>
          </p:cNvPr>
          <p:cNvSpPr>
            <a:spLocks noGrp="1"/>
          </p:cNvSpPr>
          <p:nvPr>
            <p:ph type="title"/>
          </p:nvPr>
        </p:nvSpPr>
        <p:spPr/>
        <p:txBody>
          <a:bodyPr/>
          <a:lstStyle/>
          <a:p>
            <a:r>
              <a:rPr lang="en-GB" b="1">
                <a:solidFill>
                  <a:srgbClr val="F25C29"/>
                </a:solidFill>
              </a:rPr>
              <a:t>Session Overview</a:t>
            </a:r>
          </a:p>
        </p:txBody>
      </p:sp>
      <p:sp>
        <p:nvSpPr>
          <p:cNvPr id="3" name="Content Placeholder 2">
            <a:extLst>
              <a:ext uri="{FF2B5EF4-FFF2-40B4-BE49-F238E27FC236}">
                <a16:creationId xmlns:a16="http://schemas.microsoft.com/office/drawing/2014/main" id="{D6532A54-4C0E-A79E-3873-538A1C82259B}"/>
              </a:ext>
            </a:extLst>
          </p:cNvPr>
          <p:cNvSpPr>
            <a:spLocks noGrp="1"/>
          </p:cNvSpPr>
          <p:nvPr>
            <p:ph idx="1"/>
          </p:nvPr>
        </p:nvSpPr>
        <p:spPr/>
        <p:txBody>
          <a:bodyPr/>
          <a:lstStyle/>
          <a:p>
            <a:r>
              <a:rPr lang="en-GB" sz="3200"/>
              <a:t>Background</a:t>
            </a:r>
          </a:p>
          <a:p>
            <a:r>
              <a:rPr lang="en-GB" sz="3200"/>
              <a:t>The Future of Work</a:t>
            </a:r>
          </a:p>
          <a:p>
            <a:r>
              <a:rPr lang="en-GB" sz="3200"/>
              <a:t>Job Awareness</a:t>
            </a:r>
          </a:p>
          <a:p>
            <a:r>
              <a:rPr lang="en-GB" sz="3200"/>
              <a:t>Labour Market Information (LMI) in school</a:t>
            </a:r>
          </a:p>
          <a:p>
            <a:r>
              <a:rPr lang="en-GB" sz="3200"/>
              <a:t>Putting it into Practice</a:t>
            </a:r>
          </a:p>
        </p:txBody>
      </p:sp>
    </p:spTree>
    <p:extLst>
      <p:ext uri="{BB962C8B-B14F-4D97-AF65-F5344CB8AC3E}">
        <p14:creationId xmlns:p14="http://schemas.microsoft.com/office/powerpoint/2010/main" val="3357476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2" title="Careers in electrification">
            <a:hlinkClick r:id="" action="ppaction://media"/>
            <a:extLst>
              <a:ext uri="{FF2B5EF4-FFF2-40B4-BE49-F238E27FC236}">
                <a16:creationId xmlns:a16="http://schemas.microsoft.com/office/drawing/2014/main" id="{04093B06-5305-FA22-0A0C-8D6D0C4D297B}"/>
              </a:ext>
            </a:extLst>
          </p:cNvPr>
          <p:cNvPicPr>
            <a:picLocks noRot="1" noChangeAspect="1"/>
          </p:cNvPicPr>
          <p:nvPr>
            <a:videoFile r:link="rId1"/>
          </p:nvPr>
        </p:nvPicPr>
        <p:blipFill>
          <a:blip r:embed="rId7"/>
          <a:stretch>
            <a:fillRect/>
          </a:stretch>
        </p:blipFill>
        <p:spPr>
          <a:xfrm>
            <a:off x="900279" y="1529687"/>
            <a:ext cx="2907616" cy="1642803"/>
          </a:xfrm>
          <a:prstGeom prst="rect">
            <a:avLst/>
          </a:prstGeom>
        </p:spPr>
      </p:pic>
      <p:sp>
        <p:nvSpPr>
          <p:cNvPr id="6" name="TextBox 5">
            <a:extLst>
              <a:ext uri="{FF2B5EF4-FFF2-40B4-BE49-F238E27FC236}">
                <a16:creationId xmlns:a16="http://schemas.microsoft.com/office/drawing/2014/main" id="{53372244-E0D0-CFEB-4883-16BC773FD4FF}"/>
              </a:ext>
            </a:extLst>
          </p:cNvPr>
          <p:cNvSpPr txBox="1"/>
          <p:nvPr/>
        </p:nvSpPr>
        <p:spPr>
          <a:xfrm>
            <a:off x="737466" y="3288724"/>
            <a:ext cx="34635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a:ln>
                  <a:noFill/>
                </a:ln>
                <a:solidFill>
                  <a:srgbClr val="000000"/>
                </a:solidFill>
                <a:effectLst/>
                <a:uLnTx/>
                <a:uFillTx/>
                <a:latin typeface="Aptos" panose="020B0004020202020204" pitchFamily="34" charset="0"/>
                <a:ea typeface="+mn-ea"/>
                <a:cs typeface="+mn-cs"/>
              </a:rPr>
              <a:t>Careers in electrification 4.24</a:t>
            </a:r>
          </a:p>
        </p:txBody>
      </p:sp>
      <p:pic>
        <p:nvPicPr>
          <p:cNvPr id="8" name="Online Media 9" title="Careers in health and life sciences - Sterling Pharma Solutions">
            <a:hlinkClick r:id="" action="ppaction://media"/>
            <a:extLst>
              <a:ext uri="{FF2B5EF4-FFF2-40B4-BE49-F238E27FC236}">
                <a16:creationId xmlns:a16="http://schemas.microsoft.com/office/drawing/2014/main" id="{543A8FF3-3C60-5878-5B0A-03D4887519CF}"/>
              </a:ext>
            </a:extLst>
          </p:cNvPr>
          <p:cNvPicPr>
            <a:picLocks noRot="1" noChangeAspect="1"/>
          </p:cNvPicPr>
          <p:nvPr>
            <a:videoFile r:link="rId2"/>
          </p:nvPr>
        </p:nvPicPr>
        <p:blipFill>
          <a:blip r:embed="rId8"/>
          <a:stretch>
            <a:fillRect/>
          </a:stretch>
        </p:blipFill>
        <p:spPr>
          <a:xfrm>
            <a:off x="900278" y="3850872"/>
            <a:ext cx="2907616" cy="1642803"/>
          </a:xfrm>
          <a:prstGeom prst="rect">
            <a:avLst/>
          </a:prstGeom>
        </p:spPr>
      </p:pic>
      <p:sp>
        <p:nvSpPr>
          <p:cNvPr id="9" name="TextBox 8">
            <a:extLst>
              <a:ext uri="{FF2B5EF4-FFF2-40B4-BE49-F238E27FC236}">
                <a16:creationId xmlns:a16="http://schemas.microsoft.com/office/drawing/2014/main" id="{6F2D556D-AC62-39A4-D443-7BB19624E948}"/>
              </a:ext>
            </a:extLst>
          </p:cNvPr>
          <p:cNvSpPr txBox="1"/>
          <p:nvPr/>
        </p:nvSpPr>
        <p:spPr>
          <a:xfrm>
            <a:off x="737466" y="5636800"/>
            <a:ext cx="385924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a:ln>
                  <a:noFill/>
                </a:ln>
                <a:solidFill>
                  <a:srgbClr val="0F0F0F"/>
                </a:solidFill>
                <a:effectLst/>
                <a:uLnTx/>
                <a:uFillTx/>
                <a:latin typeface="Aptos" panose="020B0004020202020204" pitchFamily="34" charset="0"/>
                <a:ea typeface="+mn-ea"/>
                <a:cs typeface="+mn-cs"/>
              </a:rPr>
              <a:t>Careers in health and life sciences - Sterling Pharma Solutions 3.07</a:t>
            </a:r>
          </a:p>
        </p:txBody>
      </p:sp>
      <p:pic>
        <p:nvPicPr>
          <p:cNvPr id="11" name="Online Media 7" title="Opportunities in North East Offshore Wind">
            <a:hlinkClick r:id="" action="ppaction://media"/>
            <a:extLst>
              <a:ext uri="{FF2B5EF4-FFF2-40B4-BE49-F238E27FC236}">
                <a16:creationId xmlns:a16="http://schemas.microsoft.com/office/drawing/2014/main" id="{491E9E4C-CADB-3ADC-662A-17F5CA423992}"/>
              </a:ext>
            </a:extLst>
          </p:cNvPr>
          <p:cNvPicPr>
            <a:picLocks noRot="1" noChangeAspect="1"/>
          </p:cNvPicPr>
          <p:nvPr>
            <a:videoFile r:link="rId3"/>
          </p:nvPr>
        </p:nvPicPr>
        <p:blipFill>
          <a:blip r:embed="rId9"/>
          <a:stretch>
            <a:fillRect/>
          </a:stretch>
        </p:blipFill>
        <p:spPr>
          <a:xfrm>
            <a:off x="4800987" y="3850872"/>
            <a:ext cx="2907616" cy="1642803"/>
          </a:xfrm>
          <a:prstGeom prst="rect">
            <a:avLst/>
          </a:prstGeom>
        </p:spPr>
      </p:pic>
      <p:sp>
        <p:nvSpPr>
          <p:cNvPr id="12" name="TextBox 11">
            <a:extLst>
              <a:ext uri="{FF2B5EF4-FFF2-40B4-BE49-F238E27FC236}">
                <a16:creationId xmlns:a16="http://schemas.microsoft.com/office/drawing/2014/main" id="{339BAE2E-87FC-AD12-1615-2D7004CF5BAD}"/>
              </a:ext>
            </a:extLst>
          </p:cNvPr>
          <p:cNvSpPr txBox="1"/>
          <p:nvPr/>
        </p:nvSpPr>
        <p:spPr>
          <a:xfrm>
            <a:off x="4654450" y="5635221"/>
            <a:ext cx="27750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a:ln>
                  <a:noFill/>
                </a:ln>
                <a:solidFill>
                  <a:srgbClr val="000000"/>
                </a:solidFill>
                <a:effectLst/>
                <a:uLnTx/>
                <a:uFillTx/>
                <a:latin typeface="Aptos" panose="020B0004020202020204" pitchFamily="34" charset="0"/>
                <a:ea typeface="+mn-ea"/>
                <a:cs typeface="+mn-cs"/>
              </a:rPr>
              <a:t>Opportunities in North East offshore wind 2.56</a:t>
            </a:r>
          </a:p>
        </p:txBody>
      </p:sp>
      <p:sp>
        <p:nvSpPr>
          <p:cNvPr id="13" name="Title 1">
            <a:extLst>
              <a:ext uri="{FF2B5EF4-FFF2-40B4-BE49-F238E27FC236}">
                <a16:creationId xmlns:a16="http://schemas.microsoft.com/office/drawing/2014/main" id="{BE551C65-D127-B51C-0CE6-8BE7CDEC81B2}"/>
              </a:ext>
            </a:extLst>
          </p:cNvPr>
          <p:cNvSpPr>
            <a:spLocks noGrp="1"/>
          </p:cNvSpPr>
          <p:nvPr>
            <p:ph type="title"/>
          </p:nvPr>
        </p:nvSpPr>
        <p:spPr/>
        <p:txBody>
          <a:bodyPr/>
          <a:lstStyle/>
          <a:p>
            <a:r>
              <a:rPr lang="en-GB" b="1">
                <a:solidFill>
                  <a:srgbClr val="F25C29"/>
                </a:solidFill>
              </a:rPr>
              <a:t>Key sectors in action</a:t>
            </a:r>
          </a:p>
        </p:txBody>
      </p:sp>
      <p:pic>
        <p:nvPicPr>
          <p:cNvPr id="14" name="Online Media 13" title="NHS Apprenticeships - The Hidden Gems">
            <a:hlinkClick r:id="" action="ppaction://media"/>
            <a:extLst>
              <a:ext uri="{FF2B5EF4-FFF2-40B4-BE49-F238E27FC236}">
                <a16:creationId xmlns:a16="http://schemas.microsoft.com/office/drawing/2014/main" id="{FB90305E-4F3D-EAEA-A66F-F07D98807CF4}"/>
              </a:ext>
            </a:extLst>
          </p:cNvPr>
          <p:cNvPicPr>
            <a:picLocks noRot="1" noChangeAspect="1"/>
          </p:cNvPicPr>
          <p:nvPr>
            <a:videoFile r:link="rId4"/>
          </p:nvPr>
        </p:nvPicPr>
        <p:blipFill>
          <a:blip r:embed="rId10"/>
          <a:stretch>
            <a:fillRect/>
          </a:stretch>
        </p:blipFill>
        <p:spPr>
          <a:xfrm>
            <a:off x="4807888" y="1529687"/>
            <a:ext cx="2907616" cy="1642803"/>
          </a:xfrm>
          <a:prstGeom prst="rect">
            <a:avLst/>
          </a:prstGeom>
        </p:spPr>
      </p:pic>
      <p:sp>
        <p:nvSpPr>
          <p:cNvPr id="15" name="TextBox 14">
            <a:extLst>
              <a:ext uri="{FF2B5EF4-FFF2-40B4-BE49-F238E27FC236}">
                <a16:creationId xmlns:a16="http://schemas.microsoft.com/office/drawing/2014/main" id="{3B1AC675-4DAF-1143-4ECD-D9235D2FF5D4}"/>
              </a:ext>
            </a:extLst>
          </p:cNvPr>
          <p:cNvSpPr txBox="1"/>
          <p:nvPr/>
        </p:nvSpPr>
        <p:spPr>
          <a:xfrm>
            <a:off x="4807888" y="3288724"/>
            <a:ext cx="32938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a:ln>
                  <a:noFill/>
                </a:ln>
                <a:solidFill>
                  <a:srgbClr val="000000"/>
                </a:solidFill>
                <a:effectLst/>
                <a:uLnTx/>
                <a:uFillTx/>
                <a:latin typeface="Aptos" panose="020B0004020202020204" pitchFamily="34" charset="0"/>
                <a:ea typeface="+mn-ea"/>
                <a:cs typeface="+mn-cs"/>
              </a:rPr>
              <a:t>NHS Apprenticeships 2.17</a:t>
            </a:r>
          </a:p>
        </p:txBody>
      </p:sp>
      <p:sp>
        <p:nvSpPr>
          <p:cNvPr id="17" name="TextBox 16">
            <a:extLst>
              <a:ext uri="{FF2B5EF4-FFF2-40B4-BE49-F238E27FC236}">
                <a16:creationId xmlns:a16="http://schemas.microsoft.com/office/drawing/2014/main" id="{8A9D05EF-BE51-DDCC-3835-E5E631387E46}"/>
              </a:ext>
            </a:extLst>
          </p:cNvPr>
          <p:cNvSpPr txBox="1"/>
          <p:nvPr/>
        </p:nvSpPr>
        <p:spPr>
          <a:xfrm>
            <a:off x="9243936" y="5507247"/>
            <a:ext cx="254703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hlinkClick r:id="rId11"/>
              </a:rPr>
              <a:t>Explore careers</a:t>
            </a:r>
            <a:endPar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8" name="TextBox 17">
            <a:extLst>
              <a:ext uri="{FF2B5EF4-FFF2-40B4-BE49-F238E27FC236}">
                <a16:creationId xmlns:a16="http://schemas.microsoft.com/office/drawing/2014/main" id="{AC010389-01FA-E5E6-D347-3C1F22B5148B}"/>
              </a:ext>
            </a:extLst>
          </p:cNvPr>
          <p:cNvSpPr txBox="1"/>
          <p:nvPr/>
        </p:nvSpPr>
        <p:spPr>
          <a:xfrm>
            <a:off x="9173147" y="3198923"/>
            <a:ext cx="268860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Why not pick a job and find out about it using the National Careers Service website</a:t>
            </a:r>
          </a:p>
        </p:txBody>
      </p:sp>
      <p:sp>
        <p:nvSpPr>
          <p:cNvPr id="19" name="Arrow: Down 18">
            <a:extLst>
              <a:ext uri="{FF2B5EF4-FFF2-40B4-BE49-F238E27FC236}">
                <a16:creationId xmlns:a16="http://schemas.microsoft.com/office/drawing/2014/main" id="{C83EF424-64D1-5730-8519-386153F66C6C}"/>
              </a:ext>
            </a:extLst>
          </p:cNvPr>
          <p:cNvSpPr/>
          <p:nvPr/>
        </p:nvSpPr>
        <p:spPr>
          <a:xfrm>
            <a:off x="10148962" y="4860916"/>
            <a:ext cx="736979" cy="646331"/>
          </a:xfrm>
          <a:prstGeom prst="downArrow">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10435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video>
              <p:cMediaNode vol="80000">
                <p:cTn id="8" fill="hold" display="0">
                  <p:stCondLst>
                    <p:cond delay="indefinite"/>
                  </p:stCondLst>
                </p:cTn>
                <p:tgtEl>
                  <p:spTgt spid="8"/>
                </p:tgtEl>
              </p:cMediaNode>
            </p:video>
            <p:video>
              <p:cMediaNode vol="80000">
                <p:cTn id="9" fill="hold" display="0">
                  <p:stCondLst>
                    <p:cond delay="indefinite"/>
                  </p:stCondLst>
                </p:cTn>
                <p:tgtEl>
                  <p:spTgt spid="11"/>
                </p:tgtEl>
              </p:cMediaNode>
            </p:video>
            <p:video>
              <p:cMediaNode vol="80000">
                <p:cTn id="10" fill="hold" display="0">
                  <p:stCondLst>
                    <p:cond delay="indefinite"/>
                  </p:stCondLst>
                </p:cTn>
                <p:tgtEl>
                  <p:spTgt spid="14"/>
                </p:tgtEl>
              </p:cMediaNode>
            </p:video>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1F14-47BB-101C-15DF-FA62E1AA88B7}"/>
              </a:ext>
            </a:extLst>
          </p:cNvPr>
          <p:cNvSpPr>
            <a:spLocks noGrp="1"/>
          </p:cNvSpPr>
          <p:nvPr>
            <p:ph type="title"/>
          </p:nvPr>
        </p:nvSpPr>
        <p:spPr>
          <a:xfrm>
            <a:off x="437322" y="476336"/>
            <a:ext cx="11350487" cy="957047"/>
          </a:xfrm>
        </p:spPr>
        <p:txBody>
          <a:bodyPr/>
          <a:lstStyle/>
          <a:p>
            <a:r>
              <a:rPr lang="en-GB" b="1">
                <a:solidFill>
                  <a:srgbClr val="F25C29"/>
                </a:solidFill>
              </a:rPr>
              <a:t>Key Trends</a:t>
            </a:r>
          </a:p>
        </p:txBody>
      </p:sp>
      <p:sp>
        <p:nvSpPr>
          <p:cNvPr id="3" name="Content Placeholder 2">
            <a:extLst>
              <a:ext uri="{FF2B5EF4-FFF2-40B4-BE49-F238E27FC236}">
                <a16:creationId xmlns:a16="http://schemas.microsoft.com/office/drawing/2014/main" id="{E8F3CBE9-3DB0-DDDC-5BC9-5C3374612EF9}"/>
              </a:ext>
            </a:extLst>
          </p:cNvPr>
          <p:cNvSpPr>
            <a:spLocks noGrp="1"/>
          </p:cNvSpPr>
          <p:nvPr>
            <p:ph idx="1"/>
          </p:nvPr>
        </p:nvSpPr>
        <p:spPr/>
        <p:txBody>
          <a:bodyPr/>
          <a:lstStyle/>
          <a:p>
            <a:r>
              <a:rPr lang="en-GB"/>
              <a:t>Changing demographics</a:t>
            </a:r>
          </a:p>
          <a:p>
            <a:r>
              <a:rPr lang="en-GB"/>
              <a:t>Greater emphasis on work-life balance</a:t>
            </a:r>
          </a:p>
          <a:p>
            <a:r>
              <a:rPr lang="en-GB"/>
              <a:t>Changing work environments and business ecosystems</a:t>
            </a:r>
          </a:p>
          <a:p>
            <a:r>
              <a:rPr lang="en-GB"/>
              <a:t>Increasing insecurity of employment and income</a:t>
            </a:r>
          </a:p>
          <a:p>
            <a:r>
              <a:rPr lang="en-GB"/>
              <a:t>Technological change</a:t>
            </a:r>
          </a:p>
          <a:p>
            <a:r>
              <a:rPr lang="en-GB"/>
              <a:t>Impact of globalisation</a:t>
            </a:r>
          </a:p>
          <a:p>
            <a:r>
              <a:rPr lang="en-GB"/>
              <a:t>Environmental considerations</a:t>
            </a:r>
          </a:p>
        </p:txBody>
      </p:sp>
    </p:spTree>
    <p:extLst>
      <p:ext uri="{BB962C8B-B14F-4D97-AF65-F5344CB8AC3E}">
        <p14:creationId xmlns:p14="http://schemas.microsoft.com/office/powerpoint/2010/main" val="467632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A988-9323-6661-A4D2-3750259B8848}"/>
              </a:ext>
            </a:extLst>
          </p:cNvPr>
          <p:cNvSpPr>
            <a:spLocks noGrp="1"/>
          </p:cNvSpPr>
          <p:nvPr>
            <p:ph type="title"/>
          </p:nvPr>
        </p:nvSpPr>
        <p:spPr>
          <a:xfrm>
            <a:off x="437322" y="824749"/>
            <a:ext cx="11350487" cy="690476"/>
          </a:xfrm>
        </p:spPr>
        <p:txBody>
          <a:bodyPr lIns="91440" tIns="45720" rIns="91440" bIns="45720" anchor="t"/>
          <a:lstStyle/>
          <a:p>
            <a:r>
              <a:rPr lang="en-GB" sz="3600" b="1">
                <a:solidFill>
                  <a:srgbClr val="F25C29"/>
                </a:solidFill>
                <a:latin typeface="Aptos" panose="020B0004020202020204" pitchFamily="34" charset="0"/>
              </a:rPr>
              <a:t>North East: where we're heading (medium-term)</a:t>
            </a:r>
          </a:p>
        </p:txBody>
      </p:sp>
      <p:sp>
        <p:nvSpPr>
          <p:cNvPr id="3" name="Content Placeholder 2">
            <a:extLst>
              <a:ext uri="{FF2B5EF4-FFF2-40B4-BE49-F238E27FC236}">
                <a16:creationId xmlns:a16="http://schemas.microsoft.com/office/drawing/2014/main" id="{0BDAF12B-A8E6-7DB5-3CBF-53DE8FACA146}"/>
              </a:ext>
            </a:extLst>
          </p:cNvPr>
          <p:cNvSpPr>
            <a:spLocks noGrp="1"/>
          </p:cNvSpPr>
          <p:nvPr>
            <p:ph idx="4294967295"/>
          </p:nvPr>
        </p:nvSpPr>
        <p:spPr>
          <a:xfrm>
            <a:off x="503927" y="1631950"/>
            <a:ext cx="5608638" cy="4056063"/>
          </a:xfrm>
        </p:spPr>
        <p:txBody>
          <a:bodyPr lIns="91440" tIns="45720" rIns="91440" bIns="45720" anchor="t"/>
          <a:lstStyle/>
          <a:p>
            <a:r>
              <a:rPr lang="en-GB" sz="2000">
                <a:latin typeface="Aptos"/>
              </a:rPr>
              <a:t>A number of significant investments across the region that are expected to create strong pipeline of jobs over the next 5-10 years, including:</a:t>
            </a:r>
            <a:endParaRPr lang="en-GB" sz="2000"/>
          </a:p>
          <a:p>
            <a:pPr lvl="1">
              <a:buFont typeface="Courier New" panose="020B0604020202020204" pitchFamily="34" charset="0"/>
              <a:buChar char="o"/>
            </a:pPr>
            <a:r>
              <a:rPr lang="en-GB" sz="1800">
                <a:latin typeface="Aptos"/>
              </a:rPr>
              <a:t>Investment zones - Blyth, </a:t>
            </a:r>
            <a:r>
              <a:rPr lang="en-GB" sz="1800" err="1">
                <a:latin typeface="Aptos"/>
              </a:rPr>
              <a:t>NETPark</a:t>
            </a:r>
            <a:r>
              <a:rPr lang="en-GB" sz="1800">
                <a:latin typeface="Aptos"/>
              </a:rPr>
              <a:t>, IAMP</a:t>
            </a:r>
            <a:endParaRPr lang="en-GB" sz="1800"/>
          </a:p>
          <a:p>
            <a:pPr lvl="1">
              <a:buFont typeface="Courier New" panose="020B0604020202020204" pitchFamily="34" charset="0"/>
              <a:buChar char="o"/>
            </a:pPr>
            <a:r>
              <a:rPr lang="en-GB" sz="1800">
                <a:latin typeface="Aptos"/>
              </a:rPr>
              <a:t>Space and defence - development and supply of software and materials</a:t>
            </a:r>
            <a:endParaRPr lang="en-GB" sz="1800"/>
          </a:p>
          <a:p>
            <a:pPr lvl="1">
              <a:buFont typeface="Courier New" panose="020B0604020202020204" pitchFamily="34" charset="0"/>
              <a:buChar char="o"/>
            </a:pPr>
            <a:r>
              <a:rPr lang="en-GB" sz="1800">
                <a:latin typeface="Aptos"/>
              </a:rPr>
              <a:t>Film and TV – </a:t>
            </a:r>
            <a:r>
              <a:rPr lang="en-GB" sz="1800" err="1">
                <a:latin typeface="Aptos"/>
              </a:rPr>
              <a:t>Crownworks</a:t>
            </a:r>
            <a:r>
              <a:rPr lang="en-GB" sz="1800">
                <a:latin typeface="Aptos"/>
              </a:rPr>
              <a:t> and BBC</a:t>
            </a:r>
            <a:endParaRPr lang="en-GB" sz="1800"/>
          </a:p>
          <a:p>
            <a:pPr lvl="1">
              <a:buFont typeface="Courier New" panose="020B0604020202020204" pitchFamily="34" charset="0"/>
              <a:buChar char="o"/>
            </a:pPr>
            <a:r>
              <a:rPr lang="en-GB" sz="1800">
                <a:latin typeface="Aptos"/>
              </a:rPr>
              <a:t>Gateshead Quays Conference Centre</a:t>
            </a:r>
          </a:p>
          <a:p>
            <a:pPr lvl="1">
              <a:buFont typeface="Courier New" panose="020B0604020202020204" pitchFamily="34" charset="0"/>
              <a:buChar char="o"/>
            </a:pPr>
            <a:r>
              <a:rPr lang="en-GB" sz="1800">
                <a:latin typeface="Aptos"/>
              </a:rPr>
              <a:t>Offshore wind along the coasts and through the ports</a:t>
            </a:r>
            <a:endParaRPr lang="en-GB" sz="1800"/>
          </a:p>
          <a:p>
            <a:pPr lvl="1">
              <a:buFont typeface="Courier New" panose="020B0604020202020204" pitchFamily="34" charset="0"/>
              <a:buChar char="o"/>
            </a:pPr>
            <a:r>
              <a:rPr lang="en-GB" sz="1800">
                <a:latin typeface="Aptos"/>
              </a:rPr>
              <a:t>Northumberland data centre</a:t>
            </a:r>
            <a:endParaRPr lang="en-GB" sz="1800"/>
          </a:p>
          <a:p>
            <a:pPr lvl="1">
              <a:buFont typeface="Courier New" panose="020B0604020202020204" pitchFamily="34" charset="0"/>
              <a:buChar char="o"/>
            </a:pPr>
            <a:r>
              <a:rPr lang="en-GB" sz="1800">
                <a:latin typeface="Aptos"/>
              </a:rPr>
              <a:t>Visitor economy anticipated to double in value</a:t>
            </a:r>
          </a:p>
          <a:p>
            <a:pPr marL="0" indent="0">
              <a:buNone/>
            </a:pPr>
            <a:endParaRPr lang="en-GB" sz="2000"/>
          </a:p>
          <a:p>
            <a:endParaRPr lang="en-GB" sz="2000"/>
          </a:p>
        </p:txBody>
      </p:sp>
      <p:pic>
        <p:nvPicPr>
          <p:cNvPr id="12" name="Picture 11" descr="The Benefits | Crown Works Studios">
            <a:extLst>
              <a:ext uri="{FF2B5EF4-FFF2-40B4-BE49-F238E27FC236}">
                <a16:creationId xmlns:a16="http://schemas.microsoft.com/office/drawing/2014/main" id="{FA05DC39-16DB-CAF9-3EC0-17C99DCE9534}"/>
              </a:ext>
            </a:extLst>
          </p:cNvPr>
          <p:cNvPicPr>
            <a:picLocks noChangeAspect="1"/>
          </p:cNvPicPr>
          <p:nvPr/>
        </p:nvPicPr>
        <p:blipFill>
          <a:blip r:embed="rId3"/>
          <a:stretch>
            <a:fillRect/>
          </a:stretch>
        </p:blipFill>
        <p:spPr>
          <a:xfrm>
            <a:off x="6593470" y="1867928"/>
            <a:ext cx="3505198" cy="1531045"/>
          </a:xfrm>
          <a:prstGeom prst="rect">
            <a:avLst/>
          </a:prstGeom>
        </p:spPr>
      </p:pic>
      <p:pic>
        <p:nvPicPr>
          <p:cNvPr id="13" name="Picture 12" descr="Planning submitted for Gateshead Quays arena-led scheme - Sports Venue ...">
            <a:extLst>
              <a:ext uri="{FF2B5EF4-FFF2-40B4-BE49-F238E27FC236}">
                <a16:creationId xmlns:a16="http://schemas.microsoft.com/office/drawing/2014/main" id="{F3575DB7-D05F-B894-641A-318E183D060C}"/>
              </a:ext>
            </a:extLst>
          </p:cNvPr>
          <p:cNvPicPr>
            <a:picLocks noChangeAspect="1"/>
          </p:cNvPicPr>
          <p:nvPr/>
        </p:nvPicPr>
        <p:blipFill>
          <a:blip r:embed="rId4"/>
          <a:stretch>
            <a:fillRect/>
          </a:stretch>
        </p:blipFill>
        <p:spPr>
          <a:xfrm>
            <a:off x="6593470" y="4065777"/>
            <a:ext cx="3013883" cy="1535375"/>
          </a:xfrm>
          <a:prstGeom prst="rect">
            <a:avLst/>
          </a:prstGeom>
        </p:spPr>
      </p:pic>
      <p:pic>
        <p:nvPicPr>
          <p:cNvPr id="14" name="Picture 13" descr="A close-up of a sign&#10;&#10;Description automatically generated">
            <a:extLst>
              <a:ext uri="{FF2B5EF4-FFF2-40B4-BE49-F238E27FC236}">
                <a16:creationId xmlns:a16="http://schemas.microsoft.com/office/drawing/2014/main" id="{A8BD0F62-F8BB-6A4A-94F1-39E476297E54}"/>
              </a:ext>
            </a:extLst>
          </p:cNvPr>
          <p:cNvPicPr>
            <a:picLocks noChangeAspect="1"/>
          </p:cNvPicPr>
          <p:nvPr/>
        </p:nvPicPr>
        <p:blipFill>
          <a:blip r:embed="rId5"/>
          <a:stretch>
            <a:fillRect/>
          </a:stretch>
        </p:blipFill>
        <p:spPr>
          <a:xfrm>
            <a:off x="8564687" y="4798771"/>
            <a:ext cx="3259540" cy="802381"/>
          </a:xfrm>
          <a:prstGeom prst="rect">
            <a:avLst/>
          </a:prstGeom>
        </p:spPr>
      </p:pic>
      <p:pic>
        <p:nvPicPr>
          <p:cNvPr id="11" name="Picture 10" descr="A close-up of black text&#10;&#10;Description automatically generated">
            <a:extLst>
              <a:ext uri="{FF2B5EF4-FFF2-40B4-BE49-F238E27FC236}">
                <a16:creationId xmlns:a16="http://schemas.microsoft.com/office/drawing/2014/main" id="{0A6B8E7F-F9FB-B528-362E-FF99A0AD8129}"/>
              </a:ext>
            </a:extLst>
          </p:cNvPr>
          <p:cNvPicPr>
            <a:picLocks noChangeAspect="1"/>
          </p:cNvPicPr>
          <p:nvPr/>
        </p:nvPicPr>
        <p:blipFill>
          <a:blip r:embed="rId6"/>
          <a:stretch>
            <a:fillRect/>
          </a:stretch>
        </p:blipFill>
        <p:spPr>
          <a:xfrm>
            <a:off x="6922123" y="3166216"/>
            <a:ext cx="4902104" cy="899561"/>
          </a:xfrm>
          <a:prstGeom prst="rect">
            <a:avLst/>
          </a:prstGeom>
        </p:spPr>
      </p:pic>
    </p:spTree>
    <p:extLst>
      <p:ext uri="{BB962C8B-B14F-4D97-AF65-F5344CB8AC3E}">
        <p14:creationId xmlns:p14="http://schemas.microsoft.com/office/powerpoint/2010/main" val="2116034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CA1F63-086B-A7EF-2FED-A4C93E430C9C}"/>
              </a:ext>
            </a:extLst>
          </p:cNvPr>
          <p:cNvSpPr>
            <a:spLocks noGrp="1"/>
          </p:cNvSpPr>
          <p:nvPr>
            <p:ph type="title"/>
          </p:nvPr>
        </p:nvSpPr>
        <p:spPr>
          <a:xfrm>
            <a:off x="705851" y="721198"/>
            <a:ext cx="11033068" cy="771920"/>
          </a:xfrm>
        </p:spPr>
        <p:txBody>
          <a:bodyPr lIns="91440" tIns="45720" rIns="91440" bIns="45720" anchor="t"/>
          <a:lstStyle/>
          <a:p>
            <a:r>
              <a:rPr lang="en-US" b="1">
                <a:solidFill>
                  <a:srgbClr val="F25C29"/>
                </a:solidFill>
                <a:latin typeface="Aptos" panose="020B0004020202020204" pitchFamily="34" charset="0"/>
              </a:rPr>
              <a:t>North East: where we're heading (longer-term)</a:t>
            </a:r>
          </a:p>
        </p:txBody>
      </p:sp>
      <p:sp>
        <p:nvSpPr>
          <p:cNvPr id="6" name="Content Placeholder 5">
            <a:extLst>
              <a:ext uri="{FF2B5EF4-FFF2-40B4-BE49-F238E27FC236}">
                <a16:creationId xmlns:a16="http://schemas.microsoft.com/office/drawing/2014/main" id="{5DFBF301-8952-8DBA-3D40-612F556A8EF7}"/>
              </a:ext>
            </a:extLst>
          </p:cNvPr>
          <p:cNvSpPr>
            <a:spLocks noGrp="1"/>
          </p:cNvSpPr>
          <p:nvPr>
            <p:ph idx="1"/>
          </p:nvPr>
        </p:nvSpPr>
        <p:spPr>
          <a:xfrm>
            <a:off x="584663" y="1764967"/>
            <a:ext cx="9313100" cy="4601462"/>
          </a:xfrm>
        </p:spPr>
        <p:txBody>
          <a:bodyPr lIns="91440" tIns="45720" rIns="91440" bIns="45720" anchor="t"/>
          <a:lstStyle/>
          <a:p>
            <a:r>
              <a:rPr lang="en-US" sz="2000">
                <a:latin typeface="Aptos"/>
              </a:rPr>
              <a:t>A future trends analysis identified 17 markets where the North East is well positioned to capture significant growth over the next 10-15 years. This included  E.V. manufacture, offshore wind, biopharmaceuticals and immersive technologies </a:t>
            </a:r>
          </a:p>
          <a:p>
            <a:r>
              <a:rPr lang="en-US" sz="2000">
                <a:latin typeface="Aptos"/>
              </a:rPr>
              <a:t>The North East region has a projected net employment requirement of about half a million jobs in the 15 years to 2035 – mainly reflecting replacement demand</a:t>
            </a:r>
          </a:p>
          <a:p>
            <a:r>
              <a:rPr lang="en-US" sz="2000" b="1">
                <a:latin typeface="Aptos"/>
              </a:rPr>
              <a:t>Replacement jobs not like-for-like: over half of the employment requirement will be in roles requiring a qualification at degree level or higher</a:t>
            </a:r>
          </a:p>
          <a:p>
            <a:r>
              <a:rPr lang="en-US" sz="2000">
                <a:latin typeface="Aptos"/>
              </a:rPr>
              <a:t>Around a third of the requirement will be in health, education and public administration</a:t>
            </a:r>
          </a:p>
          <a:p>
            <a:r>
              <a:rPr lang="en-US" sz="2000">
                <a:latin typeface="Aptos"/>
              </a:rPr>
              <a:t>Significant requirements around high skilled private services, while an ageing manufacturing workforce faces short-medium term challenges</a:t>
            </a:r>
          </a:p>
        </p:txBody>
      </p:sp>
    </p:spTree>
    <p:extLst>
      <p:ext uri="{BB962C8B-B14F-4D97-AF65-F5344CB8AC3E}">
        <p14:creationId xmlns:p14="http://schemas.microsoft.com/office/powerpoint/2010/main" val="1784358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A417-2E60-98DB-9E68-342BAF7DFAEA}"/>
              </a:ext>
            </a:extLst>
          </p:cNvPr>
          <p:cNvSpPr>
            <a:spLocks noGrp="1"/>
          </p:cNvSpPr>
          <p:nvPr>
            <p:ph type="title"/>
          </p:nvPr>
        </p:nvSpPr>
        <p:spPr/>
        <p:txBody>
          <a:bodyPr/>
          <a:lstStyle/>
          <a:p>
            <a:r>
              <a:rPr lang="en-GB" b="1">
                <a:solidFill>
                  <a:srgbClr val="F25C29"/>
                </a:solidFill>
              </a:rPr>
              <a:t>Are these the top 6 skills needed in 2035?</a:t>
            </a:r>
          </a:p>
        </p:txBody>
      </p:sp>
      <p:pic>
        <p:nvPicPr>
          <p:cNvPr id="5" name="Picture 4">
            <a:extLst>
              <a:ext uri="{FF2B5EF4-FFF2-40B4-BE49-F238E27FC236}">
                <a16:creationId xmlns:a16="http://schemas.microsoft.com/office/drawing/2014/main" id="{5AA2A839-57F5-1665-2E55-4013D70B8287}"/>
              </a:ext>
            </a:extLst>
          </p:cNvPr>
          <p:cNvPicPr>
            <a:picLocks noChangeAspect="1"/>
          </p:cNvPicPr>
          <p:nvPr/>
        </p:nvPicPr>
        <p:blipFill>
          <a:blip r:embed="rId3"/>
          <a:stretch>
            <a:fillRect/>
          </a:stretch>
        </p:blipFill>
        <p:spPr>
          <a:xfrm>
            <a:off x="8741709" y="1950065"/>
            <a:ext cx="2733711" cy="3940803"/>
          </a:xfrm>
          <a:prstGeom prst="rect">
            <a:avLst/>
          </a:prstGeom>
          <a:ln>
            <a:solidFill>
              <a:srgbClr val="95569D"/>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70044110-8EEF-4210-CE1F-F14CF92EC839}"/>
              </a:ext>
            </a:extLst>
          </p:cNvPr>
          <p:cNvPicPr>
            <a:picLocks noChangeAspect="1"/>
          </p:cNvPicPr>
          <p:nvPr/>
        </p:nvPicPr>
        <p:blipFill rotWithShape="1">
          <a:blip r:embed="rId4"/>
          <a:srcRect l="3970" r="6149" b="37298"/>
          <a:stretch/>
        </p:blipFill>
        <p:spPr>
          <a:xfrm>
            <a:off x="437322" y="1950065"/>
            <a:ext cx="7998016" cy="3268686"/>
          </a:xfrm>
          <a:prstGeom prst="rect">
            <a:avLst/>
          </a:prstGeom>
        </p:spPr>
      </p:pic>
    </p:spTree>
    <p:extLst>
      <p:ext uri="{BB962C8B-B14F-4D97-AF65-F5344CB8AC3E}">
        <p14:creationId xmlns:p14="http://schemas.microsoft.com/office/powerpoint/2010/main" val="4381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13E02-DFE1-D111-9FED-B56827BC153F}"/>
              </a:ext>
            </a:extLst>
          </p:cNvPr>
          <p:cNvSpPr>
            <a:spLocks noGrp="1"/>
          </p:cNvSpPr>
          <p:nvPr>
            <p:ph idx="1"/>
          </p:nvPr>
        </p:nvSpPr>
        <p:spPr>
          <a:xfrm>
            <a:off x="572076" y="2675516"/>
            <a:ext cx="8732562" cy="1506968"/>
          </a:xfrm>
        </p:spPr>
        <p:txBody>
          <a:bodyPr/>
          <a:lstStyle/>
          <a:p>
            <a:pPr marL="0" indent="0">
              <a:buNone/>
            </a:pPr>
            <a:r>
              <a:rPr lang="en-GB" sz="4000" b="1">
                <a:solidFill>
                  <a:srgbClr val="F25C29"/>
                </a:solidFill>
              </a:rPr>
              <a:t>How can we highlight those six skills through our careers programme?</a:t>
            </a:r>
          </a:p>
          <a:p>
            <a:pPr marL="0" indent="0">
              <a:buNone/>
            </a:pPr>
            <a:endParaRPr lang="en-GB" sz="4000">
              <a:solidFill>
                <a:srgbClr val="F25C29"/>
              </a:solidFill>
            </a:endParaRPr>
          </a:p>
          <a:p>
            <a:pPr marL="0" indent="0">
              <a:buNone/>
            </a:pPr>
            <a:endParaRPr lang="en-GB" sz="4000">
              <a:solidFill>
                <a:srgbClr val="F25C29"/>
              </a:solidFill>
            </a:endParaRPr>
          </a:p>
        </p:txBody>
      </p:sp>
      <p:sp>
        <p:nvSpPr>
          <p:cNvPr id="5" name="Title 1">
            <a:extLst>
              <a:ext uri="{FF2B5EF4-FFF2-40B4-BE49-F238E27FC236}">
                <a16:creationId xmlns:a16="http://schemas.microsoft.com/office/drawing/2014/main" id="{3FC4C007-7E2B-6F0E-51A7-4B0C945D14CB}"/>
              </a:ext>
            </a:extLst>
          </p:cNvPr>
          <p:cNvSpPr txBox="1">
            <a:spLocks/>
          </p:cNvSpPr>
          <p:nvPr/>
        </p:nvSpPr>
        <p:spPr>
          <a:xfrm>
            <a:off x="1779373" y="1540105"/>
            <a:ext cx="5142842"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r>
              <a:rPr lang="en-GB" sz="3600" b="1">
                <a:solidFill>
                  <a:srgbClr val="F25C29"/>
                </a:solidFill>
              </a:rPr>
              <a:t>A minute to discuss…</a:t>
            </a:r>
          </a:p>
        </p:txBody>
      </p:sp>
      <p:pic>
        <p:nvPicPr>
          <p:cNvPr id="6" name="Graphic 5">
            <a:extLst>
              <a:ext uri="{FF2B5EF4-FFF2-40B4-BE49-F238E27FC236}">
                <a16:creationId xmlns:a16="http://schemas.microsoft.com/office/drawing/2014/main" id="{033A7687-48E9-6C5D-FF81-7D938C4F9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499" y="1082349"/>
            <a:ext cx="1132874" cy="1132874"/>
          </a:xfrm>
          <a:prstGeom prst="rect">
            <a:avLst/>
          </a:prstGeom>
        </p:spPr>
      </p:pic>
    </p:spTree>
    <p:extLst>
      <p:ext uri="{BB962C8B-B14F-4D97-AF65-F5344CB8AC3E}">
        <p14:creationId xmlns:p14="http://schemas.microsoft.com/office/powerpoint/2010/main" val="623558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525F-3718-5D0C-9BD8-426A2BD11DA7}"/>
              </a:ext>
            </a:extLst>
          </p:cNvPr>
          <p:cNvSpPr>
            <a:spLocks noGrp="1"/>
          </p:cNvSpPr>
          <p:nvPr>
            <p:ph type="ctrTitle"/>
          </p:nvPr>
        </p:nvSpPr>
        <p:spPr/>
        <p:txBody>
          <a:bodyPr/>
          <a:lstStyle/>
          <a:p>
            <a:r>
              <a:rPr lang="en-GB"/>
              <a:t>Job Awareness</a:t>
            </a:r>
          </a:p>
        </p:txBody>
      </p:sp>
    </p:spTree>
    <p:extLst>
      <p:ext uri="{BB962C8B-B14F-4D97-AF65-F5344CB8AC3E}">
        <p14:creationId xmlns:p14="http://schemas.microsoft.com/office/powerpoint/2010/main" val="788486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A684-11F1-DCC2-2586-9143ABD46E2A}"/>
              </a:ext>
            </a:extLst>
          </p:cNvPr>
          <p:cNvSpPr>
            <a:spLocks noGrp="1"/>
          </p:cNvSpPr>
          <p:nvPr>
            <p:ph type="title"/>
          </p:nvPr>
        </p:nvSpPr>
        <p:spPr/>
        <p:txBody>
          <a:bodyPr/>
          <a:lstStyle/>
          <a:p>
            <a:r>
              <a:rPr lang="en-GB" b="1">
                <a:solidFill>
                  <a:srgbClr val="F25C29"/>
                </a:solidFill>
              </a:rPr>
              <a:t>What jobs are pupils aware of?</a:t>
            </a:r>
          </a:p>
        </p:txBody>
      </p:sp>
      <p:sp>
        <p:nvSpPr>
          <p:cNvPr id="3" name="Content Placeholder 2">
            <a:extLst>
              <a:ext uri="{FF2B5EF4-FFF2-40B4-BE49-F238E27FC236}">
                <a16:creationId xmlns:a16="http://schemas.microsoft.com/office/drawing/2014/main" id="{92683D03-995A-3C2A-3A42-9F998EF80974}"/>
              </a:ext>
            </a:extLst>
          </p:cNvPr>
          <p:cNvSpPr>
            <a:spLocks noGrp="1"/>
          </p:cNvSpPr>
          <p:nvPr>
            <p:ph idx="1"/>
          </p:nvPr>
        </p:nvSpPr>
        <p:spPr>
          <a:xfrm>
            <a:off x="437322" y="1825625"/>
            <a:ext cx="11350487" cy="3932624"/>
          </a:xfrm>
        </p:spPr>
        <p:txBody>
          <a:bodyPr numCol="2"/>
          <a:lstStyle/>
          <a:p>
            <a:pPr marL="0" indent="0">
              <a:buNone/>
            </a:pPr>
            <a:r>
              <a:rPr lang="en-GB" sz="2000" b="1"/>
              <a:t>Aware</a:t>
            </a:r>
          </a:p>
          <a:p>
            <a:r>
              <a:rPr lang="en-GB" sz="2000"/>
              <a:t>Jobs of family and friends</a:t>
            </a:r>
          </a:p>
          <a:p>
            <a:r>
              <a:rPr lang="en-GB" sz="2000"/>
              <a:t>Jobs that are visible in their daily lives: shop assistant, bus driver</a:t>
            </a:r>
          </a:p>
          <a:p>
            <a:r>
              <a:rPr lang="en-GB" sz="2000"/>
              <a:t>People who help us: police officer, firefighter, paramedic</a:t>
            </a:r>
          </a:p>
          <a:p>
            <a:r>
              <a:rPr lang="en-GB" sz="2000"/>
              <a:t>Doctors and dentists</a:t>
            </a:r>
          </a:p>
          <a:p>
            <a:r>
              <a:rPr lang="en-GB" sz="2000"/>
              <a:t>Jobs in the media: sports, gamer, youtuber</a:t>
            </a:r>
          </a:p>
          <a:p>
            <a:r>
              <a:rPr lang="en-GB" sz="2000"/>
              <a:t>Jobs in school</a:t>
            </a:r>
          </a:p>
          <a:p>
            <a:r>
              <a:rPr lang="en-GB" sz="2000"/>
              <a:t>Jobs they have seen on trips</a:t>
            </a:r>
          </a:p>
          <a:p>
            <a:pPr marL="0" indent="0">
              <a:buNone/>
            </a:pPr>
            <a:r>
              <a:rPr lang="en-GB" sz="2000" b="1"/>
              <a:t>Less Aware</a:t>
            </a:r>
          </a:p>
          <a:p>
            <a:r>
              <a:rPr lang="en-GB" sz="2000"/>
              <a:t>Breadth of hidden jobs within certain sectors e.g. healthcare</a:t>
            </a:r>
          </a:p>
          <a:p>
            <a:r>
              <a:rPr lang="en-GB" sz="2000"/>
              <a:t>Jobs that surround their ‘fantasy’ job e.g. football</a:t>
            </a:r>
          </a:p>
          <a:p>
            <a:r>
              <a:rPr lang="en-GB" sz="2000"/>
              <a:t>More professional roles e.g. lawyers, accountants, civil servants</a:t>
            </a:r>
          </a:p>
          <a:p>
            <a:r>
              <a:rPr lang="en-GB" sz="2000"/>
              <a:t>Support roles e.g. customer service assistant</a:t>
            </a:r>
          </a:p>
          <a:p>
            <a:r>
              <a:rPr lang="en-GB" sz="2000"/>
              <a:t>Office based jobs e.g. comms, marketing, data analysis</a:t>
            </a:r>
          </a:p>
        </p:txBody>
      </p:sp>
    </p:spTree>
    <p:extLst>
      <p:ext uri="{BB962C8B-B14F-4D97-AF65-F5344CB8AC3E}">
        <p14:creationId xmlns:p14="http://schemas.microsoft.com/office/powerpoint/2010/main" val="2427514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1C9-8108-20D1-AAA1-5F5BB964B3A9}"/>
              </a:ext>
            </a:extLst>
          </p:cNvPr>
          <p:cNvSpPr>
            <a:spLocks noGrp="1"/>
          </p:cNvSpPr>
          <p:nvPr>
            <p:ph type="ctrTitle"/>
          </p:nvPr>
        </p:nvSpPr>
        <p:spPr/>
        <p:txBody>
          <a:bodyPr/>
          <a:lstStyle/>
          <a:p>
            <a:r>
              <a:rPr lang="en-GB"/>
              <a:t>LMI in School</a:t>
            </a:r>
          </a:p>
        </p:txBody>
      </p:sp>
    </p:spTree>
    <p:extLst>
      <p:ext uri="{BB962C8B-B14F-4D97-AF65-F5344CB8AC3E}">
        <p14:creationId xmlns:p14="http://schemas.microsoft.com/office/powerpoint/2010/main" val="3881288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CBDD-FC1A-0593-C469-BA72FAE24F43}"/>
              </a:ext>
            </a:extLst>
          </p:cNvPr>
          <p:cNvSpPr>
            <a:spLocks noGrp="1"/>
          </p:cNvSpPr>
          <p:nvPr>
            <p:ph type="title"/>
          </p:nvPr>
        </p:nvSpPr>
        <p:spPr>
          <a:xfrm>
            <a:off x="437322" y="748698"/>
            <a:ext cx="11350487" cy="957047"/>
          </a:xfrm>
        </p:spPr>
        <p:txBody>
          <a:bodyPr>
            <a:normAutofit fontScale="90000"/>
          </a:bodyPr>
          <a:lstStyle/>
          <a:p>
            <a:r>
              <a:rPr lang="en-GB" b="1" dirty="0">
                <a:solidFill>
                  <a:srgbClr val="F25C29"/>
                </a:solidFill>
              </a:rPr>
              <a:t>How can you build LMI into lessons or extra-curricular activities?</a:t>
            </a:r>
          </a:p>
        </p:txBody>
      </p:sp>
      <p:sp>
        <p:nvSpPr>
          <p:cNvPr id="4" name="Rectangle: Rounded Corners 3">
            <a:extLst>
              <a:ext uri="{FF2B5EF4-FFF2-40B4-BE49-F238E27FC236}">
                <a16:creationId xmlns:a16="http://schemas.microsoft.com/office/drawing/2014/main" id="{606E9165-0F4E-5B2E-69A0-9641F9E27637}"/>
              </a:ext>
            </a:extLst>
          </p:cNvPr>
          <p:cNvSpPr/>
          <p:nvPr/>
        </p:nvSpPr>
        <p:spPr>
          <a:xfrm>
            <a:off x="1287379" y="3068053"/>
            <a:ext cx="3116179" cy="1227221"/>
          </a:xfrm>
          <a:prstGeom prst="round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latin typeface="Aptos" panose="020B0004020202020204" pitchFamily="34" charset="0"/>
              </a:rPr>
              <a:t>Tasks and activities</a:t>
            </a:r>
          </a:p>
        </p:txBody>
      </p:sp>
      <p:sp>
        <p:nvSpPr>
          <p:cNvPr id="5" name="Rectangle: Rounded Corners 4">
            <a:extLst>
              <a:ext uri="{FF2B5EF4-FFF2-40B4-BE49-F238E27FC236}">
                <a16:creationId xmlns:a16="http://schemas.microsoft.com/office/drawing/2014/main" id="{C010FCBD-9259-8CAC-0776-9AA2DCC1B8DD}"/>
              </a:ext>
            </a:extLst>
          </p:cNvPr>
          <p:cNvSpPr/>
          <p:nvPr/>
        </p:nvSpPr>
        <p:spPr>
          <a:xfrm>
            <a:off x="6573252" y="4295274"/>
            <a:ext cx="3116179" cy="1227221"/>
          </a:xfrm>
          <a:prstGeom prst="round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latin typeface="Aptos" panose="020B0004020202020204" pitchFamily="34" charset="0"/>
              </a:rPr>
              <a:t>Publications</a:t>
            </a:r>
          </a:p>
        </p:txBody>
      </p:sp>
      <p:sp>
        <p:nvSpPr>
          <p:cNvPr id="6" name="Rectangle: Rounded Corners 5">
            <a:extLst>
              <a:ext uri="{FF2B5EF4-FFF2-40B4-BE49-F238E27FC236}">
                <a16:creationId xmlns:a16="http://schemas.microsoft.com/office/drawing/2014/main" id="{1BB3C44E-4A15-194D-EE30-59DD148DB933}"/>
              </a:ext>
            </a:extLst>
          </p:cNvPr>
          <p:cNvSpPr/>
          <p:nvPr/>
        </p:nvSpPr>
        <p:spPr>
          <a:xfrm>
            <a:off x="6573253" y="1840832"/>
            <a:ext cx="3116179" cy="1227221"/>
          </a:xfrm>
          <a:prstGeom prst="round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latin typeface="Aptos" panose="020B0004020202020204" pitchFamily="34" charset="0"/>
              </a:rPr>
              <a:t>Information</a:t>
            </a:r>
          </a:p>
        </p:txBody>
      </p:sp>
      <p:cxnSp>
        <p:nvCxnSpPr>
          <p:cNvPr id="8" name="Straight Connector 7">
            <a:extLst>
              <a:ext uri="{FF2B5EF4-FFF2-40B4-BE49-F238E27FC236}">
                <a16:creationId xmlns:a16="http://schemas.microsoft.com/office/drawing/2014/main" id="{9EC70C0A-3423-C166-0022-DA4D3DD004C0}"/>
              </a:ext>
            </a:extLst>
          </p:cNvPr>
          <p:cNvCxnSpPr>
            <a:stCxn id="4" idx="3"/>
            <a:endCxn id="6" idx="1"/>
          </p:cNvCxnSpPr>
          <p:nvPr/>
        </p:nvCxnSpPr>
        <p:spPr>
          <a:xfrm flipV="1">
            <a:off x="4403558" y="2454443"/>
            <a:ext cx="2169695" cy="1227221"/>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2648E3D-D849-294B-37C1-C3F22C718BF2}"/>
              </a:ext>
            </a:extLst>
          </p:cNvPr>
          <p:cNvCxnSpPr>
            <a:cxnSpLocks/>
            <a:stCxn id="4" idx="3"/>
            <a:endCxn id="5" idx="1"/>
          </p:cNvCxnSpPr>
          <p:nvPr/>
        </p:nvCxnSpPr>
        <p:spPr>
          <a:xfrm>
            <a:off x="4403558" y="3681664"/>
            <a:ext cx="2169694" cy="122722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2656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1869-083A-7564-F1E5-50EE469D78D3}"/>
              </a:ext>
            </a:extLst>
          </p:cNvPr>
          <p:cNvSpPr>
            <a:spLocks noGrp="1"/>
          </p:cNvSpPr>
          <p:nvPr>
            <p:ph type="ctrTitle"/>
          </p:nvPr>
        </p:nvSpPr>
        <p:spPr/>
        <p:txBody>
          <a:bodyPr/>
          <a:lstStyle/>
          <a:p>
            <a:r>
              <a:rPr lang="en-GB"/>
              <a:t>Background</a:t>
            </a:r>
          </a:p>
        </p:txBody>
      </p:sp>
      <p:sp>
        <p:nvSpPr>
          <p:cNvPr id="3" name="Subtitle 2">
            <a:extLst>
              <a:ext uri="{FF2B5EF4-FFF2-40B4-BE49-F238E27FC236}">
                <a16:creationId xmlns:a16="http://schemas.microsoft.com/office/drawing/2014/main" id="{757D6606-B5B1-81BC-FA24-A458D8E10B6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7460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9D1B-97FB-3275-29B2-190C06CA6E0E}"/>
              </a:ext>
            </a:extLst>
          </p:cNvPr>
          <p:cNvSpPr>
            <a:spLocks noGrp="1"/>
          </p:cNvSpPr>
          <p:nvPr>
            <p:ph type="title"/>
          </p:nvPr>
        </p:nvSpPr>
        <p:spPr/>
        <p:txBody>
          <a:bodyPr/>
          <a:lstStyle/>
          <a:p>
            <a:r>
              <a:rPr lang="en-GB" b="1">
                <a:solidFill>
                  <a:srgbClr val="F25C29"/>
                </a:solidFill>
              </a:rPr>
              <a:t>Information</a:t>
            </a:r>
          </a:p>
        </p:txBody>
      </p:sp>
      <p:sp>
        <p:nvSpPr>
          <p:cNvPr id="3" name="Content Placeholder 2">
            <a:extLst>
              <a:ext uri="{FF2B5EF4-FFF2-40B4-BE49-F238E27FC236}">
                <a16:creationId xmlns:a16="http://schemas.microsoft.com/office/drawing/2014/main" id="{BB72F651-EC58-9502-568D-42AD1974FAAD}"/>
              </a:ext>
            </a:extLst>
          </p:cNvPr>
          <p:cNvSpPr>
            <a:spLocks noGrp="1"/>
          </p:cNvSpPr>
          <p:nvPr>
            <p:ph sz="quarter" idx="12"/>
          </p:nvPr>
        </p:nvSpPr>
        <p:spPr/>
        <p:txBody>
          <a:bodyPr/>
          <a:lstStyle/>
          <a:p>
            <a:r>
              <a:rPr lang="en-GB"/>
              <a:t>Posters</a:t>
            </a:r>
          </a:p>
          <a:p>
            <a:r>
              <a:rPr lang="en-GB"/>
              <a:t>Displays</a:t>
            </a:r>
          </a:p>
          <a:p>
            <a:r>
              <a:rPr lang="en-GB"/>
              <a:t>School website</a:t>
            </a:r>
          </a:p>
          <a:p>
            <a:r>
              <a:rPr lang="en-GB"/>
              <a:t>Social media</a:t>
            </a:r>
          </a:p>
          <a:p>
            <a:r>
              <a:rPr lang="en-GB"/>
              <a:t>Slideshows around school/TV screens</a:t>
            </a:r>
          </a:p>
          <a:p>
            <a:r>
              <a:rPr lang="en-GB"/>
              <a:t>Banner stands</a:t>
            </a:r>
          </a:p>
          <a:p>
            <a:r>
              <a:rPr lang="en-GB"/>
              <a:t>Careers area (in class or whole school)</a:t>
            </a:r>
          </a:p>
        </p:txBody>
      </p:sp>
      <p:pic>
        <p:nvPicPr>
          <p:cNvPr id="4" name="Graphic 3">
            <a:extLst>
              <a:ext uri="{FF2B5EF4-FFF2-40B4-BE49-F238E27FC236}">
                <a16:creationId xmlns:a16="http://schemas.microsoft.com/office/drawing/2014/main" id="{7287F190-C5DB-C4AC-62E1-406FD04A3D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8629" y="1157802"/>
            <a:ext cx="3158704" cy="3158704"/>
          </a:xfrm>
          <a:prstGeom prst="rect">
            <a:avLst/>
          </a:prstGeom>
        </p:spPr>
      </p:pic>
    </p:spTree>
    <p:extLst>
      <p:ext uri="{BB962C8B-B14F-4D97-AF65-F5344CB8AC3E}">
        <p14:creationId xmlns:p14="http://schemas.microsoft.com/office/powerpoint/2010/main" val="2652299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66A10-A5EC-E2FE-0A44-EF8106D18AFB}"/>
              </a:ext>
            </a:extLst>
          </p:cNvPr>
          <p:cNvSpPr>
            <a:spLocks noGrp="1"/>
          </p:cNvSpPr>
          <p:nvPr>
            <p:ph type="title"/>
          </p:nvPr>
        </p:nvSpPr>
        <p:spPr/>
        <p:txBody>
          <a:bodyPr/>
          <a:lstStyle/>
          <a:p>
            <a:r>
              <a:rPr lang="en-GB" b="1">
                <a:solidFill>
                  <a:srgbClr val="F25C29"/>
                </a:solidFill>
              </a:rPr>
              <a:t>Publications</a:t>
            </a:r>
          </a:p>
        </p:txBody>
      </p:sp>
      <p:sp>
        <p:nvSpPr>
          <p:cNvPr id="3" name="Content Placeholder 2">
            <a:extLst>
              <a:ext uri="{FF2B5EF4-FFF2-40B4-BE49-F238E27FC236}">
                <a16:creationId xmlns:a16="http://schemas.microsoft.com/office/drawing/2014/main" id="{4083F135-D3E1-7CEF-BEB5-C98208665A87}"/>
              </a:ext>
            </a:extLst>
          </p:cNvPr>
          <p:cNvSpPr>
            <a:spLocks noGrp="1"/>
          </p:cNvSpPr>
          <p:nvPr>
            <p:ph sz="quarter" idx="12"/>
          </p:nvPr>
        </p:nvSpPr>
        <p:spPr>
          <a:xfrm>
            <a:off x="478368" y="1557338"/>
            <a:ext cx="8275667" cy="4716462"/>
          </a:xfrm>
        </p:spPr>
        <p:txBody>
          <a:bodyPr/>
          <a:lstStyle/>
          <a:p>
            <a:r>
              <a:rPr lang="en-GB"/>
              <a:t>School planner</a:t>
            </a:r>
          </a:p>
          <a:p>
            <a:r>
              <a:rPr lang="en-GB"/>
              <a:t>Careers books for the library e.g. ‘Bonkers Book of Jobs’ / ‘Careers using maths’</a:t>
            </a:r>
          </a:p>
          <a:p>
            <a:r>
              <a:rPr lang="en-GB"/>
              <a:t>School options booklets around transition</a:t>
            </a:r>
          </a:p>
          <a:p>
            <a:r>
              <a:rPr lang="en-GB"/>
              <a:t>Marketing leaflets</a:t>
            </a:r>
          </a:p>
          <a:p>
            <a:r>
              <a:rPr lang="en-GB"/>
              <a:t>Secondary school/college prospectus and other destinations</a:t>
            </a:r>
          </a:p>
          <a:p>
            <a:r>
              <a:rPr lang="en-GB"/>
              <a:t>Employer database</a:t>
            </a:r>
          </a:p>
          <a:p>
            <a:r>
              <a:rPr lang="en-GB"/>
              <a:t>Local press</a:t>
            </a:r>
          </a:p>
        </p:txBody>
      </p:sp>
      <p:pic>
        <p:nvPicPr>
          <p:cNvPr id="7" name="Graphic 6">
            <a:extLst>
              <a:ext uri="{FF2B5EF4-FFF2-40B4-BE49-F238E27FC236}">
                <a16:creationId xmlns:a16="http://schemas.microsoft.com/office/drawing/2014/main" id="{3DD7FF74-31BD-C901-5C4A-E097FC1976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4011" y="1312023"/>
            <a:ext cx="2151530" cy="2151530"/>
          </a:xfrm>
          <a:prstGeom prst="rect">
            <a:avLst/>
          </a:prstGeom>
        </p:spPr>
      </p:pic>
    </p:spTree>
    <p:extLst>
      <p:ext uri="{BB962C8B-B14F-4D97-AF65-F5344CB8AC3E}">
        <p14:creationId xmlns:p14="http://schemas.microsoft.com/office/powerpoint/2010/main" val="4076581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EFA3-BFDC-E78D-F51C-D6389F26934E}"/>
              </a:ext>
            </a:extLst>
          </p:cNvPr>
          <p:cNvSpPr>
            <a:spLocks noGrp="1"/>
          </p:cNvSpPr>
          <p:nvPr>
            <p:ph type="title"/>
          </p:nvPr>
        </p:nvSpPr>
        <p:spPr/>
        <p:txBody>
          <a:bodyPr/>
          <a:lstStyle/>
          <a:p>
            <a:r>
              <a:rPr lang="en-GB" b="1">
                <a:solidFill>
                  <a:srgbClr val="F25C29"/>
                </a:solidFill>
              </a:rPr>
              <a:t>Tasks and Activities</a:t>
            </a:r>
          </a:p>
        </p:txBody>
      </p:sp>
      <p:sp>
        <p:nvSpPr>
          <p:cNvPr id="3" name="Content Placeholder 2">
            <a:extLst>
              <a:ext uri="{FF2B5EF4-FFF2-40B4-BE49-F238E27FC236}">
                <a16:creationId xmlns:a16="http://schemas.microsoft.com/office/drawing/2014/main" id="{B11A3848-8503-BADD-3866-BB0DEDFC49AF}"/>
              </a:ext>
            </a:extLst>
          </p:cNvPr>
          <p:cNvSpPr>
            <a:spLocks noGrp="1"/>
          </p:cNvSpPr>
          <p:nvPr>
            <p:ph sz="quarter" idx="12"/>
          </p:nvPr>
        </p:nvSpPr>
        <p:spPr>
          <a:xfrm>
            <a:off x="478369" y="1557338"/>
            <a:ext cx="7096324" cy="4716462"/>
          </a:xfrm>
        </p:spPr>
        <p:txBody>
          <a:bodyPr/>
          <a:lstStyle/>
          <a:p>
            <a:r>
              <a:rPr lang="en-GB"/>
              <a:t>Careers fairs</a:t>
            </a:r>
          </a:p>
          <a:p>
            <a:r>
              <a:rPr lang="en-GB"/>
              <a:t>Assemblies/registration time tasks</a:t>
            </a:r>
          </a:p>
          <a:p>
            <a:r>
              <a:rPr lang="en-GB"/>
              <a:t>Teacher CPD</a:t>
            </a:r>
          </a:p>
          <a:p>
            <a:r>
              <a:rPr lang="en-GB"/>
              <a:t>PSHE Lessons</a:t>
            </a:r>
          </a:p>
          <a:p>
            <a:r>
              <a:rPr lang="en-GB"/>
              <a:t>Suspended timetable days</a:t>
            </a:r>
          </a:p>
          <a:p>
            <a:r>
              <a:rPr lang="en-GB"/>
              <a:t>Employer and employee encounters (including preparation and debrief)</a:t>
            </a:r>
          </a:p>
        </p:txBody>
      </p:sp>
      <p:pic>
        <p:nvPicPr>
          <p:cNvPr id="5" name="Graphic 4">
            <a:extLst>
              <a:ext uri="{FF2B5EF4-FFF2-40B4-BE49-F238E27FC236}">
                <a16:creationId xmlns:a16="http://schemas.microsoft.com/office/drawing/2014/main" id="{B1EC9BFD-60EC-E2DA-0CD2-54856E6F59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3317" y="1442196"/>
            <a:ext cx="2139204" cy="2139204"/>
          </a:xfrm>
          <a:prstGeom prst="rect">
            <a:avLst/>
          </a:prstGeom>
        </p:spPr>
      </p:pic>
    </p:spTree>
    <p:extLst>
      <p:ext uri="{BB962C8B-B14F-4D97-AF65-F5344CB8AC3E}">
        <p14:creationId xmlns:p14="http://schemas.microsoft.com/office/powerpoint/2010/main" val="1630646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258A-2CC6-412A-CBC2-C921A320426C}"/>
              </a:ext>
            </a:extLst>
          </p:cNvPr>
          <p:cNvSpPr>
            <a:spLocks noGrp="1"/>
          </p:cNvSpPr>
          <p:nvPr>
            <p:ph type="ctrTitle"/>
          </p:nvPr>
        </p:nvSpPr>
        <p:spPr/>
        <p:txBody>
          <a:bodyPr/>
          <a:lstStyle/>
          <a:p>
            <a:r>
              <a:rPr lang="en-GB"/>
              <a:t>Putting it into Practice</a:t>
            </a:r>
          </a:p>
        </p:txBody>
      </p:sp>
    </p:spTree>
    <p:extLst>
      <p:ext uri="{BB962C8B-B14F-4D97-AF65-F5344CB8AC3E}">
        <p14:creationId xmlns:p14="http://schemas.microsoft.com/office/powerpoint/2010/main" val="259121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6F16-97DF-78F1-8F54-643DD7F044D3}"/>
              </a:ext>
            </a:extLst>
          </p:cNvPr>
          <p:cNvSpPr>
            <a:spLocks noGrp="1"/>
          </p:cNvSpPr>
          <p:nvPr>
            <p:ph type="title"/>
          </p:nvPr>
        </p:nvSpPr>
        <p:spPr/>
        <p:txBody>
          <a:bodyPr/>
          <a:lstStyle/>
          <a:p>
            <a:r>
              <a:rPr lang="en-GB" b="1">
                <a:solidFill>
                  <a:srgbClr val="F25C29"/>
                </a:solidFill>
              </a:rPr>
              <a:t>Intent</a:t>
            </a:r>
          </a:p>
        </p:txBody>
      </p:sp>
      <p:sp>
        <p:nvSpPr>
          <p:cNvPr id="3" name="Content Placeholder 2">
            <a:extLst>
              <a:ext uri="{FF2B5EF4-FFF2-40B4-BE49-F238E27FC236}">
                <a16:creationId xmlns:a16="http://schemas.microsoft.com/office/drawing/2014/main" id="{3F66BE62-6DD9-C487-941F-4AB4EC653111}"/>
              </a:ext>
            </a:extLst>
          </p:cNvPr>
          <p:cNvSpPr>
            <a:spLocks noGrp="1"/>
          </p:cNvSpPr>
          <p:nvPr>
            <p:ph sz="quarter" idx="12"/>
          </p:nvPr>
        </p:nvSpPr>
        <p:spPr>
          <a:xfrm>
            <a:off x="478369" y="1557338"/>
            <a:ext cx="7417600" cy="4716462"/>
          </a:xfrm>
        </p:spPr>
        <p:txBody>
          <a:bodyPr/>
          <a:lstStyle/>
          <a:p>
            <a:r>
              <a:rPr lang="en-GB" sz="2400"/>
              <a:t>Scope out where you need LMI in your long-term career programme</a:t>
            </a:r>
          </a:p>
          <a:p>
            <a:r>
              <a:rPr lang="en-GB" sz="2400"/>
              <a:t>Ensure staff understand LMI, how to access current information and the school’s career programme</a:t>
            </a:r>
          </a:p>
          <a:p>
            <a:r>
              <a:rPr lang="en-GB" sz="2400"/>
              <a:t>Check that you are making good use of resources and the networks you’re involved in</a:t>
            </a:r>
          </a:p>
          <a:p>
            <a:r>
              <a:rPr lang="en-GB" sz="2400"/>
              <a:t>Review your website and resources to ensure you cover different pathways into work and engage the interests of pupils and parents</a:t>
            </a:r>
          </a:p>
        </p:txBody>
      </p:sp>
      <p:pic>
        <p:nvPicPr>
          <p:cNvPr id="5" name="Graphic 4">
            <a:extLst>
              <a:ext uri="{FF2B5EF4-FFF2-40B4-BE49-F238E27FC236}">
                <a16:creationId xmlns:a16="http://schemas.microsoft.com/office/drawing/2014/main" id="{50096E42-A247-87AF-C13D-A1C99A625A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5974" y="850719"/>
            <a:ext cx="1740274" cy="1740274"/>
          </a:xfrm>
          <a:prstGeom prst="rect">
            <a:avLst/>
          </a:prstGeom>
        </p:spPr>
      </p:pic>
    </p:spTree>
    <p:extLst>
      <p:ext uri="{BB962C8B-B14F-4D97-AF65-F5344CB8AC3E}">
        <p14:creationId xmlns:p14="http://schemas.microsoft.com/office/powerpoint/2010/main" val="1484899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471E-89FD-3719-7827-058C722CE4AA}"/>
              </a:ext>
            </a:extLst>
          </p:cNvPr>
          <p:cNvSpPr>
            <a:spLocks noGrp="1"/>
          </p:cNvSpPr>
          <p:nvPr>
            <p:ph type="title"/>
          </p:nvPr>
        </p:nvSpPr>
        <p:spPr/>
        <p:txBody>
          <a:bodyPr/>
          <a:lstStyle/>
          <a:p>
            <a:r>
              <a:rPr lang="en-GB" b="1">
                <a:solidFill>
                  <a:srgbClr val="F25C29"/>
                </a:solidFill>
              </a:rPr>
              <a:t>Implementation</a:t>
            </a:r>
          </a:p>
        </p:txBody>
      </p:sp>
      <p:sp>
        <p:nvSpPr>
          <p:cNvPr id="3" name="Content Placeholder 2">
            <a:extLst>
              <a:ext uri="{FF2B5EF4-FFF2-40B4-BE49-F238E27FC236}">
                <a16:creationId xmlns:a16="http://schemas.microsoft.com/office/drawing/2014/main" id="{AC5D6B18-889C-667A-BEB0-F0B50F642794}"/>
              </a:ext>
            </a:extLst>
          </p:cNvPr>
          <p:cNvSpPr>
            <a:spLocks noGrp="1"/>
          </p:cNvSpPr>
          <p:nvPr>
            <p:ph sz="quarter" idx="12"/>
          </p:nvPr>
        </p:nvSpPr>
        <p:spPr>
          <a:xfrm>
            <a:off x="478369" y="1557338"/>
            <a:ext cx="8443210" cy="4716462"/>
          </a:xfrm>
        </p:spPr>
        <p:txBody>
          <a:bodyPr/>
          <a:lstStyle/>
          <a:p>
            <a:r>
              <a:rPr lang="en-GB" sz="2400"/>
              <a:t>Start early so that children (and their parents) have lots of opportunities to explore today’s workplaces</a:t>
            </a:r>
          </a:p>
          <a:p>
            <a:r>
              <a:rPr lang="en-GB" sz="2400"/>
              <a:t>Ensure school events and parents’ evenings explain and promote pathways in an impartial way</a:t>
            </a:r>
          </a:p>
          <a:p>
            <a:r>
              <a:rPr lang="en-GB" sz="2400"/>
              <a:t>Train older pupils to support younger children to make use of key careers information resources in your school</a:t>
            </a:r>
          </a:p>
          <a:p>
            <a:r>
              <a:rPr lang="en-GB" sz="2400"/>
              <a:t>Make use of a wide range of media to encourage pupils in their career exploration including social media, posters, websites and physical resources</a:t>
            </a:r>
          </a:p>
          <a:p>
            <a:r>
              <a:rPr lang="en-GB" sz="2400"/>
              <a:t>Develop a careers assembly plan that identifies careers information topics appropriately for each Key Stage.</a:t>
            </a:r>
          </a:p>
        </p:txBody>
      </p:sp>
      <p:pic>
        <p:nvPicPr>
          <p:cNvPr id="5" name="Graphic 4">
            <a:extLst>
              <a:ext uri="{FF2B5EF4-FFF2-40B4-BE49-F238E27FC236}">
                <a16:creationId xmlns:a16="http://schemas.microsoft.com/office/drawing/2014/main" id="{811D101F-8EFA-C174-06B9-A6B263A49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1579" y="1244974"/>
            <a:ext cx="2184026" cy="2184026"/>
          </a:xfrm>
          <a:prstGeom prst="rect">
            <a:avLst/>
          </a:prstGeom>
        </p:spPr>
      </p:pic>
    </p:spTree>
    <p:extLst>
      <p:ext uri="{BB962C8B-B14F-4D97-AF65-F5344CB8AC3E}">
        <p14:creationId xmlns:p14="http://schemas.microsoft.com/office/powerpoint/2010/main" val="2659926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505D-A8DC-AAA4-F745-E9BD0F8B9035}"/>
              </a:ext>
            </a:extLst>
          </p:cNvPr>
          <p:cNvSpPr>
            <a:spLocks noGrp="1"/>
          </p:cNvSpPr>
          <p:nvPr>
            <p:ph type="title"/>
          </p:nvPr>
        </p:nvSpPr>
        <p:spPr/>
        <p:txBody>
          <a:bodyPr/>
          <a:lstStyle/>
          <a:p>
            <a:r>
              <a:rPr lang="en-GB" b="1">
                <a:solidFill>
                  <a:srgbClr val="F25C29"/>
                </a:solidFill>
              </a:rPr>
              <a:t>Impact</a:t>
            </a:r>
          </a:p>
        </p:txBody>
      </p:sp>
      <p:sp>
        <p:nvSpPr>
          <p:cNvPr id="3" name="Content Placeholder 2">
            <a:extLst>
              <a:ext uri="{FF2B5EF4-FFF2-40B4-BE49-F238E27FC236}">
                <a16:creationId xmlns:a16="http://schemas.microsoft.com/office/drawing/2014/main" id="{74795B05-1291-AEB1-A045-731217397E0B}"/>
              </a:ext>
            </a:extLst>
          </p:cNvPr>
          <p:cNvSpPr>
            <a:spLocks noGrp="1"/>
          </p:cNvSpPr>
          <p:nvPr>
            <p:ph sz="quarter" idx="12"/>
          </p:nvPr>
        </p:nvSpPr>
        <p:spPr>
          <a:xfrm>
            <a:off x="478369" y="1557338"/>
            <a:ext cx="8183718" cy="4716462"/>
          </a:xfrm>
        </p:spPr>
        <p:txBody>
          <a:bodyPr/>
          <a:lstStyle/>
          <a:p>
            <a:r>
              <a:rPr lang="en-GB" sz="2400"/>
              <a:t>Plan regular monitoring of the programme to evaluate coverage of key sectors and LMI</a:t>
            </a:r>
          </a:p>
          <a:p>
            <a:r>
              <a:rPr lang="en-GB" sz="2400"/>
              <a:t>Evaluate the programme alongside pupil voice/aspiration data to ensure that it meets the needs of your pupils and opens their eyes to the jobs they aren’t aware of</a:t>
            </a:r>
          </a:p>
          <a:p>
            <a:r>
              <a:rPr lang="en-GB" sz="2400"/>
              <a:t>Include all stakeholders in that evaluation – parents, governors, teachers as well as pupils</a:t>
            </a:r>
          </a:p>
        </p:txBody>
      </p:sp>
      <p:pic>
        <p:nvPicPr>
          <p:cNvPr id="5" name="Graphic 4">
            <a:extLst>
              <a:ext uri="{FF2B5EF4-FFF2-40B4-BE49-F238E27FC236}">
                <a16:creationId xmlns:a16="http://schemas.microsoft.com/office/drawing/2014/main" id="{63C30D12-28D8-904E-7C03-E539CB76B1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3926" y="1379444"/>
            <a:ext cx="2049556" cy="2049556"/>
          </a:xfrm>
          <a:prstGeom prst="rect">
            <a:avLst/>
          </a:prstGeom>
        </p:spPr>
      </p:pic>
    </p:spTree>
    <p:extLst>
      <p:ext uri="{BB962C8B-B14F-4D97-AF65-F5344CB8AC3E}">
        <p14:creationId xmlns:p14="http://schemas.microsoft.com/office/powerpoint/2010/main" val="268082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1C9-8108-20D1-AAA1-5F5BB964B3A9}"/>
              </a:ext>
            </a:extLst>
          </p:cNvPr>
          <p:cNvSpPr>
            <a:spLocks noGrp="1"/>
          </p:cNvSpPr>
          <p:nvPr>
            <p:ph type="ctrTitle"/>
          </p:nvPr>
        </p:nvSpPr>
        <p:spPr/>
        <p:txBody>
          <a:bodyPr/>
          <a:lstStyle/>
          <a:p>
            <a:r>
              <a:rPr lang="en-GB" dirty="0"/>
              <a:t>LMI at Home</a:t>
            </a:r>
          </a:p>
        </p:txBody>
      </p:sp>
    </p:spTree>
    <p:extLst>
      <p:ext uri="{BB962C8B-B14F-4D97-AF65-F5344CB8AC3E}">
        <p14:creationId xmlns:p14="http://schemas.microsoft.com/office/powerpoint/2010/main" val="4166881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CBDD-FC1A-0593-C469-BA72FAE24F43}"/>
              </a:ext>
            </a:extLst>
          </p:cNvPr>
          <p:cNvSpPr>
            <a:spLocks noGrp="1"/>
          </p:cNvSpPr>
          <p:nvPr>
            <p:ph type="title"/>
          </p:nvPr>
        </p:nvSpPr>
        <p:spPr>
          <a:xfrm>
            <a:off x="437322" y="748698"/>
            <a:ext cx="11350487" cy="957047"/>
          </a:xfrm>
        </p:spPr>
        <p:txBody>
          <a:bodyPr>
            <a:normAutofit/>
          </a:bodyPr>
          <a:lstStyle/>
          <a:p>
            <a:r>
              <a:rPr lang="en-GB" b="1" dirty="0">
                <a:solidFill>
                  <a:srgbClr val="F25C29"/>
                </a:solidFill>
              </a:rPr>
              <a:t>Encouraging the conversation to continue</a:t>
            </a:r>
          </a:p>
        </p:txBody>
      </p:sp>
      <p:sp>
        <p:nvSpPr>
          <p:cNvPr id="4" name="Rectangle: Rounded Corners 3">
            <a:extLst>
              <a:ext uri="{FF2B5EF4-FFF2-40B4-BE49-F238E27FC236}">
                <a16:creationId xmlns:a16="http://schemas.microsoft.com/office/drawing/2014/main" id="{606E9165-0F4E-5B2E-69A0-9641F9E27637}"/>
              </a:ext>
            </a:extLst>
          </p:cNvPr>
          <p:cNvSpPr/>
          <p:nvPr/>
        </p:nvSpPr>
        <p:spPr>
          <a:xfrm>
            <a:off x="1287379" y="3068053"/>
            <a:ext cx="3116179" cy="1227221"/>
          </a:xfrm>
          <a:prstGeom prst="round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Deliver in school sessions to staff and pupils</a:t>
            </a:r>
          </a:p>
        </p:txBody>
      </p:sp>
      <p:sp>
        <p:nvSpPr>
          <p:cNvPr id="5" name="Rectangle: Rounded Corners 4">
            <a:extLst>
              <a:ext uri="{FF2B5EF4-FFF2-40B4-BE49-F238E27FC236}">
                <a16:creationId xmlns:a16="http://schemas.microsoft.com/office/drawing/2014/main" id="{C010FCBD-9259-8CAC-0776-9AA2DCC1B8DD}"/>
              </a:ext>
            </a:extLst>
          </p:cNvPr>
          <p:cNvSpPr/>
          <p:nvPr/>
        </p:nvSpPr>
        <p:spPr>
          <a:xfrm>
            <a:off x="6573252" y="4295274"/>
            <a:ext cx="3116179" cy="1227221"/>
          </a:xfrm>
          <a:prstGeom prst="round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latin typeface="Aptos" panose="020B0004020202020204" pitchFamily="34" charset="0"/>
              </a:rPr>
              <a:t>Adapt and deliver LMI Quiz to parents/ carers</a:t>
            </a:r>
            <a:endParaRPr kumimoji="0" lang="en-GB"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6" name="Rectangle: Rounded Corners 5">
            <a:extLst>
              <a:ext uri="{FF2B5EF4-FFF2-40B4-BE49-F238E27FC236}">
                <a16:creationId xmlns:a16="http://schemas.microsoft.com/office/drawing/2014/main" id="{1BB3C44E-4A15-194D-EE30-59DD148DB933}"/>
              </a:ext>
            </a:extLst>
          </p:cNvPr>
          <p:cNvSpPr/>
          <p:nvPr/>
        </p:nvSpPr>
        <p:spPr>
          <a:xfrm>
            <a:off x="6573253" y="1840832"/>
            <a:ext cx="3116179" cy="1227221"/>
          </a:xfrm>
          <a:prstGeom prst="round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latin typeface="Aptos" panose="020B0004020202020204" pitchFamily="34" charset="0"/>
              </a:rPr>
              <a:t>Adapt and deliver</a:t>
            </a:r>
            <a:r>
              <a:rPr kumimoji="0" lang="en-GB"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LMI session to parents/carers</a:t>
            </a:r>
          </a:p>
        </p:txBody>
      </p:sp>
      <p:cxnSp>
        <p:nvCxnSpPr>
          <p:cNvPr id="8" name="Straight Connector 7">
            <a:extLst>
              <a:ext uri="{FF2B5EF4-FFF2-40B4-BE49-F238E27FC236}">
                <a16:creationId xmlns:a16="http://schemas.microsoft.com/office/drawing/2014/main" id="{9EC70C0A-3423-C166-0022-DA4D3DD004C0}"/>
              </a:ext>
            </a:extLst>
          </p:cNvPr>
          <p:cNvCxnSpPr>
            <a:stCxn id="4" idx="3"/>
            <a:endCxn id="6" idx="1"/>
          </p:cNvCxnSpPr>
          <p:nvPr/>
        </p:nvCxnSpPr>
        <p:spPr>
          <a:xfrm flipV="1">
            <a:off x="4403558" y="2454443"/>
            <a:ext cx="2169695" cy="1227221"/>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2648E3D-D849-294B-37C1-C3F22C718BF2}"/>
              </a:ext>
            </a:extLst>
          </p:cNvPr>
          <p:cNvCxnSpPr>
            <a:cxnSpLocks/>
            <a:stCxn id="4" idx="3"/>
            <a:endCxn id="5" idx="1"/>
          </p:cNvCxnSpPr>
          <p:nvPr/>
        </p:nvCxnSpPr>
        <p:spPr>
          <a:xfrm>
            <a:off x="4403558" y="3681664"/>
            <a:ext cx="2169694" cy="122722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3044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6030A3-2462-94BE-861B-9A8CDC8F532F}"/>
              </a:ext>
            </a:extLst>
          </p:cNvPr>
          <p:cNvSpPr>
            <a:spLocks noGrp="1"/>
          </p:cNvSpPr>
          <p:nvPr>
            <p:ph type="ctrTitle"/>
          </p:nvPr>
        </p:nvSpPr>
        <p:spPr/>
        <p:txBody>
          <a:bodyPr/>
          <a:lstStyle/>
          <a:p>
            <a:r>
              <a:rPr lang="en-GB"/>
              <a:t>Any Questions?</a:t>
            </a:r>
          </a:p>
        </p:txBody>
      </p:sp>
      <p:sp>
        <p:nvSpPr>
          <p:cNvPr id="3" name="Subtitle 2">
            <a:extLst>
              <a:ext uri="{FF2B5EF4-FFF2-40B4-BE49-F238E27FC236}">
                <a16:creationId xmlns:a16="http://schemas.microsoft.com/office/drawing/2014/main" id="{E541FB60-F71A-D874-6BA3-EB0BC680E86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71353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B2D7A-D6A8-CAD4-D5AC-EDC4F8B7BF1B}"/>
              </a:ext>
            </a:extLst>
          </p:cNvPr>
          <p:cNvSpPr>
            <a:spLocks noGrp="1"/>
          </p:cNvSpPr>
          <p:nvPr>
            <p:ph type="title"/>
          </p:nvPr>
        </p:nvSpPr>
        <p:spPr/>
        <p:txBody>
          <a:bodyPr/>
          <a:lstStyle/>
          <a:p>
            <a:r>
              <a:rPr lang="en-GB" b="1">
                <a:solidFill>
                  <a:srgbClr val="F25C29"/>
                </a:solidFill>
              </a:rPr>
              <a:t>Our Ambition:</a:t>
            </a:r>
          </a:p>
        </p:txBody>
      </p:sp>
      <p:sp>
        <p:nvSpPr>
          <p:cNvPr id="3" name="Content Placeholder 2">
            <a:extLst>
              <a:ext uri="{FF2B5EF4-FFF2-40B4-BE49-F238E27FC236}">
                <a16:creationId xmlns:a16="http://schemas.microsoft.com/office/drawing/2014/main" id="{4EF8581C-0239-327C-FD30-4C2BF9D7B1BB}"/>
              </a:ext>
            </a:extLst>
          </p:cNvPr>
          <p:cNvSpPr>
            <a:spLocks noGrp="1"/>
          </p:cNvSpPr>
          <p:nvPr>
            <p:ph idx="1"/>
          </p:nvPr>
        </p:nvSpPr>
        <p:spPr>
          <a:xfrm>
            <a:off x="437322" y="2416640"/>
            <a:ext cx="9420355" cy="2322629"/>
          </a:xfrm>
        </p:spPr>
        <p:txBody>
          <a:bodyPr/>
          <a:lstStyle/>
          <a:p>
            <a:pPr marL="0" indent="0">
              <a:buNone/>
            </a:pPr>
            <a:r>
              <a:rPr lang="en-GB" sz="4400" b="1">
                <a:solidFill>
                  <a:srgbClr val="F25C29"/>
                </a:solidFill>
              </a:rPr>
              <a:t>Every young person in the North East should be able to identify routes into a successful working life</a:t>
            </a:r>
          </a:p>
        </p:txBody>
      </p:sp>
    </p:spTree>
    <p:extLst>
      <p:ext uri="{BB962C8B-B14F-4D97-AF65-F5344CB8AC3E}">
        <p14:creationId xmlns:p14="http://schemas.microsoft.com/office/powerpoint/2010/main" val="1654480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86311-31BC-EDCF-8A4F-7480DF0DC188}"/>
              </a:ext>
            </a:extLst>
          </p:cNvPr>
          <p:cNvSpPr>
            <a:spLocks noGrp="1"/>
          </p:cNvSpPr>
          <p:nvPr>
            <p:ph type="title"/>
          </p:nvPr>
        </p:nvSpPr>
        <p:spPr>
          <a:xfrm>
            <a:off x="251791" y="2325263"/>
            <a:ext cx="3863010" cy="1669774"/>
          </a:xfrm>
        </p:spPr>
        <p:txBody>
          <a:bodyPr>
            <a:normAutofit fontScale="90000"/>
          </a:bodyPr>
          <a:lstStyle/>
          <a:p>
            <a:r>
              <a:rPr lang="en-GB" b="1">
                <a:solidFill>
                  <a:srgbClr val="F25C29"/>
                </a:solidFill>
              </a:rPr>
              <a:t>The number of jobs is in the North East is increasing</a:t>
            </a:r>
          </a:p>
        </p:txBody>
      </p:sp>
      <p:pic>
        <p:nvPicPr>
          <p:cNvPr id="5" name="Picture 4">
            <a:extLst>
              <a:ext uri="{FF2B5EF4-FFF2-40B4-BE49-F238E27FC236}">
                <a16:creationId xmlns:a16="http://schemas.microsoft.com/office/drawing/2014/main" id="{BF7D359C-E600-343D-9C47-EFEC671119E9}"/>
              </a:ext>
            </a:extLst>
          </p:cNvPr>
          <p:cNvPicPr>
            <a:picLocks noChangeAspect="1"/>
          </p:cNvPicPr>
          <p:nvPr/>
        </p:nvPicPr>
        <p:blipFill>
          <a:blip r:embed="rId3"/>
          <a:stretch>
            <a:fillRect/>
          </a:stretch>
        </p:blipFill>
        <p:spPr>
          <a:xfrm>
            <a:off x="4652751" y="519881"/>
            <a:ext cx="6807067" cy="5280539"/>
          </a:xfrm>
          <a:prstGeom prst="rect">
            <a:avLst/>
          </a:prstGeom>
        </p:spPr>
      </p:pic>
      <p:sp>
        <p:nvSpPr>
          <p:cNvPr id="9" name="TextBox 8">
            <a:extLst>
              <a:ext uri="{FF2B5EF4-FFF2-40B4-BE49-F238E27FC236}">
                <a16:creationId xmlns:a16="http://schemas.microsoft.com/office/drawing/2014/main" id="{62385AEE-2E36-7114-500C-56C9D122F1EB}"/>
              </a:ext>
            </a:extLst>
          </p:cNvPr>
          <p:cNvSpPr txBox="1"/>
          <p:nvPr/>
        </p:nvSpPr>
        <p:spPr>
          <a:xfrm>
            <a:off x="1169919" y="6030342"/>
            <a:ext cx="9852162" cy="307777"/>
          </a:xfrm>
          <a:prstGeom prst="rect">
            <a:avLst/>
          </a:prstGeom>
          <a:noFill/>
        </p:spPr>
        <p:txBody>
          <a:bodyPr wrap="square">
            <a:spAutoFit/>
          </a:bodyPr>
          <a:lstStyle/>
          <a:p>
            <a:r>
              <a:rPr lang="en-GB" sz="1400">
                <a:latin typeface="Aptos" panose="020B0004020202020204" pitchFamily="34" charset="0"/>
              </a:rPr>
              <a:t>Please note – check </a:t>
            </a:r>
            <a:r>
              <a:rPr lang="en-GB" sz="1400">
                <a:latin typeface="Aptos" panose="020B0004020202020204" pitchFamily="34" charset="0"/>
                <a:hlinkClick r:id="rId4"/>
              </a:rPr>
              <a:t>Education, inclusion and skills - North East Evidence Hub (northeast-ca.gov.uk)</a:t>
            </a:r>
            <a:r>
              <a:rPr lang="en-GB" sz="1400">
                <a:latin typeface="Aptos" panose="020B0004020202020204" pitchFamily="34" charset="0"/>
              </a:rPr>
              <a:t> for up to date information.</a:t>
            </a:r>
          </a:p>
        </p:txBody>
      </p:sp>
    </p:spTree>
    <p:extLst>
      <p:ext uri="{BB962C8B-B14F-4D97-AF65-F5344CB8AC3E}">
        <p14:creationId xmlns:p14="http://schemas.microsoft.com/office/powerpoint/2010/main" val="350223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721A-F1D4-3AF5-C3F9-AB75AED37B72}"/>
              </a:ext>
            </a:extLst>
          </p:cNvPr>
          <p:cNvSpPr>
            <a:spLocks noGrp="1"/>
          </p:cNvSpPr>
          <p:nvPr>
            <p:ph type="title"/>
          </p:nvPr>
        </p:nvSpPr>
        <p:spPr/>
        <p:txBody>
          <a:bodyPr/>
          <a:lstStyle/>
          <a:p>
            <a:r>
              <a:rPr lang="en-GB" b="1">
                <a:solidFill>
                  <a:srgbClr val="F25C29"/>
                </a:solidFill>
              </a:rPr>
              <a:t>What is LMI?</a:t>
            </a:r>
          </a:p>
        </p:txBody>
      </p:sp>
      <p:sp>
        <p:nvSpPr>
          <p:cNvPr id="3" name="Content Placeholder 2">
            <a:extLst>
              <a:ext uri="{FF2B5EF4-FFF2-40B4-BE49-F238E27FC236}">
                <a16:creationId xmlns:a16="http://schemas.microsoft.com/office/drawing/2014/main" id="{938D0764-F4D5-D952-DBA1-5F8A63633831}"/>
              </a:ext>
            </a:extLst>
          </p:cNvPr>
          <p:cNvSpPr>
            <a:spLocks noGrp="1"/>
          </p:cNvSpPr>
          <p:nvPr>
            <p:ph idx="1"/>
          </p:nvPr>
        </p:nvSpPr>
        <p:spPr/>
        <p:txBody>
          <a:bodyPr/>
          <a:lstStyle/>
          <a:p>
            <a:r>
              <a:rPr lang="en-GB"/>
              <a:t>Data about the workplace</a:t>
            </a:r>
          </a:p>
          <a:p>
            <a:r>
              <a:rPr lang="en-GB"/>
              <a:t>Statistics about the workplace</a:t>
            </a:r>
          </a:p>
          <a:p>
            <a:r>
              <a:rPr lang="en-GB"/>
              <a:t>Research into the workplace</a:t>
            </a:r>
          </a:p>
          <a:p>
            <a:r>
              <a:rPr lang="en-GB"/>
              <a:t>Also about pathways and progression</a:t>
            </a:r>
          </a:p>
        </p:txBody>
      </p:sp>
    </p:spTree>
    <p:extLst>
      <p:ext uri="{BB962C8B-B14F-4D97-AF65-F5344CB8AC3E}">
        <p14:creationId xmlns:p14="http://schemas.microsoft.com/office/powerpoint/2010/main" val="921203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B915-1DDC-5A38-FE5B-878F9D9C5BE1}"/>
              </a:ext>
            </a:extLst>
          </p:cNvPr>
          <p:cNvSpPr>
            <a:spLocks noGrp="1"/>
          </p:cNvSpPr>
          <p:nvPr>
            <p:ph type="title"/>
          </p:nvPr>
        </p:nvSpPr>
        <p:spPr/>
        <p:txBody>
          <a:bodyPr/>
          <a:lstStyle/>
          <a:p>
            <a:r>
              <a:rPr lang="en-GB" b="1">
                <a:solidFill>
                  <a:srgbClr val="F25C29"/>
                </a:solidFill>
              </a:rPr>
              <a:t>Why does it matter?</a:t>
            </a:r>
          </a:p>
        </p:txBody>
      </p:sp>
      <p:sp>
        <p:nvSpPr>
          <p:cNvPr id="3" name="Content Placeholder 2">
            <a:extLst>
              <a:ext uri="{FF2B5EF4-FFF2-40B4-BE49-F238E27FC236}">
                <a16:creationId xmlns:a16="http://schemas.microsoft.com/office/drawing/2014/main" id="{89323E23-CB7B-6880-966D-442C05BF767F}"/>
              </a:ext>
            </a:extLst>
          </p:cNvPr>
          <p:cNvSpPr>
            <a:spLocks noGrp="1"/>
          </p:cNvSpPr>
          <p:nvPr>
            <p:ph idx="1"/>
          </p:nvPr>
        </p:nvSpPr>
        <p:spPr>
          <a:xfrm>
            <a:off x="437323" y="1825625"/>
            <a:ext cx="8434828" cy="4351338"/>
          </a:xfrm>
        </p:spPr>
        <p:txBody>
          <a:bodyPr/>
          <a:lstStyle/>
          <a:p>
            <a:r>
              <a:rPr lang="en-GB" sz="2400"/>
              <a:t>Access to up-to-date career and labour market information is </a:t>
            </a:r>
            <a:r>
              <a:rPr lang="en-GB" sz="2400" b="1"/>
              <a:t>important for social mobility</a:t>
            </a:r>
          </a:p>
          <a:p>
            <a:r>
              <a:rPr lang="en-GB" sz="2400"/>
              <a:t>Information about pay, how many available jobs and previous pupils in the school who have had ‘successful transitions’ </a:t>
            </a:r>
            <a:r>
              <a:rPr lang="en-GB" sz="2400" b="1"/>
              <a:t>helps to connect pupils to a different future</a:t>
            </a:r>
          </a:p>
          <a:p>
            <a:r>
              <a:rPr lang="en-GB" sz="2400"/>
              <a:t>Giving information, different routes and employers allows pupils to make more informed choices and transitions: </a:t>
            </a:r>
          </a:p>
          <a:p>
            <a:endParaRPr lang="en-GB" sz="2400"/>
          </a:p>
          <a:p>
            <a:pPr marL="0" indent="0">
              <a:buNone/>
            </a:pPr>
            <a:r>
              <a:rPr lang="en-GB" b="1">
                <a:solidFill>
                  <a:srgbClr val="F25C29"/>
                </a:solidFill>
              </a:rPr>
              <a:t>“If you can see it, you can be it.”</a:t>
            </a:r>
          </a:p>
        </p:txBody>
      </p:sp>
    </p:spTree>
    <p:extLst>
      <p:ext uri="{BB962C8B-B14F-4D97-AF65-F5344CB8AC3E}">
        <p14:creationId xmlns:p14="http://schemas.microsoft.com/office/powerpoint/2010/main" val="70694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C520-0D58-9743-6A31-143924130CDA}"/>
              </a:ext>
            </a:extLst>
          </p:cNvPr>
          <p:cNvSpPr>
            <a:spLocks noGrp="1"/>
          </p:cNvSpPr>
          <p:nvPr>
            <p:ph type="title"/>
          </p:nvPr>
        </p:nvSpPr>
        <p:spPr/>
        <p:txBody>
          <a:bodyPr/>
          <a:lstStyle/>
          <a:p>
            <a:r>
              <a:rPr lang="en-GB" b="1">
                <a:solidFill>
                  <a:srgbClr val="F25C29"/>
                </a:solidFill>
              </a:rPr>
              <a:t>What do the Benchmarks say about LMI?</a:t>
            </a:r>
          </a:p>
        </p:txBody>
      </p:sp>
      <p:sp>
        <p:nvSpPr>
          <p:cNvPr id="3" name="Content Placeholder 2">
            <a:extLst>
              <a:ext uri="{FF2B5EF4-FFF2-40B4-BE49-F238E27FC236}">
                <a16:creationId xmlns:a16="http://schemas.microsoft.com/office/drawing/2014/main" id="{7C624E0C-1C99-9867-F9F2-61CA41DBFBCF}"/>
              </a:ext>
            </a:extLst>
          </p:cNvPr>
          <p:cNvSpPr>
            <a:spLocks noGrp="1"/>
          </p:cNvSpPr>
          <p:nvPr>
            <p:ph idx="1"/>
          </p:nvPr>
        </p:nvSpPr>
        <p:spPr>
          <a:xfrm>
            <a:off x="437323" y="1902939"/>
            <a:ext cx="2696170" cy="3571104"/>
          </a:xfrm>
          <a:solidFill>
            <a:schemeClr val="bg1">
              <a:lumMod val="95000"/>
            </a:schemeClr>
          </a:solidFill>
        </p:spPr>
        <p:txBody>
          <a:bodyPr lIns="144000" tIns="144000" rIns="144000" bIns="144000"/>
          <a:lstStyle/>
          <a:p>
            <a:pPr marL="0" indent="0">
              <a:lnSpc>
                <a:spcPct val="100000"/>
              </a:lnSpc>
              <a:spcBef>
                <a:spcPts val="1200"/>
              </a:spcBef>
              <a:spcAft>
                <a:spcPts val="1200"/>
              </a:spcAft>
              <a:buNone/>
            </a:pPr>
            <a:r>
              <a:rPr lang="en-GB" sz="1800">
                <a:effectLst/>
                <a:ea typeface="Calibri" panose="020F0502020204030204" pitchFamily="34" charset="0"/>
                <a:cs typeface="Calibri" panose="020F0502020204030204" pitchFamily="34" charset="0"/>
              </a:rPr>
              <a:t>Throughout their time in school every pupil has had multiple opportunities to explore a range of different careers and job roles including the routes into them. This may include the use of careers websites and other online resources.</a:t>
            </a:r>
            <a:endParaRPr lang="en-GB" sz="1800"/>
          </a:p>
        </p:txBody>
      </p:sp>
      <p:sp>
        <p:nvSpPr>
          <p:cNvPr id="4" name="Content Placeholder 2">
            <a:extLst>
              <a:ext uri="{FF2B5EF4-FFF2-40B4-BE49-F238E27FC236}">
                <a16:creationId xmlns:a16="http://schemas.microsoft.com/office/drawing/2014/main" id="{DDA5865C-3C77-AB3A-B701-BAF6911AA59F}"/>
              </a:ext>
            </a:extLst>
          </p:cNvPr>
          <p:cNvSpPr txBox="1">
            <a:spLocks/>
          </p:cNvSpPr>
          <p:nvPr/>
        </p:nvSpPr>
        <p:spPr>
          <a:xfrm>
            <a:off x="3324686" y="1902939"/>
            <a:ext cx="2696170" cy="3571104"/>
          </a:xfrm>
          <a:prstGeom prst="rect">
            <a:avLst/>
          </a:prstGeom>
          <a:solidFill>
            <a:schemeClr val="bg1">
              <a:lumMod val="95000"/>
            </a:schemeClr>
          </a:solidFill>
        </p:spPr>
        <p:txBody>
          <a:bodyPr vert="horz" lIns="144000" tIns="144000" rIns="14400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Font typeface="Arial" panose="020B0604020202020204" pitchFamily="34" charset="0"/>
              <a:buNone/>
            </a:pPr>
            <a:r>
              <a:rPr lang="en-GB" sz="1800">
                <a:ea typeface="Calibri" panose="020F0502020204030204" pitchFamily="34" charset="0"/>
                <a:cs typeface="Calibri" panose="020F0502020204030204" pitchFamily="34" charset="0"/>
              </a:rPr>
              <a:t>Throughout their time in school (by the end of Y6 or by the end of Y4 in a first school) all pupils have explored basic labour market information to expand their awareness of future opportunities and possibilities.</a:t>
            </a:r>
            <a:endParaRPr lang="en-GB" sz="1800"/>
          </a:p>
        </p:txBody>
      </p:sp>
      <p:sp>
        <p:nvSpPr>
          <p:cNvPr id="5" name="Content Placeholder 2">
            <a:extLst>
              <a:ext uri="{FF2B5EF4-FFF2-40B4-BE49-F238E27FC236}">
                <a16:creationId xmlns:a16="http://schemas.microsoft.com/office/drawing/2014/main" id="{2640E072-166E-15E9-1416-E4E15C0F6C04}"/>
              </a:ext>
            </a:extLst>
          </p:cNvPr>
          <p:cNvSpPr txBox="1">
            <a:spLocks/>
          </p:cNvSpPr>
          <p:nvPr/>
        </p:nvSpPr>
        <p:spPr>
          <a:xfrm>
            <a:off x="6212049" y="1902939"/>
            <a:ext cx="2696170" cy="3571104"/>
          </a:xfrm>
          <a:prstGeom prst="rect">
            <a:avLst/>
          </a:prstGeom>
          <a:solidFill>
            <a:schemeClr val="bg1">
              <a:lumMod val="95000"/>
            </a:schemeClr>
          </a:solidFill>
        </p:spPr>
        <p:txBody>
          <a:bodyPr vert="horz" lIns="144000" tIns="144000" rIns="14400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Font typeface="Arial" panose="020B0604020202020204" pitchFamily="34" charset="0"/>
              <a:buNone/>
            </a:pPr>
            <a:r>
              <a:rPr lang="en-GB" sz="1800">
                <a:ea typeface="Calibri" panose="020F0502020204030204" pitchFamily="34" charset="0"/>
                <a:cs typeface="Calibri" panose="020F0502020204030204" pitchFamily="34" charset="0"/>
              </a:rPr>
              <a:t>Labour Market Information is used to tackle stereotypical thinking, raise aspirations and broaden horizons, ensuring each pupil understands the full range of options open to them.</a:t>
            </a:r>
            <a:endParaRPr lang="en-GB" sz="1800"/>
          </a:p>
        </p:txBody>
      </p:sp>
      <p:sp>
        <p:nvSpPr>
          <p:cNvPr id="6" name="Content Placeholder 2">
            <a:extLst>
              <a:ext uri="{FF2B5EF4-FFF2-40B4-BE49-F238E27FC236}">
                <a16:creationId xmlns:a16="http://schemas.microsoft.com/office/drawing/2014/main" id="{1C444865-DA32-F1EF-AB6E-B6F38A6C27E0}"/>
              </a:ext>
            </a:extLst>
          </p:cNvPr>
          <p:cNvSpPr txBox="1">
            <a:spLocks/>
          </p:cNvSpPr>
          <p:nvPr/>
        </p:nvSpPr>
        <p:spPr>
          <a:xfrm>
            <a:off x="9099411" y="1902939"/>
            <a:ext cx="2696170" cy="3571104"/>
          </a:xfrm>
          <a:prstGeom prst="rect">
            <a:avLst/>
          </a:prstGeom>
          <a:solidFill>
            <a:schemeClr val="bg1">
              <a:lumMod val="95000"/>
            </a:schemeClr>
          </a:solidFill>
        </p:spPr>
        <p:txBody>
          <a:bodyPr vert="horz" lIns="144000" tIns="144000" rIns="14400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Font typeface="Arial" panose="020B0604020202020204" pitchFamily="34" charset="0"/>
              <a:buNone/>
            </a:pPr>
            <a:r>
              <a:rPr lang="en-GB" sz="1800">
                <a:ea typeface="Calibri" panose="020F0502020204030204" pitchFamily="34" charset="0"/>
                <a:cs typeface="Calibri" panose="020F0502020204030204" pitchFamily="34" charset="0"/>
              </a:rPr>
              <a:t>Parents/carers are encouraged to explore accurate and up to date labour market information related to different careers and job roles, and the routes into them, with their children.</a:t>
            </a:r>
          </a:p>
          <a:p>
            <a:pPr marL="0" indent="0">
              <a:lnSpc>
                <a:spcPct val="100000"/>
              </a:lnSpc>
              <a:buFont typeface="Arial" panose="020B0604020202020204" pitchFamily="34" charset="0"/>
              <a:buNone/>
            </a:pPr>
            <a:endParaRPr lang="en-GB" sz="1800"/>
          </a:p>
        </p:txBody>
      </p:sp>
    </p:spTree>
    <p:extLst>
      <p:ext uri="{BB962C8B-B14F-4D97-AF65-F5344CB8AC3E}">
        <p14:creationId xmlns:p14="http://schemas.microsoft.com/office/powerpoint/2010/main" val="316907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5400-B7D7-9D9C-9015-89C95744708D}"/>
              </a:ext>
            </a:extLst>
          </p:cNvPr>
          <p:cNvSpPr>
            <a:spLocks noGrp="1"/>
          </p:cNvSpPr>
          <p:nvPr>
            <p:ph type="ctrTitle"/>
          </p:nvPr>
        </p:nvSpPr>
        <p:spPr/>
        <p:txBody>
          <a:bodyPr/>
          <a:lstStyle/>
          <a:p>
            <a:r>
              <a:rPr lang="en-GB"/>
              <a:t>The Future of Work</a:t>
            </a:r>
          </a:p>
        </p:txBody>
      </p:sp>
    </p:spTree>
    <p:extLst>
      <p:ext uri="{BB962C8B-B14F-4D97-AF65-F5344CB8AC3E}">
        <p14:creationId xmlns:p14="http://schemas.microsoft.com/office/powerpoint/2010/main" val="772055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Template">
  <a:themeElements>
    <a:clrScheme name="NECA colours">
      <a:dk1>
        <a:srgbClr val="000000"/>
      </a:dk1>
      <a:lt1>
        <a:srgbClr val="FFFFFF"/>
      </a:lt1>
      <a:dk2>
        <a:srgbClr val="44546A"/>
      </a:dk2>
      <a:lt2>
        <a:srgbClr val="E7E6E6"/>
      </a:lt2>
      <a:accent1>
        <a:srgbClr val="8F3E8D"/>
      </a:accent1>
      <a:accent2>
        <a:srgbClr val="00468A"/>
      </a:accent2>
      <a:accent3>
        <a:srgbClr val="33A38B"/>
      </a:accent3>
      <a:accent4>
        <a:srgbClr val="EC1162"/>
      </a:accent4>
      <a:accent5>
        <a:srgbClr val="F15B28"/>
      </a:accent5>
      <a:accent6>
        <a:srgbClr val="00573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CA Powerpoint TEMPLATE" id="{418472F7-6596-CA49-94A5-49F0E7C5AE95}" vid="{2F87E62D-E5B1-6B41-844B-AC96D5A32A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dfd17d-da80-475e-a8d1-eb7a6ebfc63a" xsi:nil="true"/>
    <lcf76f155ced4ddcb4097134ff3c332f xmlns="993e6cba-b68b-4371-b50a-4ee2f97b2db8">
      <Terms xmlns="http://schemas.microsoft.com/office/infopath/2007/PartnerControls"/>
    </lcf76f155ced4ddcb4097134ff3c332f>
    <SharedWithUsers xmlns="31545d19-d4a3-43ad-9c0b-412c4e24d627">
      <UserInfo>
        <DisplayName>Tallent, Paul (North East CA)</DisplayName>
        <AccountId>37</AccountId>
        <AccountType/>
      </UserInfo>
      <UserInfo>
        <DisplayName>Johnson, Lucy (North East CA)</DisplayName>
        <AccountId>20</AccountId>
        <AccountType/>
      </UserInfo>
      <UserInfo>
        <DisplayName>Gow, Hannah (North East CA)</DisplayName>
        <AccountId>38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CC21FE81E44342A74639D0638ED448" ma:contentTypeVersion="4" ma:contentTypeDescription="Create a new document." ma:contentTypeScope="" ma:versionID="340b4066239bf9fc9fd352f873be2657">
  <xsd:schema xmlns:xsd="http://www.w3.org/2001/XMLSchema" xmlns:xs="http://www.w3.org/2001/XMLSchema" xmlns:p="http://schemas.microsoft.com/office/2006/metadata/properties" xmlns:ns2="ae7671f8-63a3-45ce-bd21-b5a719d4a12e" xmlns:ns3="31545d19-d4a3-43ad-9c0b-412c4e24d627" xmlns:ns4="993e6cba-b68b-4371-b50a-4ee2f97b2db8" xmlns:ns5="5fdfd17d-da80-475e-a8d1-eb7a6ebfc63a" targetNamespace="http://schemas.microsoft.com/office/2006/metadata/properties" ma:root="true" ma:fieldsID="5c9d9ff2513de7e89e292e0244e462be" ns2:_="" ns3:_="" ns4:_="" ns5:_="">
    <xsd:import namespace="ae7671f8-63a3-45ce-bd21-b5a719d4a12e"/>
    <xsd:import namespace="31545d19-d4a3-43ad-9c0b-412c4e24d627"/>
    <xsd:import namespace="993e6cba-b68b-4371-b50a-4ee2f97b2db8"/>
    <xsd:import namespace="5fdfd17d-da80-475e-a8d1-eb7a6ebfc63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OCR"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7671f8-63a3-45ce-bd21-b5a719d4a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545d19-d4a3-43ad-9c0b-412c4e24d62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3e6cba-b68b-4371-b50a-4ee2f97b2db8"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2e46b9b-9eb4-4263-a0bd-b634727372a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fd17d-da80-475e-a8d1-eb7a6ebfc6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b04ce92-08ff-46ba-a305-63b85c70d37a}" ma:internalName="TaxCatchAll" ma:showField="CatchAllData" ma:web="5fdfd17d-da80-475e-a8d1-eb7a6ebfc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826D74-670D-40C8-8A74-477C9F851DA5}">
  <ds:schemaRefs>
    <ds:schemaRef ds:uri="31545d19-d4a3-43ad-9c0b-412c4e24d627"/>
    <ds:schemaRef ds:uri="5fdfd17d-da80-475e-a8d1-eb7a6ebfc63a"/>
    <ds:schemaRef ds:uri="993e6cba-b68b-4371-b50a-4ee2f97b2db8"/>
    <ds:schemaRef ds:uri="dd923a34-5cc4-47bb-a92d-bff4e3bc03b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AD3EB14-1FF8-4844-B9D5-CDE6C9080ED3}">
  <ds:schemaRefs>
    <ds:schemaRef ds:uri="http://schemas.microsoft.com/sharepoint/v3/contenttype/forms"/>
  </ds:schemaRefs>
</ds:datastoreItem>
</file>

<file path=customXml/itemProps3.xml><?xml version="1.0" encoding="utf-8"?>
<ds:datastoreItem xmlns:ds="http://schemas.openxmlformats.org/officeDocument/2006/customXml" ds:itemID="{5EACDC44-99D5-4CFA-A3B0-28DDB3CEAF63}">
  <ds:schemaRefs>
    <ds:schemaRef ds:uri="31545d19-d4a3-43ad-9c0b-412c4e24d627"/>
    <ds:schemaRef ds:uri="5fdfd17d-da80-475e-a8d1-eb7a6ebfc63a"/>
    <ds:schemaRef ds:uri="993e6cba-b68b-4371-b50a-4ee2f97b2db8"/>
    <ds:schemaRef ds:uri="ae7671f8-63a3-45ce-bd21-b5a719d4a1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9</TotalTime>
  <Words>3501</Words>
  <Application>Microsoft Office PowerPoint</Application>
  <PresentationFormat>Widescreen</PresentationFormat>
  <Paragraphs>272</Paragraphs>
  <Slides>39</Slides>
  <Notes>32</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Aptos</vt:lpstr>
      <vt:lpstr>Aptos SemiBold</vt:lpstr>
      <vt:lpstr>Arial</vt:lpstr>
      <vt:lpstr>Calibri</vt:lpstr>
      <vt:lpstr>Courier New</vt:lpstr>
      <vt:lpstr>Hanken Grotesk</vt:lpstr>
      <vt:lpstr>Roboto</vt:lpstr>
      <vt:lpstr>Office Theme</vt:lpstr>
      <vt:lpstr>Master Template</vt:lpstr>
      <vt:lpstr>PowerPoint Presentation</vt:lpstr>
      <vt:lpstr>Session Overview</vt:lpstr>
      <vt:lpstr>Background</vt:lpstr>
      <vt:lpstr>Our Ambition:</vt:lpstr>
      <vt:lpstr>The number of jobs is in the North East is increasing</vt:lpstr>
      <vt:lpstr>What is LMI?</vt:lpstr>
      <vt:lpstr>Why does it matter?</vt:lpstr>
      <vt:lpstr>What do the Benchmarks say about LMI?</vt:lpstr>
      <vt:lpstr>The Future of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sectors in action</vt:lpstr>
      <vt:lpstr>Key Trends</vt:lpstr>
      <vt:lpstr>North East: where we're heading (medium-term)</vt:lpstr>
      <vt:lpstr>North East: where we're heading (longer-term)</vt:lpstr>
      <vt:lpstr>Are these the top 6 skills needed in 2035?</vt:lpstr>
      <vt:lpstr>PowerPoint Presentation</vt:lpstr>
      <vt:lpstr>Job Awareness</vt:lpstr>
      <vt:lpstr>What jobs are pupils aware of?</vt:lpstr>
      <vt:lpstr>LMI in School</vt:lpstr>
      <vt:lpstr>How can you build LMI into lessons or extra-curricular activities?</vt:lpstr>
      <vt:lpstr>Information</vt:lpstr>
      <vt:lpstr>Publications</vt:lpstr>
      <vt:lpstr>Tasks and Activities</vt:lpstr>
      <vt:lpstr>Putting it into Practice</vt:lpstr>
      <vt:lpstr>Intent</vt:lpstr>
      <vt:lpstr>Implementation</vt:lpstr>
      <vt:lpstr>Impact</vt:lpstr>
      <vt:lpstr>LMI at Home</vt:lpstr>
      <vt:lpstr>Encouraging the conversation to continue</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Miners</dc:creator>
  <cp:lastModifiedBy>Gow, Hannah (North East CA)</cp:lastModifiedBy>
  <cp:revision>1</cp:revision>
  <dcterms:created xsi:type="dcterms:W3CDTF">2024-04-05T00:52:34Z</dcterms:created>
  <dcterms:modified xsi:type="dcterms:W3CDTF">2024-09-30T11:02:57Z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0x010100BCCC21FE81E44342A74639D0638ED448</vt:lpwstr>
  </property>
  <property fmtid="{D5CDD505-2E9C-101B-9397-08002B2CF9AE}" pid="3" name="MediaServiceImageTags">
    <vt:lpwstr/>
  </property>
</Properties>
</file>