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65" r:id="rId5"/>
    <p:sldId id="258" r:id="rId6"/>
    <p:sldId id="288" r:id="rId7"/>
    <p:sldId id="290" r:id="rId8"/>
    <p:sldId id="289" r:id="rId9"/>
    <p:sldId id="292" r:id="rId10"/>
    <p:sldId id="359" r:id="rId11"/>
    <p:sldId id="361" r:id="rId12"/>
    <p:sldId id="360" r:id="rId13"/>
    <p:sldId id="377" r:id="rId14"/>
    <p:sldId id="358" r:id="rId15"/>
    <p:sldId id="331" r:id="rId16"/>
    <p:sldId id="332" r:id="rId17"/>
    <p:sldId id="335" r:id="rId18"/>
    <p:sldId id="333" r:id="rId19"/>
    <p:sldId id="337" r:id="rId20"/>
    <p:sldId id="378" r:id="rId21"/>
    <p:sldId id="379" r:id="rId22"/>
    <p:sldId id="380" r:id="rId23"/>
    <p:sldId id="381" r:id="rId24"/>
    <p:sldId id="366" r:id="rId25"/>
    <p:sldId id="382" r:id="rId26"/>
    <p:sldId id="383" r:id="rId27"/>
    <p:sldId id="384" r:id="rId28"/>
    <p:sldId id="365" r:id="rId29"/>
    <p:sldId id="385" r:id="rId3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8D0E57"/>
    <a:srgbClr val="D3480B"/>
    <a:srgbClr val="FAB600"/>
    <a:srgbClr val="0094C8"/>
    <a:srgbClr val="42A88E"/>
    <a:srgbClr val="880262"/>
    <a:srgbClr val="990099"/>
    <a:srgbClr val="399D8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7E7D01-B619-47EA-B99B-B3AF4677EC15}" v="390" dt="2021-04-11T13:25:55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80739"/>
  </p:normalViewPr>
  <p:slideViewPr>
    <p:cSldViewPr>
      <p:cViewPr varScale="1">
        <p:scale>
          <a:sx n="59" d="100"/>
          <a:sy n="59" d="100"/>
        </p:scale>
        <p:origin x="103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Croll" userId="a62879e1-943e-4271-a9bd-79e3227a164e" providerId="ADAL" clId="{F67E7D01-B619-47EA-B99B-B3AF4677EC15}"/>
    <pc:docChg chg="undo custSel addSld delSld modSld">
      <pc:chgData name="Lauren Croll" userId="a62879e1-943e-4271-a9bd-79e3227a164e" providerId="ADAL" clId="{F67E7D01-B619-47EA-B99B-B3AF4677EC15}" dt="2021-04-11T13:25:57.188" v="612" actId="47"/>
      <pc:docMkLst>
        <pc:docMk/>
      </pc:docMkLst>
      <pc:sldChg chg="modSp mod modAnim">
        <pc:chgData name="Lauren Croll" userId="a62879e1-943e-4271-a9bd-79e3227a164e" providerId="ADAL" clId="{F67E7D01-B619-47EA-B99B-B3AF4677EC15}" dt="2021-03-29T22:47:46.660" v="576"/>
        <pc:sldMkLst>
          <pc:docMk/>
          <pc:sldMk cId="1901136804" sldId="258"/>
        </pc:sldMkLst>
        <pc:spChg chg="mod">
          <ac:chgData name="Lauren Croll" userId="a62879e1-943e-4271-a9bd-79e3227a164e" providerId="ADAL" clId="{F67E7D01-B619-47EA-B99B-B3AF4677EC15}" dt="2021-03-29T22:47:16.534" v="574" actId="1076"/>
          <ac:spMkLst>
            <pc:docMk/>
            <pc:sldMk cId="1901136804" sldId="258"/>
            <ac:spMk id="6" creationId="{79640E73-7762-45DF-B74A-19005C3839F7}"/>
          </ac:spMkLst>
        </pc:spChg>
      </pc:sldChg>
      <pc:sldChg chg="del">
        <pc:chgData name="Lauren Croll" userId="a62879e1-943e-4271-a9bd-79e3227a164e" providerId="ADAL" clId="{F67E7D01-B619-47EA-B99B-B3AF4677EC15}" dt="2021-04-11T13:24:53" v="610" actId="47"/>
        <pc:sldMkLst>
          <pc:docMk/>
          <pc:sldMk cId="1930987622" sldId="260"/>
        </pc:sldMkLst>
      </pc:sldChg>
      <pc:sldChg chg="addSp modSp add mod">
        <pc:chgData name="Lauren Croll" userId="a62879e1-943e-4271-a9bd-79e3227a164e" providerId="ADAL" clId="{F67E7D01-B619-47EA-B99B-B3AF4677EC15}" dt="2021-04-11T13:24:49.698" v="609" actId="1076"/>
        <pc:sldMkLst>
          <pc:docMk/>
          <pc:sldMk cId="937997928" sldId="265"/>
        </pc:sldMkLst>
        <pc:spChg chg="add mod">
          <ac:chgData name="Lauren Croll" userId="a62879e1-943e-4271-a9bd-79e3227a164e" providerId="ADAL" clId="{F67E7D01-B619-47EA-B99B-B3AF4677EC15}" dt="2021-04-11T13:24:49.698" v="609" actId="1076"/>
          <ac:spMkLst>
            <pc:docMk/>
            <pc:sldMk cId="937997928" sldId="265"/>
            <ac:spMk id="3" creationId="{2407E9D7-F9D6-4F21-98FF-EE2F8DC7D34C}"/>
          </ac:spMkLst>
        </pc:spChg>
        <pc:picChg chg="mod">
          <ac:chgData name="Lauren Croll" userId="a62879e1-943e-4271-a9bd-79e3227a164e" providerId="ADAL" clId="{F67E7D01-B619-47EA-B99B-B3AF4677EC15}" dt="2021-04-11T13:24:44.431" v="608" actId="1076"/>
          <ac:picMkLst>
            <pc:docMk/>
            <pc:sldMk cId="937997928" sldId="265"/>
            <ac:picMk id="6" creationId="{D8910EA0-AFFD-4194-BB2E-937E7CD1B81E}"/>
          </ac:picMkLst>
        </pc:picChg>
      </pc:sldChg>
      <pc:sldChg chg="del">
        <pc:chgData name="Lauren Croll" userId="a62879e1-943e-4271-a9bd-79e3227a164e" providerId="ADAL" clId="{F67E7D01-B619-47EA-B99B-B3AF4677EC15}" dt="2021-03-29T22:30:24.533" v="151" actId="47"/>
        <pc:sldMkLst>
          <pc:docMk/>
          <pc:sldMk cId="1225223682" sldId="268"/>
        </pc:sldMkLst>
      </pc:sldChg>
      <pc:sldChg chg="del">
        <pc:chgData name="Lauren Croll" userId="a62879e1-943e-4271-a9bd-79e3227a164e" providerId="ADAL" clId="{F67E7D01-B619-47EA-B99B-B3AF4677EC15}" dt="2021-03-29T22:44:45.210" v="452" actId="47"/>
        <pc:sldMkLst>
          <pc:docMk/>
          <pc:sldMk cId="3577002771" sldId="277"/>
        </pc:sldMkLst>
      </pc:sldChg>
      <pc:sldChg chg="del">
        <pc:chgData name="Lauren Croll" userId="a62879e1-943e-4271-a9bd-79e3227a164e" providerId="ADAL" clId="{F67E7D01-B619-47EA-B99B-B3AF4677EC15}" dt="2021-03-29T22:44:40.063" v="451" actId="47"/>
        <pc:sldMkLst>
          <pc:docMk/>
          <pc:sldMk cId="679336820" sldId="278"/>
        </pc:sldMkLst>
      </pc:sldChg>
      <pc:sldChg chg="del">
        <pc:chgData name="Lauren Croll" userId="a62879e1-943e-4271-a9bd-79e3227a164e" providerId="ADAL" clId="{F67E7D01-B619-47EA-B99B-B3AF4677EC15}" dt="2021-03-29T22:21:00.395" v="0" actId="47"/>
        <pc:sldMkLst>
          <pc:docMk/>
          <pc:sldMk cId="2507322431" sldId="283"/>
        </pc:sldMkLst>
      </pc:sldChg>
      <pc:sldChg chg="del">
        <pc:chgData name="Lauren Croll" userId="a62879e1-943e-4271-a9bd-79e3227a164e" providerId="ADAL" clId="{F67E7D01-B619-47EA-B99B-B3AF4677EC15}" dt="2021-03-29T22:21:16.811" v="6" actId="47"/>
        <pc:sldMkLst>
          <pc:docMk/>
          <pc:sldMk cId="339651156" sldId="284"/>
        </pc:sldMkLst>
      </pc:sldChg>
      <pc:sldChg chg="del">
        <pc:chgData name="Lauren Croll" userId="a62879e1-943e-4271-a9bd-79e3227a164e" providerId="ADAL" clId="{F67E7D01-B619-47EA-B99B-B3AF4677EC15}" dt="2021-03-29T22:21:05.426" v="3" actId="47"/>
        <pc:sldMkLst>
          <pc:docMk/>
          <pc:sldMk cId="357961263" sldId="285"/>
        </pc:sldMkLst>
      </pc:sldChg>
      <pc:sldChg chg="del">
        <pc:chgData name="Lauren Croll" userId="a62879e1-943e-4271-a9bd-79e3227a164e" providerId="ADAL" clId="{F67E7D01-B619-47EA-B99B-B3AF4677EC15}" dt="2021-03-29T22:21:07.912" v="4" actId="47"/>
        <pc:sldMkLst>
          <pc:docMk/>
          <pc:sldMk cId="1333297677" sldId="286"/>
        </pc:sldMkLst>
      </pc:sldChg>
      <pc:sldChg chg="del">
        <pc:chgData name="Lauren Croll" userId="a62879e1-943e-4271-a9bd-79e3227a164e" providerId="ADAL" clId="{F67E7D01-B619-47EA-B99B-B3AF4677EC15}" dt="2021-03-29T22:21:10.225" v="5" actId="47"/>
        <pc:sldMkLst>
          <pc:docMk/>
          <pc:sldMk cId="1947843129" sldId="287"/>
        </pc:sldMkLst>
      </pc:sldChg>
      <pc:sldChg chg="modAnim">
        <pc:chgData name="Lauren Croll" userId="a62879e1-943e-4271-a9bd-79e3227a164e" providerId="ADAL" clId="{F67E7D01-B619-47EA-B99B-B3AF4677EC15}" dt="2021-03-29T22:48:07.635" v="577"/>
        <pc:sldMkLst>
          <pc:docMk/>
          <pc:sldMk cId="4091085542" sldId="288"/>
        </pc:sldMkLst>
      </pc:sldChg>
      <pc:sldChg chg="modAnim">
        <pc:chgData name="Lauren Croll" userId="a62879e1-943e-4271-a9bd-79e3227a164e" providerId="ADAL" clId="{F67E7D01-B619-47EA-B99B-B3AF4677EC15}" dt="2021-03-29T22:48:25.851" v="579"/>
        <pc:sldMkLst>
          <pc:docMk/>
          <pc:sldMk cId="3021061653" sldId="289"/>
        </pc:sldMkLst>
      </pc:sldChg>
      <pc:sldChg chg="modAnim">
        <pc:chgData name="Lauren Croll" userId="a62879e1-943e-4271-a9bd-79e3227a164e" providerId="ADAL" clId="{F67E7D01-B619-47EA-B99B-B3AF4677EC15}" dt="2021-03-29T22:48:14.267" v="578"/>
        <pc:sldMkLst>
          <pc:docMk/>
          <pc:sldMk cId="1895793021" sldId="290"/>
        </pc:sldMkLst>
      </pc:sldChg>
      <pc:sldChg chg="modAnim">
        <pc:chgData name="Lauren Croll" userId="a62879e1-943e-4271-a9bd-79e3227a164e" providerId="ADAL" clId="{F67E7D01-B619-47EA-B99B-B3AF4677EC15}" dt="2021-03-29T22:48:30.350" v="580"/>
        <pc:sldMkLst>
          <pc:docMk/>
          <pc:sldMk cId="2334172313" sldId="292"/>
        </pc:sldMkLst>
      </pc:sldChg>
      <pc:sldChg chg="modAnim">
        <pc:chgData name="Lauren Croll" userId="a62879e1-943e-4271-a9bd-79e3227a164e" providerId="ADAL" clId="{F67E7D01-B619-47EA-B99B-B3AF4677EC15}" dt="2021-03-29T22:50:00.147" v="599"/>
        <pc:sldMkLst>
          <pc:docMk/>
          <pc:sldMk cId="2663563239" sldId="331"/>
        </pc:sldMkLst>
      </pc:sldChg>
      <pc:sldChg chg="modSp mod">
        <pc:chgData name="Lauren Croll" userId="a62879e1-943e-4271-a9bd-79e3227a164e" providerId="ADAL" clId="{F67E7D01-B619-47EA-B99B-B3AF4677EC15}" dt="2021-03-29T22:22:47.045" v="8" actId="20577"/>
        <pc:sldMkLst>
          <pc:docMk/>
          <pc:sldMk cId="1619874956" sldId="337"/>
        </pc:sldMkLst>
        <pc:spChg chg="mod">
          <ac:chgData name="Lauren Croll" userId="a62879e1-943e-4271-a9bd-79e3227a164e" providerId="ADAL" clId="{F67E7D01-B619-47EA-B99B-B3AF4677EC15}" dt="2021-03-29T22:22:47.045" v="8" actId="20577"/>
          <ac:spMkLst>
            <pc:docMk/>
            <pc:sldMk cId="1619874956" sldId="337"/>
            <ac:spMk id="2" creationId="{07989D98-D4C0-BE45-A323-04231EB23A40}"/>
          </ac:spMkLst>
        </pc:spChg>
      </pc:sldChg>
      <pc:sldChg chg="add del modAnim">
        <pc:chgData name="Lauren Croll" userId="a62879e1-943e-4271-a9bd-79e3227a164e" providerId="ADAL" clId="{F67E7D01-B619-47EA-B99B-B3AF4677EC15}" dt="2021-04-11T13:25:57.188" v="612" actId="47"/>
        <pc:sldMkLst>
          <pc:docMk/>
          <pc:sldMk cId="2953101775" sldId="347"/>
        </pc:sldMkLst>
      </pc:sldChg>
      <pc:sldChg chg="modAnim">
        <pc:chgData name="Lauren Croll" userId="a62879e1-943e-4271-a9bd-79e3227a164e" providerId="ADAL" clId="{F67E7D01-B619-47EA-B99B-B3AF4677EC15}" dt="2021-03-29T22:49:02.973" v="582"/>
        <pc:sldMkLst>
          <pc:docMk/>
          <pc:sldMk cId="2732891377" sldId="360"/>
        </pc:sldMkLst>
      </pc:sldChg>
      <pc:sldChg chg="modAnim">
        <pc:chgData name="Lauren Croll" userId="a62879e1-943e-4271-a9bd-79e3227a164e" providerId="ADAL" clId="{F67E7D01-B619-47EA-B99B-B3AF4677EC15}" dt="2021-03-29T22:48:45.177" v="581"/>
        <pc:sldMkLst>
          <pc:docMk/>
          <pc:sldMk cId="533261303" sldId="361"/>
        </pc:sldMkLst>
      </pc:sldChg>
      <pc:sldChg chg="modSp add mod modAnim">
        <pc:chgData name="Lauren Croll" userId="a62879e1-943e-4271-a9bd-79e3227a164e" providerId="ADAL" clId="{F67E7D01-B619-47EA-B99B-B3AF4677EC15}" dt="2021-03-29T22:50:56.481" v="604"/>
        <pc:sldMkLst>
          <pc:docMk/>
          <pc:sldMk cId="2171797935" sldId="365"/>
        </pc:sldMkLst>
        <pc:spChg chg="mod">
          <ac:chgData name="Lauren Croll" userId="a62879e1-943e-4271-a9bd-79e3227a164e" providerId="ADAL" clId="{F67E7D01-B619-47EA-B99B-B3AF4677EC15}" dt="2021-03-29T22:44:28.234" v="450" actId="14100"/>
          <ac:spMkLst>
            <pc:docMk/>
            <pc:sldMk cId="2171797935" sldId="365"/>
            <ac:spMk id="2" creationId="{07989D98-D4C0-BE45-A323-04231EB23A40}"/>
          </ac:spMkLst>
        </pc:spChg>
      </pc:sldChg>
      <pc:sldChg chg="modSp add mod modAnim modNotesTx">
        <pc:chgData name="Lauren Croll" userId="a62879e1-943e-4271-a9bd-79e3227a164e" providerId="ADAL" clId="{F67E7D01-B619-47EA-B99B-B3AF4677EC15}" dt="2021-03-29T22:50:29.572" v="600"/>
        <pc:sldMkLst>
          <pc:docMk/>
          <pc:sldMk cId="3824884218" sldId="366"/>
        </pc:sldMkLst>
        <pc:spChg chg="mod">
          <ac:chgData name="Lauren Croll" userId="a62879e1-943e-4271-a9bd-79e3227a164e" providerId="ADAL" clId="{F67E7D01-B619-47EA-B99B-B3AF4677EC15}" dt="2021-03-29T22:34:23.143" v="167" actId="20577"/>
          <ac:spMkLst>
            <pc:docMk/>
            <pc:sldMk cId="3824884218" sldId="366"/>
            <ac:spMk id="2" creationId="{07989D98-D4C0-BE45-A323-04231EB23A40}"/>
          </ac:spMkLst>
        </pc:spChg>
        <pc:spChg chg="mod">
          <ac:chgData name="Lauren Croll" userId="a62879e1-943e-4271-a9bd-79e3227a164e" providerId="ADAL" clId="{F67E7D01-B619-47EA-B99B-B3AF4677EC15}" dt="2021-03-29T22:35:15.522" v="194" actId="20577"/>
          <ac:spMkLst>
            <pc:docMk/>
            <pc:sldMk cId="3824884218" sldId="366"/>
            <ac:spMk id="8" creationId="{83365AA5-84D6-4B32-A08A-E9AEB7ED1666}"/>
          </ac:spMkLst>
        </pc:spChg>
      </pc:sldChg>
      <pc:sldChg chg="modSp">
        <pc:chgData name="Lauren Croll" userId="a62879e1-943e-4271-a9bd-79e3227a164e" providerId="ADAL" clId="{F67E7D01-B619-47EA-B99B-B3AF4677EC15}" dt="2021-03-29T22:49:38.857" v="596" actId="20577"/>
        <pc:sldMkLst>
          <pc:docMk/>
          <pc:sldMk cId="1855201739" sldId="377"/>
        </pc:sldMkLst>
        <pc:spChg chg="mod">
          <ac:chgData name="Lauren Croll" userId="a62879e1-943e-4271-a9bd-79e3227a164e" providerId="ADAL" clId="{F67E7D01-B619-47EA-B99B-B3AF4677EC15}" dt="2021-03-29T22:49:38.857" v="596" actId="20577"/>
          <ac:spMkLst>
            <pc:docMk/>
            <pc:sldMk cId="1855201739" sldId="377"/>
            <ac:spMk id="5" creationId="{6F7EBFA4-92F9-4E8C-956E-9C76B853CBC2}"/>
          </ac:spMkLst>
        </pc:spChg>
      </pc:sldChg>
      <pc:sldChg chg="addSp modSp add mod modAnim">
        <pc:chgData name="Lauren Croll" userId="a62879e1-943e-4271-a9bd-79e3227a164e" providerId="ADAL" clId="{F67E7D01-B619-47EA-B99B-B3AF4677EC15}" dt="2021-03-29T22:25:36.768" v="31" actId="14100"/>
        <pc:sldMkLst>
          <pc:docMk/>
          <pc:sldMk cId="24755060" sldId="378"/>
        </pc:sldMkLst>
        <pc:spChg chg="add mod">
          <ac:chgData name="Lauren Croll" userId="a62879e1-943e-4271-a9bd-79e3227a164e" providerId="ADAL" clId="{F67E7D01-B619-47EA-B99B-B3AF4677EC15}" dt="2021-03-29T22:25:36.768" v="31" actId="14100"/>
          <ac:spMkLst>
            <pc:docMk/>
            <pc:sldMk cId="24755060" sldId="378"/>
            <ac:spMk id="5" creationId="{93C26552-7500-4B53-8DA1-420F086C14BE}"/>
          </ac:spMkLst>
        </pc:spChg>
        <pc:spChg chg="mod">
          <ac:chgData name="Lauren Croll" userId="a62879e1-943e-4271-a9bd-79e3227a164e" providerId="ADAL" clId="{F67E7D01-B619-47EA-B99B-B3AF4677EC15}" dt="2021-03-29T22:24:36.271" v="15" actId="1076"/>
          <ac:spMkLst>
            <pc:docMk/>
            <pc:sldMk cId="24755060" sldId="378"/>
            <ac:spMk id="7" creationId="{C1263E8F-E348-4838-A66D-F1C217FBED1D}"/>
          </ac:spMkLst>
        </pc:spChg>
      </pc:sldChg>
      <pc:sldChg chg="new del">
        <pc:chgData name="Lauren Croll" userId="a62879e1-943e-4271-a9bd-79e3227a164e" providerId="ADAL" clId="{F67E7D01-B619-47EA-B99B-B3AF4677EC15}" dt="2021-03-29T22:21:02.980" v="2" actId="47"/>
        <pc:sldMkLst>
          <pc:docMk/>
          <pc:sldMk cId="3256172092" sldId="378"/>
        </pc:sldMkLst>
      </pc:sldChg>
      <pc:sldChg chg="addSp modSp add mod modAnim">
        <pc:chgData name="Lauren Croll" userId="a62879e1-943e-4271-a9bd-79e3227a164e" providerId="ADAL" clId="{F67E7D01-B619-47EA-B99B-B3AF4677EC15}" dt="2021-03-29T22:26:16.198" v="44" actId="20577"/>
        <pc:sldMkLst>
          <pc:docMk/>
          <pc:sldMk cId="95542213" sldId="379"/>
        </pc:sldMkLst>
        <pc:spChg chg="add mod">
          <ac:chgData name="Lauren Croll" userId="a62879e1-943e-4271-a9bd-79e3227a164e" providerId="ADAL" clId="{F67E7D01-B619-47EA-B99B-B3AF4677EC15}" dt="2021-03-29T22:26:16.198" v="44" actId="20577"/>
          <ac:spMkLst>
            <pc:docMk/>
            <pc:sldMk cId="95542213" sldId="379"/>
            <ac:spMk id="6" creationId="{6CCFC4CF-F94E-4A4B-8C40-92F0E8B41062}"/>
          </ac:spMkLst>
        </pc:spChg>
        <pc:spChg chg="mod">
          <ac:chgData name="Lauren Croll" userId="a62879e1-943e-4271-a9bd-79e3227a164e" providerId="ADAL" clId="{F67E7D01-B619-47EA-B99B-B3AF4677EC15}" dt="2021-03-29T22:25:56.188" v="34" actId="1076"/>
          <ac:spMkLst>
            <pc:docMk/>
            <pc:sldMk cId="95542213" sldId="379"/>
            <ac:spMk id="7" creationId="{D2A9D031-566F-4F08-8E23-E7C326922A13}"/>
          </ac:spMkLst>
        </pc:spChg>
      </pc:sldChg>
      <pc:sldChg chg="addSp modSp add mod modAnim">
        <pc:chgData name="Lauren Croll" userId="a62879e1-943e-4271-a9bd-79e3227a164e" providerId="ADAL" clId="{F67E7D01-B619-47EA-B99B-B3AF4677EC15}" dt="2021-03-29T22:27:06.272" v="73" actId="14100"/>
        <pc:sldMkLst>
          <pc:docMk/>
          <pc:sldMk cId="69018502" sldId="380"/>
        </pc:sldMkLst>
        <pc:spChg chg="add mod">
          <ac:chgData name="Lauren Croll" userId="a62879e1-943e-4271-a9bd-79e3227a164e" providerId="ADAL" clId="{F67E7D01-B619-47EA-B99B-B3AF4677EC15}" dt="2021-03-29T22:27:06.272" v="73" actId="14100"/>
          <ac:spMkLst>
            <pc:docMk/>
            <pc:sldMk cId="69018502" sldId="380"/>
            <ac:spMk id="5" creationId="{8CA922D3-EFC2-42C8-A46E-E776DD1AC360}"/>
          </ac:spMkLst>
        </pc:spChg>
        <pc:spChg chg="mod">
          <ac:chgData name="Lauren Croll" userId="a62879e1-943e-4271-a9bd-79e3227a164e" providerId="ADAL" clId="{F67E7D01-B619-47EA-B99B-B3AF4677EC15}" dt="2021-03-29T22:26:56.348" v="71" actId="1076"/>
          <ac:spMkLst>
            <pc:docMk/>
            <pc:sldMk cId="69018502" sldId="380"/>
            <ac:spMk id="7" creationId="{C1263E8F-E348-4838-A66D-F1C217FBED1D}"/>
          </ac:spMkLst>
        </pc:spChg>
      </pc:sldChg>
      <pc:sldChg chg="addSp modSp add mod modAnim">
        <pc:chgData name="Lauren Croll" userId="a62879e1-943e-4271-a9bd-79e3227a164e" providerId="ADAL" clId="{F67E7D01-B619-47EA-B99B-B3AF4677EC15}" dt="2021-03-29T22:29:55.604" v="150" actId="1076"/>
        <pc:sldMkLst>
          <pc:docMk/>
          <pc:sldMk cId="172263657" sldId="381"/>
        </pc:sldMkLst>
        <pc:spChg chg="mod">
          <ac:chgData name="Lauren Croll" userId="a62879e1-943e-4271-a9bd-79e3227a164e" providerId="ADAL" clId="{F67E7D01-B619-47EA-B99B-B3AF4677EC15}" dt="2021-03-29T22:27:39.275" v="77" actId="255"/>
          <ac:spMkLst>
            <pc:docMk/>
            <pc:sldMk cId="172263657" sldId="381"/>
            <ac:spMk id="2" creationId="{07989D98-D4C0-BE45-A323-04231EB23A40}"/>
          </ac:spMkLst>
        </pc:spChg>
        <pc:spChg chg="add mod">
          <ac:chgData name="Lauren Croll" userId="a62879e1-943e-4271-a9bd-79e3227a164e" providerId="ADAL" clId="{F67E7D01-B619-47EA-B99B-B3AF4677EC15}" dt="2021-03-29T22:29:55.604" v="150" actId="1076"/>
          <ac:spMkLst>
            <pc:docMk/>
            <pc:sldMk cId="172263657" sldId="381"/>
            <ac:spMk id="4" creationId="{9CF65BF9-F476-4A30-8FD2-6315CB43FC32}"/>
          </ac:spMkLst>
        </pc:spChg>
      </pc:sldChg>
      <pc:sldChg chg="modSp add mod modAnim modNotesTx">
        <pc:chgData name="Lauren Croll" userId="a62879e1-943e-4271-a9bd-79e3227a164e" providerId="ADAL" clId="{F67E7D01-B619-47EA-B99B-B3AF4677EC15}" dt="2021-03-29T22:50:36.048" v="601"/>
        <pc:sldMkLst>
          <pc:docMk/>
          <pc:sldMk cId="2723164027" sldId="382"/>
        </pc:sldMkLst>
        <pc:spChg chg="mod">
          <ac:chgData name="Lauren Croll" userId="a62879e1-943e-4271-a9bd-79e3227a164e" providerId="ADAL" clId="{F67E7D01-B619-47EA-B99B-B3AF4677EC15}" dt="2021-03-29T22:38:26.245" v="308"/>
          <ac:spMkLst>
            <pc:docMk/>
            <pc:sldMk cId="2723164027" sldId="382"/>
            <ac:spMk id="2" creationId="{07989D98-D4C0-BE45-A323-04231EB23A40}"/>
          </ac:spMkLst>
        </pc:spChg>
        <pc:spChg chg="mod">
          <ac:chgData name="Lauren Croll" userId="a62879e1-943e-4271-a9bd-79e3227a164e" providerId="ADAL" clId="{F67E7D01-B619-47EA-B99B-B3AF4677EC15}" dt="2021-03-29T22:41:54.969" v="413" actId="20577"/>
          <ac:spMkLst>
            <pc:docMk/>
            <pc:sldMk cId="2723164027" sldId="382"/>
            <ac:spMk id="8" creationId="{83365AA5-84D6-4B32-A08A-E9AEB7ED1666}"/>
          </ac:spMkLst>
        </pc:spChg>
      </pc:sldChg>
      <pc:sldChg chg="modSp add mod modAnim modNotesTx">
        <pc:chgData name="Lauren Croll" userId="a62879e1-943e-4271-a9bd-79e3227a164e" providerId="ADAL" clId="{F67E7D01-B619-47EA-B99B-B3AF4677EC15}" dt="2021-03-29T22:50:41.178" v="602"/>
        <pc:sldMkLst>
          <pc:docMk/>
          <pc:sldMk cId="2269895790" sldId="383"/>
        </pc:sldMkLst>
        <pc:spChg chg="mod">
          <ac:chgData name="Lauren Croll" userId="a62879e1-943e-4271-a9bd-79e3227a164e" providerId="ADAL" clId="{F67E7D01-B619-47EA-B99B-B3AF4677EC15}" dt="2021-03-29T22:41:12.480" v="409"/>
          <ac:spMkLst>
            <pc:docMk/>
            <pc:sldMk cId="2269895790" sldId="383"/>
            <ac:spMk id="2" creationId="{07989D98-D4C0-BE45-A323-04231EB23A40}"/>
          </ac:spMkLst>
        </pc:spChg>
        <pc:spChg chg="mod">
          <ac:chgData name="Lauren Croll" userId="a62879e1-943e-4271-a9bd-79e3227a164e" providerId="ADAL" clId="{F67E7D01-B619-47EA-B99B-B3AF4677EC15}" dt="2021-03-29T22:42:16.019" v="424" actId="20577"/>
          <ac:spMkLst>
            <pc:docMk/>
            <pc:sldMk cId="2269895790" sldId="383"/>
            <ac:spMk id="8" creationId="{83365AA5-84D6-4B32-A08A-E9AEB7ED1666}"/>
          </ac:spMkLst>
        </pc:spChg>
      </pc:sldChg>
      <pc:sldChg chg="modSp add mod modAnim modNotesTx">
        <pc:chgData name="Lauren Croll" userId="a62879e1-943e-4271-a9bd-79e3227a164e" providerId="ADAL" clId="{F67E7D01-B619-47EA-B99B-B3AF4677EC15}" dt="2021-03-29T22:50:49.142" v="603"/>
        <pc:sldMkLst>
          <pc:docMk/>
          <pc:sldMk cId="2299258359" sldId="384"/>
        </pc:sldMkLst>
        <pc:spChg chg="mod">
          <ac:chgData name="Lauren Croll" userId="a62879e1-943e-4271-a9bd-79e3227a164e" providerId="ADAL" clId="{F67E7D01-B619-47EA-B99B-B3AF4677EC15}" dt="2021-03-29T22:43:04.812" v="429" actId="14100"/>
          <ac:spMkLst>
            <pc:docMk/>
            <pc:sldMk cId="2299258359" sldId="384"/>
            <ac:spMk id="2" creationId="{07989D98-D4C0-BE45-A323-04231EB23A40}"/>
          </ac:spMkLst>
        </pc:spChg>
        <pc:spChg chg="mod">
          <ac:chgData name="Lauren Croll" userId="a62879e1-943e-4271-a9bd-79e3227a164e" providerId="ADAL" clId="{F67E7D01-B619-47EA-B99B-B3AF4677EC15}" dt="2021-03-29T22:43:52.481" v="440"/>
          <ac:spMkLst>
            <pc:docMk/>
            <pc:sldMk cId="2299258359" sldId="384"/>
            <ac:spMk id="8" creationId="{83365AA5-84D6-4B32-A08A-E9AEB7ED1666}"/>
          </ac:spMkLst>
        </pc:spChg>
      </pc:sldChg>
      <pc:sldChg chg="add">
        <pc:chgData name="Lauren Croll" userId="a62879e1-943e-4271-a9bd-79e3227a164e" providerId="ADAL" clId="{F67E7D01-B619-47EA-B99B-B3AF4677EC15}" dt="2021-04-11T13:25:55.346" v="611"/>
        <pc:sldMkLst>
          <pc:docMk/>
          <pc:sldMk cId="3971842525" sldId="385"/>
        </pc:sldMkLst>
      </pc:sldChg>
    </pc:docChg>
  </pc:docChgLst>
  <pc:docChgLst>
    <pc:chgData name="Charlotte Wale" userId="S::charlottewale@bydesign-group.co.uk::2208e66f-59ba-4e1a-9325-94d8d9d28853" providerId="AD" clId="Web-{F2EA53D2-5980-2FDF-A36C-D6D77DCCD56C}"/>
    <pc:docChg chg="modSld">
      <pc:chgData name="Charlotte Wale" userId="S::charlottewale@bydesign-group.co.uk::2208e66f-59ba-4e1a-9325-94d8d9d28853" providerId="AD" clId="Web-{F2EA53D2-5980-2FDF-A36C-D6D77DCCD56C}" dt="2021-04-07T09:45:37.645" v="113"/>
      <pc:docMkLst>
        <pc:docMk/>
      </pc:docMkLst>
      <pc:sldChg chg="modSp">
        <pc:chgData name="Charlotte Wale" userId="S::charlottewale@bydesign-group.co.uk::2208e66f-59ba-4e1a-9325-94d8d9d28853" providerId="AD" clId="Web-{F2EA53D2-5980-2FDF-A36C-D6D77DCCD56C}" dt="2021-04-07T09:34:25.021" v="7" actId="20577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F2EA53D2-5980-2FDF-A36C-D6D77DCCD56C}" dt="2021-04-07T09:34:25.021" v="7" actId="20577"/>
          <ac:spMkLst>
            <pc:docMk/>
            <pc:sldMk cId="1901136804" sldId="258"/>
            <ac:spMk id="6" creationId="{79640E73-7762-45DF-B74A-19005C3839F7}"/>
          </ac:spMkLst>
        </pc:spChg>
      </pc:sldChg>
      <pc:sldChg chg="addSp delSp delAnim">
        <pc:chgData name="Charlotte Wale" userId="S::charlottewale@bydesign-group.co.uk::2208e66f-59ba-4e1a-9325-94d8d9d28853" providerId="AD" clId="Web-{F2EA53D2-5980-2FDF-A36C-D6D77DCCD56C}" dt="2021-04-07T09:34:13.381" v="1"/>
        <pc:sldMkLst>
          <pc:docMk/>
          <pc:sldMk cId="1930987622" sldId="260"/>
        </pc:sldMkLst>
        <pc:spChg chg="del">
          <ac:chgData name="Charlotte Wale" userId="S::charlottewale@bydesign-group.co.uk::2208e66f-59ba-4e1a-9325-94d8d9d28853" providerId="AD" clId="Web-{F2EA53D2-5980-2FDF-A36C-D6D77DCCD56C}" dt="2021-04-07T09:34:12.599" v="0"/>
          <ac:spMkLst>
            <pc:docMk/>
            <pc:sldMk cId="1930987622" sldId="260"/>
            <ac:spMk id="4" creationId="{DA57C4CE-FC0E-483E-B02F-088E3682CC79}"/>
          </ac:spMkLst>
        </pc:spChg>
        <pc:spChg chg="add">
          <ac:chgData name="Charlotte Wale" userId="S::charlottewale@bydesign-group.co.uk::2208e66f-59ba-4e1a-9325-94d8d9d28853" providerId="AD" clId="Web-{F2EA53D2-5980-2FDF-A36C-D6D77DCCD56C}" dt="2021-04-07T09:34:13.381" v="1"/>
          <ac:spMkLst>
            <pc:docMk/>
            <pc:sldMk cId="1930987622" sldId="260"/>
            <ac:spMk id="6" creationId="{A0AAC5C7-EF72-47C0-B462-8579874CE5F6}"/>
          </ac:spMkLst>
        </pc:spChg>
      </pc:sldChg>
      <pc:sldChg chg="addSp delSp modSp delAnim">
        <pc:chgData name="Charlotte Wale" userId="S::charlottewale@bydesign-group.co.uk::2208e66f-59ba-4e1a-9325-94d8d9d28853" providerId="AD" clId="Web-{F2EA53D2-5980-2FDF-A36C-D6D77DCCD56C}" dt="2021-04-07T09:34:47.491" v="17" actId="20577"/>
        <pc:sldMkLst>
          <pc:docMk/>
          <pc:sldMk cId="4091085542" sldId="288"/>
        </pc:sldMkLst>
        <pc:spChg chg="del">
          <ac:chgData name="Charlotte Wale" userId="S::charlottewale@bydesign-group.co.uk::2208e66f-59ba-4e1a-9325-94d8d9d28853" providerId="AD" clId="Web-{F2EA53D2-5980-2FDF-A36C-D6D77DCCD56C}" dt="2021-04-07T09:34:35.272" v="13"/>
          <ac:spMkLst>
            <pc:docMk/>
            <pc:sldMk cId="4091085542" sldId="288"/>
            <ac:spMk id="2" creationId="{6C0F41AF-AEC9-486D-89E2-C2DB680832F3}"/>
          </ac:spMkLst>
        </pc:spChg>
        <pc:spChg chg="del">
          <ac:chgData name="Charlotte Wale" userId="S::charlottewale@bydesign-group.co.uk::2208e66f-59ba-4e1a-9325-94d8d9d28853" providerId="AD" clId="Web-{F2EA53D2-5980-2FDF-A36C-D6D77DCCD56C}" dt="2021-04-07T09:34:35.256" v="12"/>
          <ac:spMkLst>
            <pc:docMk/>
            <pc:sldMk cId="4091085542" sldId="288"/>
            <ac:spMk id="4" creationId="{C1BD9451-03E3-4749-B566-FF03C9DC9F79}"/>
          </ac:spMkLst>
        </pc:spChg>
        <pc:spChg chg="add del mod">
          <ac:chgData name="Charlotte Wale" userId="S::charlottewale@bydesign-group.co.uk::2208e66f-59ba-4e1a-9325-94d8d9d28853" providerId="AD" clId="Web-{F2EA53D2-5980-2FDF-A36C-D6D77DCCD56C}" dt="2021-04-07T09:34:38.787" v="15"/>
          <ac:spMkLst>
            <pc:docMk/>
            <pc:sldMk cId="4091085542" sldId="288"/>
            <ac:spMk id="9" creationId="{7559D3D9-DB48-49B2-BA4A-6E7016077D88}"/>
          </ac:spMkLst>
        </pc:spChg>
        <pc:spChg chg="add">
          <ac:chgData name="Charlotte Wale" userId="S::charlottewale@bydesign-group.co.uk::2208e66f-59ba-4e1a-9325-94d8d9d28853" providerId="AD" clId="Web-{F2EA53D2-5980-2FDF-A36C-D6D77DCCD56C}" dt="2021-04-07T09:34:36.131" v="14"/>
          <ac:spMkLst>
            <pc:docMk/>
            <pc:sldMk cId="4091085542" sldId="288"/>
            <ac:spMk id="10" creationId="{BAECA22B-A99B-4255-AC02-3C159DF6C07F}"/>
          </ac:spMkLst>
        </pc:spChg>
        <pc:spChg chg="add mod">
          <ac:chgData name="Charlotte Wale" userId="S::charlottewale@bydesign-group.co.uk::2208e66f-59ba-4e1a-9325-94d8d9d28853" providerId="AD" clId="Web-{F2EA53D2-5980-2FDF-A36C-D6D77DCCD56C}" dt="2021-04-07T09:34:47.491" v="17" actId="20577"/>
          <ac:spMkLst>
            <pc:docMk/>
            <pc:sldMk cId="4091085542" sldId="288"/>
            <ac:spMk id="11" creationId="{D814E7CD-CCCF-459F-B501-9F8E223039FA}"/>
          </ac:spMkLst>
        </pc:spChg>
        <pc:picChg chg="del">
          <ac:chgData name="Charlotte Wale" userId="S::charlottewale@bydesign-group.co.uk::2208e66f-59ba-4e1a-9325-94d8d9d28853" providerId="AD" clId="Web-{F2EA53D2-5980-2FDF-A36C-D6D77DCCD56C}" dt="2021-04-07T09:34:35.256" v="11"/>
          <ac:picMkLst>
            <pc:docMk/>
            <pc:sldMk cId="4091085542" sldId="288"/>
            <ac:picMk id="5" creationId="{D9EC6A1D-5992-4BBD-B68B-3BF3F3AB1D85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4:35.256" v="10"/>
          <ac:picMkLst>
            <pc:docMk/>
            <pc:sldMk cId="4091085542" sldId="288"/>
            <ac:picMk id="6" creationId="{B70634DC-8272-4698-B9AC-CD53BF508DA8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4:35.256" v="9"/>
          <ac:picMkLst>
            <pc:docMk/>
            <pc:sldMk cId="4091085542" sldId="288"/>
            <ac:picMk id="7" creationId="{698D5A7B-29D4-4D82-AFF1-0C6ED4E8EFC1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4:35.256" v="8"/>
          <ac:picMkLst>
            <pc:docMk/>
            <pc:sldMk cId="4091085542" sldId="288"/>
            <ac:picMk id="8" creationId="{E0A32BFE-5715-4B00-8765-97CBE92AC138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4:36.131" v="14"/>
          <ac:picMkLst>
            <pc:docMk/>
            <pc:sldMk cId="4091085542" sldId="288"/>
            <ac:picMk id="12" creationId="{8F9D8F7B-8CE2-4B77-B531-A85DC58D7360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4:36.131" v="14"/>
          <ac:picMkLst>
            <pc:docMk/>
            <pc:sldMk cId="4091085542" sldId="288"/>
            <ac:picMk id="13" creationId="{C1BFF9AF-7B44-4E8D-A0ED-ACB779074644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4:36.131" v="14"/>
          <ac:picMkLst>
            <pc:docMk/>
            <pc:sldMk cId="4091085542" sldId="288"/>
            <ac:picMk id="14" creationId="{D334D8B0-FF07-4F6F-AB79-5DADBA001EAB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4:36.131" v="14"/>
          <ac:picMkLst>
            <pc:docMk/>
            <pc:sldMk cId="4091085542" sldId="288"/>
            <ac:picMk id="15" creationId="{83803EEE-A017-469D-B4FE-6CD64DBD6FDE}"/>
          </ac:picMkLst>
        </pc:picChg>
      </pc:sldChg>
      <pc:sldChg chg="addSp delSp modSp">
        <pc:chgData name="Charlotte Wale" userId="S::charlottewale@bydesign-group.co.uk::2208e66f-59ba-4e1a-9325-94d8d9d28853" providerId="AD" clId="Web-{F2EA53D2-5980-2FDF-A36C-D6D77DCCD56C}" dt="2021-04-07T09:36:41.321" v="38" actId="20577"/>
        <pc:sldMkLst>
          <pc:docMk/>
          <pc:sldMk cId="3021061653" sldId="289"/>
        </pc:sldMkLst>
        <pc:spChg chg="add mod">
          <ac:chgData name="Charlotte Wale" userId="S::charlottewale@bydesign-group.co.uk::2208e66f-59ba-4e1a-9325-94d8d9d28853" providerId="AD" clId="Web-{F2EA53D2-5980-2FDF-A36C-D6D77DCCD56C}" dt="2021-04-07T09:35:24.413" v="28" actId="20577"/>
          <ac:spMkLst>
            <pc:docMk/>
            <pc:sldMk cId="3021061653" sldId="289"/>
            <ac:spMk id="5" creationId="{6F5CD20D-CFC3-4916-B72B-696C98125C81}"/>
          </ac:spMkLst>
        </pc:spChg>
        <pc:spChg chg="add mod">
          <ac:chgData name="Charlotte Wale" userId="S::charlottewale@bydesign-group.co.uk::2208e66f-59ba-4e1a-9325-94d8d9d28853" providerId="AD" clId="Web-{F2EA53D2-5980-2FDF-A36C-D6D77DCCD56C}" dt="2021-04-07T09:36:41.321" v="38" actId="20577"/>
          <ac:spMkLst>
            <pc:docMk/>
            <pc:sldMk cId="3021061653" sldId="289"/>
            <ac:spMk id="6" creationId="{CF41D30C-F201-4802-9DB5-AA83AEF5950B}"/>
          </ac:spMkLst>
        </pc:spChg>
        <pc:spChg chg="del">
          <ac:chgData name="Charlotte Wale" userId="S::charlottewale@bydesign-group.co.uk::2208e66f-59ba-4e1a-9325-94d8d9d28853" providerId="AD" clId="Web-{F2EA53D2-5980-2FDF-A36C-D6D77DCCD56C}" dt="2021-04-07T09:35:09.350" v="24"/>
          <ac:spMkLst>
            <pc:docMk/>
            <pc:sldMk cId="3021061653" sldId="289"/>
            <ac:spMk id="9" creationId="{DB6F1C75-DEE5-4185-A523-E4BD20C167C1}"/>
          </ac:spMkLst>
        </pc:spChg>
        <pc:spChg chg="del">
          <ac:chgData name="Charlotte Wale" userId="S::charlottewale@bydesign-group.co.uk::2208e66f-59ba-4e1a-9325-94d8d9d28853" providerId="AD" clId="Web-{F2EA53D2-5980-2FDF-A36C-D6D77DCCD56C}" dt="2021-04-07T09:35:09.350" v="23"/>
          <ac:spMkLst>
            <pc:docMk/>
            <pc:sldMk cId="3021061653" sldId="289"/>
            <ac:spMk id="10" creationId="{4FE6225A-AA14-496B-9161-B9D6A46AAE74}"/>
          </ac:spMkLst>
        </pc:spChg>
        <pc:picChg chg="add">
          <ac:chgData name="Charlotte Wale" userId="S::charlottewale@bydesign-group.co.uk::2208e66f-59ba-4e1a-9325-94d8d9d28853" providerId="AD" clId="Web-{F2EA53D2-5980-2FDF-A36C-D6D77DCCD56C}" dt="2021-04-07T09:35:10.288" v="25"/>
          <ac:picMkLst>
            <pc:docMk/>
            <pc:sldMk cId="3021061653" sldId="289"/>
            <ac:picMk id="7" creationId="{2FE97E87-E888-40E8-AD6F-294A7E4CA934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5:09.335" v="22"/>
          <ac:picMkLst>
            <pc:docMk/>
            <pc:sldMk cId="3021061653" sldId="289"/>
            <ac:picMk id="13" creationId="{A0F9EF66-491A-4F8C-9960-7B6ABDB09B85}"/>
          </ac:picMkLst>
        </pc:picChg>
      </pc:sldChg>
      <pc:sldChg chg="addSp delSp modSp">
        <pc:chgData name="Charlotte Wale" userId="S::charlottewale@bydesign-group.co.uk::2208e66f-59ba-4e1a-9325-94d8d9d28853" providerId="AD" clId="Web-{F2EA53D2-5980-2FDF-A36C-D6D77DCCD56C}" dt="2021-04-07T09:34:59.303" v="21"/>
        <pc:sldMkLst>
          <pc:docMk/>
          <pc:sldMk cId="1895793021" sldId="290"/>
        </pc:sldMkLst>
        <pc:spChg chg="add del mod">
          <ac:chgData name="Charlotte Wale" userId="S::charlottewale@bydesign-group.co.uk::2208e66f-59ba-4e1a-9325-94d8d9d28853" providerId="AD" clId="Web-{F2EA53D2-5980-2FDF-A36C-D6D77DCCD56C}" dt="2021-04-07T09:34:59.303" v="21"/>
          <ac:spMkLst>
            <pc:docMk/>
            <pc:sldMk cId="1895793021" sldId="290"/>
            <ac:spMk id="3" creationId="{29EE1BA0-1A16-4FA0-8696-5D02246D6DE0}"/>
          </ac:spMkLst>
        </pc:spChg>
        <pc:spChg chg="add">
          <ac:chgData name="Charlotte Wale" userId="S::charlottewale@bydesign-group.co.uk::2208e66f-59ba-4e1a-9325-94d8d9d28853" providerId="AD" clId="Web-{F2EA53D2-5980-2FDF-A36C-D6D77DCCD56C}" dt="2021-04-07T09:34:57.678" v="20"/>
          <ac:spMkLst>
            <pc:docMk/>
            <pc:sldMk cId="1895793021" sldId="290"/>
            <ac:spMk id="7" creationId="{C2D2FBF0-7A49-4350-AD02-96EEE4F68FCE}"/>
          </ac:spMkLst>
        </pc:spChg>
        <pc:spChg chg="del">
          <ac:chgData name="Charlotte Wale" userId="S::charlottewale@bydesign-group.co.uk::2208e66f-59ba-4e1a-9325-94d8d9d28853" providerId="AD" clId="Web-{F2EA53D2-5980-2FDF-A36C-D6D77DCCD56C}" dt="2021-04-07T09:34:56.913" v="19"/>
          <ac:spMkLst>
            <pc:docMk/>
            <pc:sldMk cId="1895793021" sldId="290"/>
            <ac:spMk id="8" creationId="{2DED405B-12BB-4684-8763-51CBD16D7112}"/>
          </ac:spMkLst>
        </pc:spChg>
        <pc:spChg chg="del">
          <ac:chgData name="Charlotte Wale" userId="S::charlottewale@bydesign-group.co.uk::2208e66f-59ba-4e1a-9325-94d8d9d28853" providerId="AD" clId="Web-{F2EA53D2-5980-2FDF-A36C-D6D77DCCD56C}" dt="2021-04-07T09:34:56.819" v="18"/>
          <ac:spMkLst>
            <pc:docMk/>
            <pc:sldMk cId="1895793021" sldId="290"/>
            <ac:spMk id="9" creationId="{BF7663F7-F869-4F61-9F7E-FD8FF24A7540}"/>
          </ac:spMkLst>
        </pc:spChg>
        <pc:spChg chg="add">
          <ac:chgData name="Charlotte Wale" userId="S::charlottewale@bydesign-group.co.uk::2208e66f-59ba-4e1a-9325-94d8d9d28853" providerId="AD" clId="Web-{F2EA53D2-5980-2FDF-A36C-D6D77DCCD56C}" dt="2021-04-07T09:34:57.678" v="20"/>
          <ac:spMkLst>
            <pc:docMk/>
            <pc:sldMk cId="1895793021" sldId="290"/>
            <ac:spMk id="10" creationId="{EE36FB9D-0283-4AF8-A24A-FEC7DE763EFD}"/>
          </ac:spMkLst>
        </pc:spChg>
      </pc:sldChg>
      <pc:sldChg chg="addSp delSp modSp">
        <pc:chgData name="Charlotte Wale" userId="S::charlottewale@bydesign-group.co.uk::2208e66f-59ba-4e1a-9325-94d8d9d28853" providerId="AD" clId="Web-{F2EA53D2-5980-2FDF-A36C-D6D77DCCD56C}" dt="2021-04-07T09:38:38.136" v="53" actId="20577"/>
        <pc:sldMkLst>
          <pc:docMk/>
          <pc:sldMk cId="2334172313" sldId="292"/>
        </pc:sldMkLst>
        <pc:spChg chg="del">
          <ac:chgData name="Charlotte Wale" userId="S::charlottewale@bydesign-group.co.uk::2208e66f-59ba-4e1a-9325-94d8d9d28853" providerId="AD" clId="Web-{F2EA53D2-5980-2FDF-A36C-D6D77DCCD56C}" dt="2021-04-07T09:38:14.745" v="45"/>
          <ac:spMkLst>
            <pc:docMk/>
            <pc:sldMk cId="2334172313" sldId="292"/>
            <ac:spMk id="9" creationId="{DB6F1C75-DEE5-4185-A523-E4BD20C167C1}"/>
          </ac:spMkLst>
        </pc:spChg>
        <pc:spChg chg="del">
          <ac:chgData name="Charlotte Wale" userId="S::charlottewale@bydesign-group.co.uk::2208e66f-59ba-4e1a-9325-94d8d9d28853" providerId="AD" clId="Web-{F2EA53D2-5980-2FDF-A36C-D6D77DCCD56C}" dt="2021-04-07T09:38:14.745" v="44"/>
          <ac:spMkLst>
            <pc:docMk/>
            <pc:sldMk cId="2334172313" sldId="292"/>
            <ac:spMk id="10" creationId="{4FE6225A-AA14-496B-9161-B9D6A46AAE74}"/>
          </ac:spMkLst>
        </pc:spChg>
        <pc:spChg chg="add mod">
          <ac:chgData name="Charlotte Wale" userId="S::charlottewale@bydesign-group.co.uk::2208e66f-59ba-4e1a-9325-94d8d9d28853" providerId="AD" clId="Web-{F2EA53D2-5980-2FDF-A36C-D6D77DCCD56C}" dt="2021-04-07T09:38:23.573" v="49" actId="20577"/>
          <ac:spMkLst>
            <pc:docMk/>
            <pc:sldMk cId="2334172313" sldId="292"/>
            <ac:spMk id="12" creationId="{51AB6F39-ABB1-4997-B63D-BFD5F76E396F}"/>
          </ac:spMkLst>
        </pc:spChg>
        <pc:spChg chg="add mod">
          <ac:chgData name="Charlotte Wale" userId="S::charlottewale@bydesign-group.co.uk::2208e66f-59ba-4e1a-9325-94d8d9d28853" providerId="AD" clId="Web-{F2EA53D2-5980-2FDF-A36C-D6D77DCCD56C}" dt="2021-04-07T09:38:38.136" v="53" actId="20577"/>
          <ac:spMkLst>
            <pc:docMk/>
            <pc:sldMk cId="2334172313" sldId="292"/>
            <ac:spMk id="14" creationId="{CA6B0293-38C2-4F90-B83E-9EF0038BFF47}"/>
          </ac:spMkLst>
        </pc:spChg>
        <pc:picChg chg="del">
          <ac:chgData name="Charlotte Wale" userId="S::charlottewale@bydesign-group.co.uk::2208e66f-59ba-4e1a-9325-94d8d9d28853" providerId="AD" clId="Web-{F2EA53D2-5980-2FDF-A36C-D6D77DCCD56C}" dt="2021-04-07T09:38:14.745" v="40"/>
          <ac:picMkLst>
            <pc:docMk/>
            <pc:sldMk cId="2334172313" sldId="292"/>
            <ac:picMk id="3" creationId="{28D6B3C6-13D3-49B8-87E4-BD9E94EC7CED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8:14.745" v="42"/>
          <ac:picMkLst>
            <pc:docMk/>
            <pc:sldMk cId="2334172313" sldId="292"/>
            <ac:picMk id="5" creationId="{D05BAF26-D378-4BA4-BAA1-C36D7AFB17C4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8:14.745" v="41"/>
          <ac:picMkLst>
            <pc:docMk/>
            <pc:sldMk cId="2334172313" sldId="292"/>
            <ac:picMk id="6" creationId="{A88F165F-A0BF-4C28-8988-D9BDB9C8FD61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8:14.729" v="39"/>
          <ac:picMkLst>
            <pc:docMk/>
            <pc:sldMk cId="2334172313" sldId="292"/>
            <ac:picMk id="11" creationId="{BD31ADDC-B3C6-405C-A2EC-9B5208F32CC3}"/>
          </ac:picMkLst>
        </pc:picChg>
        <pc:picChg chg="del">
          <ac:chgData name="Charlotte Wale" userId="S::charlottewale@bydesign-group.co.uk::2208e66f-59ba-4e1a-9325-94d8d9d28853" providerId="AD" clId="Web-{F2EA53D2-5980-2FDF-A36C-D6D77DCCD56C}" dt="2021-04-07T09:38:14.745" v="43"/>
          <ac:picMkLst>
            <pc:docMk/>
            <pc:sldMk cId="2334172313" sldId="292"/>
            <ac:picMk id="13" creationId="{A0F9EF66-491A-4F8C-9960-7B6ABDB09B85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8:16.151" v="46"/>
          <ac:picMkLst>
            <pc:docMk/>
            <pc:sldMk cId="2334172313" sldId="292"/>
            <ac:picMk id="15" creationId="{30AC7DD5-E263-454B-8954-4042FA33A605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8:16.151" v="46"/>
          <ac:picMkLst>
            <pc:docMk/>
            <pc:sldMk cId="2334172313" sldId="292"/>
            <ac:picMk id="16" creationId="{CC2EE029-BAF7-4B9A-B02C-F5CD7B9AF565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8:16.151" v="46"/>
          <ac:picMkLst>
            <pc:docMk/>
            <pc:sldMk cId="2334172313" sldId="292"/>
            <ac:picMk id="17" creationId="{29569AC0-2256-4DFC-8D25-645510ED59D7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8:16.151" v="46"/>
          <ac:picMkLst>
            <pc:docMk/>
            <pc:sldMk cId="2334172313" sldId="292"/>
            <ac:picMk id="18" creationId="{8F45A05A-EDB5-47CF-9C66-DA068955345A}"/>
          </ac:picMkLst>
        </pc:picChg>
        <pc:picChg chg="add">
          <ac:chgData name="Charlotte Wale" userId="S::charlottewale@bydesign-group.co.uk::2208e66f-59ba-4e1a-9325-94d8d9d28853" providerId="AD" clId="Web-{F2EA53D2-5980-2FDF-A36C-D6D77DCCD56C}" dt="2021-04-07T09:38:16.151" v="46"/>
          <ac:picMkLst>
            <pc:docMk/>
            <pc:sldMk cId="2334172313" sldId="292"/>
            <ac:picMk id="19" creationId="{768D3160-5117-4D8A-9DBF-F3E240714CC3}"/>
          </ac:picMkLst>
        </pc:picChg>
      </pc:sldChg>
      <pc:sldChg chg="addSp delSp delAnim">
        <pc:chgData name="Charlotte Wale" userId="S::charlottewale@bydesign-group.co.uk::2208e66f-59ba-4e1a-9325-94d8d9d28853" providerId="AD" clId="Web-{F2EA53D2-5980-2FDF-A36C-D6D77DCCD56C}" dt="2021-04-07T09:45:37.645" v="113"/>
        <pc:sldMkLst>
          <pc:docMk/>
          <pc:sldMk cId="2953101775" sldId="347"/>
        </pc:sldMkLst>
        <pc:spChg chg="del">
          <ac:chgData name="Charlotte Wale" userId="S::charlottewale@bydesign-group.co.uk::2208e66f-59ba-4e1a-9325-94d8d9d28853" providerId="AD" clId="Web-{F2EA53D2-5980-2FDF-A36C-D6D77DCCD56C}" dt="2021-04-07T09:45:36.817" v="112"/>
          <ac:spMkLst>
            <pc:docMk/>
            <pc:sldMk cId="2953101775" sldId="347"/>
            <ac:spMk id="4" creationId="{DA57C4CE-FC0E-483E-B02F-088E3682CC79}"/>
          </ac:spMkLst>
        </pc:spChg>
        <pc:spChg chg="add">
          <ac:chgData name="Charlotte Wale" userId="S::charlottewale@bydesign-group.co.uk::2208e66f-59ba-4e1a-9325-94d8d9d28853" providerId="AD" clId="Web-{F2EA53D2-5980-2FDF-A36C-D6D77DCCD56C}" dt="2021-04-07T09:45:37.645" v="113"/>
          <ac:spMkLst>
            <pc:docMk/>
            <pc:sldMk cId="2953101775" sldId="347"/>
            <ac:spMk id="6" creationId="{40B469F9-97C8-49D9-BCDE-E0FD1B187556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44:51.566" v="105" actId="1076"/>
        <pc:sldMkLst>
          <pc:docMk/>
          <pc:sldMk cId="3402112328" sldId="358"/>
        </pc:sldMkLst>
        <pc:spChg chg="mod">
          <ac:chgData name="Charlotte Wale" userId="S::charlottewale@bydesign-group.co.uk::2208e66f-59ba-4e1a-9325-94d8d9d28853" providerId="AD" clId="Web-{F2EA53D2-5980-2FDF-A36C-D6D77DCCD56C}" dt="2021-04-07T09:44:48.910" v="104" actId="1076"/>
          <ac:spMkLst>
            <pc:docMk/>
            <pc:sldMk cId="3402112328" sldId="358"/>
            <ac:spMk id="2" creationId="{6C0F41AF-AEC9-486D-89E2-C2DB680832F3}"/>
          </ac:spMkLst>
        </pc:spChg>
        <pc:spChg chg="mod">
          <ac:chgData name="Charlotte Wale" userId="S::charlottewale@bydesign-group.co.uk::2208e66f-59ba-4e1a-9325-94d8d9d28853" providerId="AD" clId="Web-{F2EA53D2-5980-2FDF-A36C-D6D77DCCD56C}" dt="2021-04-07T09:44:51.566" v="105" actId="1076"/>
          <ac:spMkLst>
            <pc:docMk/>
            <pc:sldMk cId="3402112328" sldId="358"/>
            <ac:spMk id="12" creationId="{611CD43B-312B-4068-87C6-5E36DB2E4208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38:42.480" v="54" actId="1076"/>
        <pc:sldMkLst>
          <pc:docMk/>
          <pc:sldMk cId="4041316503" sldId="359"/>
        </pc:sldMkLst>
        <pc:spChg chg="mod">
          <ac:chgData name="Charlotte Wale" userId="S::charlottewale@bydesign-group.co.uk::2208e66f-59ba-4e1a-9325-94d8d9d28853" providerId="AD" clId="Web-{F2EA53D2-5980-2FDF-A36C-D6D77DCCD56C}" dt="2021-04-07T09:38:42.480" v="54" actId="1076"/>
          <ac:spMkLst>
            <pc:docMk/>
            <pc:sldMk cId="4041316503" sldId="359"/>
            <ac:spMk id="2" creationId="{6C0F41AF-AEC9-486D-89E2-C2DB680832F3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43:11.595" v="80" actId="1076"/>
        <pc:sldMkLst>
          <pc:docMk/>
          <pc:sldMk cId="2732891377" sldId="360"/>
        </pc:sldMkLst>
        <pc:spChg chg="mod">
          <ac:chgData name="Charlotte Wale" userId="S::charlottewale@bydesign-group.co.uk::2208e66f-59ba-4e1a-9325-94d8d9d28853" providerId="AD" clId="Web-{F2EA53D2-5980-2FDF-A36C-D6D77DCCD56C}" dt="2021-04-07T09:43:04.314" v="77" actId="1076"/>
          <ac:spMkLst>
            <pc:docMk/>
            <pc:sldMk cId="2732891377" sldId="360"/>
            <ac:spMk id="5" creationId="{6F7EBFA4-92F9-4E8C-956E-9C76B853CBC2}"/>
          </ac:spMkLst>
        </pc:spChg>
        <pc:spChg chg="mod">
          <ac:chgData name="Charlotte Wale" userId="S::charlottewale@bydesign-group.co.uk::2208e66f-59ba-4e1a-9325-94d8d9d28853" providerId="AD" clId="Web-{F2EA53D2-5980-2FDF-A36C-D6D77DCCD56C}" dt="2021-04-07T09:43:09.704" v="78" actId="1076"/>
          <ac:spMkLst>
            <pc:docMk/>
            <pc:sldMk cId="2732891377" sldId="360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F2EA53D2-5980-2FDF-A36C-D6D77DCCD56C}" dt="2021-04-07T09:43:09.704" v="79" actId="1076"/>
          <ac:spMkLst>
            <pc:docMk/>
            <pc:sldMk cId="2732891377" sldId="360"/>
            <ac:spMk id="12" creationId="{0824C023-FA16-4526-8A5B-8105682534C7}"/>
          </ac:spMkLst>
        </pc:spChg>
        <pc:picChg chg="mod">
          <ac:chgData name="Charlotte Wale" userId="S::charlottewale@bydesign-group.co.uk::2208e66f-59ba-4e1a-9325-94d8d9d28853" providerId="AD" clId="Web-{F2EA53D2-5980-2FDF-A36C-D6D77DCCD56C}" dt="2021-04-07T09:43:11.595" v="80" actId="1076"/>
          <ac:picMkLst>
            <pc:docMk/>
            <pc:sldMk cId="2732891377" sldId="360"/>
            <ac:picMk id="5124" creationId="{83DD7E4A-7F9A-46EF-89BC-0D1E384ED835}"/>
          </ac:picMkLst>
        </pc:picChg>
      </pc:sldChg>
      <pc:sldChg chg="modSp">
        <pc:chgData name="Charlotte Wale" userId="S::charlottewale@bydesign-group.co.uk::2208e66f-59ba-4e1a-9325-94d8d9d28853" providerId="AD" clId="Web-{F2EA53D2-5980-2FDF-A36C-D6D77DCCD56C}" dt="2021-04-07T09:41:35.906" v="67" actId="1076"/>
        <pc:sldMkLst>
          <pc:docMk/>
          <pc:sldMk cId="533261303" sldId="361"/>
        </pc:sldMkLst>
        <pc:spChg chg="mod">
          <ac:chgData name="Charlotte Wale" userId="S::charlottewale@bydesign-group.co.uk::2208e66f-59ba-4e1a-9325-94d8d9d28853" providerId="AD" clId="Web-{F2EA53D2-5980-2FDF-A36C-D6D77DCCD56C}" dt="2021-04-07T09:41:35.906" v="67" actId="1076"/>
          <ac:spMkLst>
            <pc:docMk/>
            <pc:sldMk cId="533261303" sldId="361"/>
            <ac:spMk id="5" creationId="{6F7EBFA4-92F9-4E8C-956E-9C76B853CBC2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44:44.816" v="103" actId="1076"/>
        <pc:sldMkLst>
          <pc:docMk/>
          <pc:sldMk cId="1855201739" sldId="377"/>
        </pc:sldMkLst>
        <pc:spChg chg="mod">
          <ac:chgData name="Charlotte Wale" userId="S::charlottewale@bydesign-group.co.uk::2208e66f-59ba-4e1a-9325-94d8d9d28853" providerId="AD" clId="Web-{F2EA53D2-5980-2FDF-A36C-D6D77DCCD56C}" dt="2021-04-07T09:44:44.816" v="103" actId="1076"/>
          <ac:spMkLst>
            <pc:docMk/>
            <pc:sldMk cId="1855201739" sldId="377"/>
            <ac:spMk id="5" creationId="{6F7EBFA4-92F9-4E8C-956E-9C76B853CBC2}"/>
          </ac:spMkLst>
        </pc:spChg>
        <pc:spChg chg="mod">
          <ac:chgData name="Charlotte Wale" userId="S::charlottewale@bydesign-group.co.uk::2208e66f-59ba-4e1a-9325-94d8d9d28853" providerId="AD" clId="Web-{F2EA53D2-5980-2FDF-A36C-D6D77DCCD56C}" dt="2021-04-07T09:44:32.456" v="95" actId="1076"/>
          <ac:spMkLst>
            <pc:docMk/>
            <pc:sldMk cId="1855201739" sldId="377"/>
            <ac:spMk id="10" creationId="{BC76D400-E053-4814-8DDB-AA89AE667988}"/>
          </ac:spMkLst>
        </pc:spChg>
        <pc:picChg chg="mod">
          <ac:chgData name="Charlotte Wale" userId="S::charlottewale@bydesign-group.co.uk::2208e66f-59ba-4e1a-9325-94d8d9d28853" providerId="AD" clId="Web-{F2EA53D2-5980-2FDF-A36C-D6D77DCCD56C}" dt="2021-04-07T09:44:41.503" v="100" actId="1076"/>
          <ac:picMkLst>
            <pc:docMk/>
            <pc:sldMk cId="1855201739" sldId="377"/>
            <ac:picMk id="3" creationId="{54BAA45F-0A2A-494E-B33C-195AE14E74AD}"/>
          </ac:picMkLst>
        </pc:picChg>
        <pc:picChg chg="mod">
          <ac:chgData name="Charlotte Wale" userId="S::charlottewale@bydesign-group.co.uk::2208e66f-59ba-4e1a-9325-94d8d9d28853" providerId="AD" clId="Web-{F2EA53D2-5980-2FDF-A36C-D6D77DCCD56C}" dt="2021-04-07T09:44:41.534" v="102" actId="1076"/>
          <ac:picMkLst>
            <pc:docMk/>
            <pc:sldMk cId="1855201739" sldId="377"/>
            <ac:picMk id="11" creationId="{5BDAF5B9-CD3C-459D-A0DD-3A9658E66894}"/>
          </ac:picMkLst>
        </pc:picChg>
        <pc:picChg chg="mod">
          <ac:chgData name="Charlotte Wale" userId="S::charlottewale@bydesign-group.co.uk::2208e66f-59ba-4e1a-9325-94d8d9d28853" providerId="AD" clId="Web-{F2EA53D2-5980-2FDF-A36C-D6D77DCCD56C}" dt="2021-04-07T09:44:41.519" v="101" actId="1076"/>
          <ac:picMkLst>
            <pc:docMk/>
            <pc:sldMk cId="1855201739" sldId="377"/>
            <ac:picMk id="14" creationId="{8DD42A7A-C901-4770-91BD-C82A9B43E7D7}"/>
          </ac:picMkLst>
        </pc:picChg>
      </pc:sldChg>
      <pc:sldChg chg="modSp">
        <pc:chgData name="Charlotte Wale" userId="S::charlottewale@bydesign-group.co.uk::2208e66f-59ba-4e1a-9325-94d8d9d28853" providerId="AD" clId="Web-{F2EA53D2-5980-2FDF-A36C-D6D77DCCD56C}" dt="2021-04-07T09:45:00.582" v="106"/>
        <pc:sldMkLst>
          <pc:docMk/>
          <pc:sldMk cId="24755060" sldId="378"/>
        </pc:sldMkLst>
        <pc:spChg chg="mod">
          <ac:chgData name="Charlotte Wale" userId="S::charlottewale@bydesign-group.co.uk::2208e66f-59ba-4e1a-9325-94d8d9d28853" providerId="AD" clId="Web-{F2EA53D2-5980-2FDF-A36C-D6D77DCCD56C}" dt="2021-04-07T09:45:00.582" v="106"/>
          <ac:spMkLst>
            <pc:docMk/>
            <pc:sldMk cId="24755060" sldId="378"/>
            <ac:spMk id="5" creationId="{93C26552-7500-4B53-8DA1-420F086C14BE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45:05.535" v="107"/>
        <pc:sldMkLst>
          <pc:docMk/>
          <pc:sldMk cId="95542213" sldId="379"/>
        </pc:sldMkLst>
        <pc:spChg chg="mod">
          <ac:chgData name="Charlotte Wale" userId="S::charlottewale@bydesign-group.co.uk::2208e66f-59ba-4e1a-9325-94d8d9d28853" providerId="AD" clId="Web-{F2EA53D2-5980-2FDF-A36C-D6D77DCCD56C}" dt="2021-04-07T09:45:05.535" v="107"/>
          <ac:spMkLst>
            <pc:docMk/>
            <pc:sldMk cId="95542213" sldId="379"/>
            <ac:spMk id="6" creationId="{6CCFC4CF-F94E-4A4B-8C40-92F0E8B41062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45:17.488" v="110"/>
        <pc:sldMkLst>
          <pc:docMk/>
          <pc:sldMk cId="69018502" sldId="380"/>
        </pc:sldMkLst>
        <pc:spChg chg="mod">
          <ac:chgData name="Charlotte Wale" userId="S::charlottewale@bydesign-group.co.uk::2208e66f-59ba-4e1a-9325-94d8d9d28853" providerId="AD" clId="Web-{F2EA53D2-5980-2FDF-A36C-D6D77DCCD56C}" dt="2021-04-07T09:45:17.488" v="110"/>
          <ac:spMkLst>
            <pc:docMk/>
            <pc:sldMk cId="69018502" sldId="380"/>
            <ac:spMk id="5" creationId="{8CA922D3-EFC2-42C8-A46E-E776DD1AC360}"/>
          </ac:spMkLst>
        </pc:spChg>
      </pc:sldChg>
      <pc:sldChg chg="modSp">
        <pc:chgData name="Charlotte Wale" userId="S::charlottewale@bydesign-group.co.uk::2208e66f-59ba-4e1a-9325-94d8d9d28853" providerId="AD" clId="Web-{F2EA53D2-5980-2FDF-A36C-D6D77DCCD56C}" dt="2021-04-07T09:45:23.707" v="111"/>
        <pc:sldMkLst>
          <pc:docMk/>
          <pc:sldMk cId="172263657" sldId="381"/>
        </pc:sldMkLst>
        <pc:spChg chg="mod">
          <ac:chgData name="Charlotte Wale" userId="S::charlottewale@bydesign-group.co.uk::2208e66f-59ba-4e1a-9325-94d8d9d28853" providerId="AD" clId="Web-{F2EA53D2-5980-2FDF-A36C-D6D77DCCD56C}" dt="2021-04-07T09:45:23.707" v="111"/>
          <ac:spMkLst>
            <pc:docMk/>
            <pc:sldMk cId="172263657" sldId="381"/>
            <ac:spMk id="4" creationId="{9CF65BF9-F476-4A30-8FD2-6315CB43FC3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4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0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8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91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3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3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5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printable pupil worksheets called </a:t>
            </a:r>
            <a:r>
              <a:rPr lang="en-GB" b="1" dirty="0"/>
              <a:t>‘Challenge 1_Feature Cards’ </a:t>
            </a:r>
            <a:r>
              <a:rPr lang="en-GB" b="0" dirty="0"/>
              <a:t>and ‘</a:t>
            </a:r>
            <a:r>
              <a:rPr lang="en-GB" b="1" dirty="0"/>
              <a:t>Challenge 1_Map’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worksheets called </a:t>
            </a:r>
            <a:r>
              <a:rPr lang="en-GB" b="1" dirty="0"/>
              <a:t>‘Challenge 2_Transport Manager’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7364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worksheets called </a:t>
            </a:r>
            <a:r>
              <a:rPr lang="en-GB" b="1" dirty="0"/>
              <a:t>‘Challenge 3_Health and Safety Officer’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22399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worksheets called </a:t>
            </a:r>
            <a:r>
              <a:rPr lang="en-GB" b="1" dirty="0"/>
              <a:t>‘Challenge 4_Head of Customer Experience’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971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0959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4967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736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30000"/>
              </a:spcBef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5684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30000"/>
              </a:spcBef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556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30000"/>
              </a:spcBef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237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8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23.png"/><Relationship Id="rId1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27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0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07E9D7-F9D6-4F21-98FF-EE2F8DC7D34C}"/>
              </a:ext>
            </a:extLst>
          </p:cNvPr>
          <p:cNvSpPr/>
          <p:nvPr/>
        </p:nvSpPr>
        <p:spPr>
          <a:xfrm>
            <a:off x="1187624" y="4293096"/>
            <a:ext cx="4320480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The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379209" y="1390159"/>
            <a:ext cx="8460432" cy="126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30000"/>
              </a:spcBef>
              <a:defRPr/>
            </a:pPr>
            <a:r>
              <a:rPr lang="en-GB" dirty="0">
                <a:ea typeface="Calibri" panose="020F0502020204030204" pitchFamily="34" charset="0"/>
                <a:cs typeface="Times New Roman"/>
              </a:rPr>
              <a:t>What is a </a:t>
            </a:r>
            <a:r>
              <a:rPr lang="en-GB" dirty="0">
                <a:solidFill>
                  <a:srgbClr val="17AC94"/>
                </a:solidFill>
                <a:ea typeface="Calibri" panose="020F0502020204030204" pitchFamily="34" charset="0"/>
                <a:cs typeface="Times New Roman"/>
              </a:rPr>
              <a:t>train track</a:t>
            </a:r>
            <a:r>
              <a:rPr lang="en-GB" dirty="0">
                <a:ea typeface="Calibri" panose="020F0502020204030204" pitchFamily="34" charset="0"/>
                <a:cs typeface="Times New Roman"/>
              </a:rPr>
              <a:t>?</a:t>
            </a:r>
          </a:p>
          <a:p>
            <a:pPr lvl="0">
              <a:spcBef>
                <a:spcPct val="30000"/>
              </a:spcBef>
              <a:defRPr/>
            </a:pPr>
            <a:r>
              <a:rPr lang="en-GB" sz="2500" dirty="0">
                <a:ea typeface="Calibri" panose="020F0502020204030204" pitchFamily="34" charset="0"/>
                <a:cs typeface="Times New Roman"/>
              </a:rPr>
              <a:t>A set of two parallel rows of long pieces of steel that a train travels along.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EBFA4-92F9-4E8C-956E-9C76B853CBC2}"/>
              </a:ext>
            </a:extLst>
          </p:cNvPr>
          <p:cNvSpPr txBox="1"/>
          <p:nvPr/>
        </p:nvSpPr>
        <p:spPr>
          <a:xfrm>
            <a:off x="345673" y="2726447"/>
            <a:ext cx="7632848" cy="10377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What is a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Arial"/>
              </a:rPr>
              <a:t>power cable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An electrical cable providing electricity. </a:t>
            </a:r>
            <a:endParaRPr lang="en-GB" sz="2500" b="1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ailroad extending through the desert">
            <a:extLst>
              <a:ext uri="{FF2B5EF4-FFF2-40B4-BE49-F238E27FC236}">
                <a16:creationId xmlns:a16="http://schemas.microsoft.com/office/drawing/2014/main" id="{54BAA45F-0A2A-494E-B33C-195AE14E7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6564217" y="3820892"/>
            <a:ext cx="2191129" cy="1944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42A7A-C901-4770-91BD-C82A9B43E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3" t="34593" r="38975" b="11828"/>
          <a:stretch/>
        </p:blipFill>
        <p:spPr>
          <a:xfrm>
            <a:off x="399725" y="3820892"/>
            <a:ext cx="3201084" cy="194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AF5B9-CD3C-459D-A0DD-3A9658E668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01" t="34593" r="34250" b="11828"/>
          <a:stretch/>
        </p:blipFill>
        <p:spPr>
          <a:xfrm>
            <a:off x="3761431" y="3820892"/>
            <a:ext cx="2642164" cy="1944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2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92" y="395028"/>
            <a:ext cx="7772400" cy="1362075"/>
          </a:xfrm>
        </p:spPr>
        <p:txBody>
          <a:bodyPr/>
          <a:lstStyle/>
          <a:p>
            <a:r>
              <a:rPr lang="en-GB" dirty="0"/>
              <a:t>We need lots of people to work </a:t>
            </a:r>
            <a:br>
              <a:rPr lang="en-GB" dirty="0"/>
            </a:br>
            <a:r>
              <a:rPr lang="en-GB" dirty="0"/>
              <a:t>in transport jobs.</a:t>
            </a:r>
          </a:p>
        </p:txBody>
      </p:sp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D9EC6A1D-5992-4BBD-B68B-3BF3F3AB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35" y="1490517"/>
            <a:ext cx="1183495" cy="1183495"/>
          </a:xfrm>
          <a:prstGeom prst="rect">
            <a:avLst/>
          </a:prstGeom>
        </p:spPr>
      </p:pic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B70634DC-8272-4698-B9AC-CD53BF508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0741" y="1490516"/>
            <a:ext cx="1183495" cy="1183495"/>
          </a:xfrm>
          <a:prstGeom prst="rect">
            <a:avLst/>
          </a:prstGeom>
        </p:spPr>
      </p:pic>
      <p:pic>
        <p:nvPicPr>
          <p:cNvPr id="7" name="Graphic 6" descr="Cruise ship with solid fill">
            <a:extLst>
              <a:ext uri="{FF2B5EF4-FFF2-40B4-BE49-F238E27FC236}">
                <a16:creationId xmlns:a16="http://schemas.microsoft.com/office/drawing/2014/main" id="{698D5A7B-29D4-4D82-AFF1-0C6ED4E8E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5947" y="1490516"/>
            <a:ext cx="1183495" cy="1183495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E0A32BFE-5715-4B00-8765-97CBE92AC1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00545" y="1490516"/>
            <a:ext cx="1183495" cy="1183495"/>
          </a:xfrm>
          <a:prstGeom prst="rect">
            <a:avLst/>
          </a:prstGeom>
        </p:spPr>
      </p:pic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6E7E3899-3CA5-43FF-9AAF-2ADF79328B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45751" y="1523423"/>
            <a:ext cx="1257505" cy="1257505"/>
          </a:xfrm>
          <a:prstGeom prst="rect">
            <a:avLst/>
          </a:prstGeom>
        </p:spPr>
      </p:pic>
      <p:pic>
        <p:nvPicPr>
          <p:cNvPr id="11" name="Graphic 10" descr="Taxi with solid fill">
            <a:extLst>
              <a:ext uri="{FF2B5EF4-FFF2-40B4-BE49-F238E27FC236}">
                <a16:creationId xmlns:a16="http://schemas.microsoft.com/office/drawing/2014/main" id="{8EDBCF81-7856-466B-AC35-2672774CD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50472" y="1458110"/>
            <a:ext cx="1255085" cy="125508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1CD43B-312B-4068-87C6-5E36DB2E4208}"/>
              </a:ext>
            </a:extLst>
          </p:cNvPr>
          <p:cNvSpPr txBox="1">
            <a:spLocks/>
          </p:cNvSpPr>
          <p:nvPr/>
        </p:nvSpPr>
        <p:spPr bwMode="auto">
          <a:xfrm>
            <a:off x="395454" y="2783898"/>
            <a:ext cx="8486866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800" dirty="0"/>
              <a:t>Let’s take a look at Nexus to see how they make transport safe and reliable for thousands of people every day. </a:t>
            </a:r>
          </a:p>
          <a:p>
            <a:endParaRPr lang="en-GB" sz="2800" dirty="0"/>
          </a:p>
          <a:p>
            <a:r>
              <a:rPr lang="en-GB" sz="2800" dirty="0"/>
              <a:t>VIDEO LINK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11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564904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+mn-lt"/>
              </a:rPr>
              <a:t>Question 1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What is the Metro?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School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Underground Train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Airport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01E4270-5906-4EB0-887C-2FF604D6A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87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965" y="2276872"/>
            <a:ext cx="5814069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2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does a Ferry travel on?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0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EC4BF-96EF-406F-A582-7380C0988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9D031-566F-4F08-8E23-E7C326922A13}"/>
              </a:ext>
            </a:extLst>
          </p:cNvPr>
          <p:cNvSpPr txBox="1"/>
          <p:nvPr/>
        </p:nvSpPr>
        <p:spPr>
          <a:xfrm>
            <a:off x="1835696" y="3435531"/>
            <a:ext cx="4805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A. Road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B. Water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C. Track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608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46" y="2060848"/>
            <a:ext cx="6511308" cy="85725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3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many people live in the North East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thousand 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BD3B4F4-5BD7-4CA3-8C97-951578F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05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249261"/>
            <a:ext cx="6182670" cy="359478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4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latin typeface="+mn-lt"/>
              </a:rPr>
            </a:br>
            <a:r>
              <a:rPr lang="en-GB" sz="3000" dirty="0">
                <a:latin typeface="+mn-lt"/>
                <a:cs typeface="Times New Roman" panose="02020603050405020304" pitchFamily="18" charset="0"/>
              </a:rPr>
              <a:t>Can you remember 2 school subjects mentioned in the video as being useful for a job in transport?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08A63-B739-41E2-97E1-76185D40A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87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6"/>
                </a:solidFill>
                <a:latin typeface="+mn-lt"/>
              </a:rPr>
              <a:t>Question 1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What is the Metro?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358331" y="3396343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School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Underground Train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Airport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01E4270-5906-4EB0-887C-2FF604D6A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C26552-7500-4B53-8DA1-420F086C14BE}"/>
              </a:ext>
            </a:extLst>
          </p:cNvPr>
          <p:cNvSpPr txBox="1"/>
          <p:nvPr/>
        </p:nvSpPr>
        <p:spPr>
          <a:xfrm>
            <a:off x="2195736" y="3376323"/>
            <a:ext cx="3937792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Underground Train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965" y="2276872"/>
            <a:ext cx="5814069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2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does a Ferry travel on?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0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EC4BF-96EF-406F-A582-7380C0988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9D031-566F-4F08-8E23-E7C326922A13}"/>
              </a:ext>
            </a:extLst>
          </p:cNvPr>
          <p:cNvSpPr txBox="1"/>
          <p:nvPr/>
        </p:nvSpPr>
        <p:spPr>
          <a:xfrm>
            <a:off x="3059832" y="3422469"/>
            <a:ext cx="4805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A. Road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B. Water</a:t>
            </a:r>
            <a:b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C. Track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C4CF-F94E-4A4B-8C40-92F0E8B41062}"/>
              </a:ext>
            </a:extLst>
          </p:cNvPr>
          <p:cNvSpPr txBox="1"/>
          <p:nvPr/>
        </p:nvSpPr>
        <p:spPr>
          <a:xfrm>
            <a:off x="3059832" y="3429000"/>
            <a:ext cx="2088232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Water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46" y="2060848"/>
            <a:ext cx="6511308" cy="85725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3</a:t>
            </a: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br>
              <a:rPr lang="en-US" sz="3000" dirty="0">
                <a:solidFill>
                  <a:schemeClr val="accent6"/>
                </a:solidFill>
                <a:latin typeface="+mn-lt"/>
              </a:rPr>
            </a:br>
            <a: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many people live in the North East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275515" y="3316655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thousand 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</a:t>
            </a: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BD3B4F4-5BD7-4CA3-8C97-951578F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922D3-EFC2-42C8-A46E-E776DD1AC360}"/>
              </a:ext>
            </a:extLst>
          </p:cNvPr>
          <p:cNvSpPr txBox="1"/>
          <p:nvPr/>
        </p:nvSpPr>
        <p:spPr>
          <a:xfrm>
            <a:off x="3288902" y="3316654"/>
            <a:ext cx="2723258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3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251520" y="1484784"/>
            <a:ext cx="836617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about passenger transport and freight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about some of the hidden jobs in transport</a:t>
            </a:r>
          </a:p>
          <a:p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new vocabulary linked to transport</a:t>
            </a:r>
            <a:endParaRPr lang="en-GB" sz="2400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br>
              <a:rPr lang="en-GB" sz="2400" b="1" dirty="0">
                <a:solidFill>
                  <a:schemeClr val="bg1"/>
                </a:solidFill>
                <a:latin typeface="Helvetica LT Std Light" panose="020B0403020202020204" pitchFamily="34" charset="0"/>
              </a:rPr>
            </a:br>
            <a:endParaRPr lang="en-GB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36912"/>
            <a:ext cx="6182670" cy="359478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chemeClr val="accent6"/>
                </a:solidFill>
                <a:latin typeface="+mn-lt"/>
              </a:rPr>
              <a:t>Question 4</a:t>
            </a:r>
            <a:br>
              <a:rPr lang="en-US" sz="1000" dirty="0">
                <a:solidFill>
                  <a:schemeClr val="accent6"/>
                </a:solidFill>
                <a:latin typeface="+mn-lt"/>
              </a:rPr>
            </a:br>
            <a:br>
              <a:rPr lang="en-US" sz="1000" dirty="0">
                <a:solidFill>
                  <a:schemeClr val="accent6"/>
                </a:solidFill>
                <a:latin typeface="+mn-lt"/>
              </a:rPr>
            </a:br>
            <a:r>
              <a:rPr lang="en-GB" sz="3000" dirty="0">
                <a:latin typeface="+mn-lt"/>
                <a:cs typeface="Times New Roman" panose="02020603050405020304" pitchFamily="18" charset="0"/>
              </a:rPr>
              <a:t>Can you remember 2 school subjects mentioned in the video as being useful for a job in transport?</a:t>
            </a:r>
            <a:br>
              <a:rPr lang="en-GB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08A63-B739-41E2-97E1-76185D40A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 t="36494"/>
          <a:stretch/>
        </p:blipFill>
        <p:spPr bwMode="auto">
          <a:xfrm>
            <a:off x="7164288" y="3717032"/>
            <a:ext cx="1816033" cy="22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65BF9-F476-4A30-8FD2-6315CB43FC32}"/>
              </a:ext>
            </a:extLst>
          </p:cNvPr>
          <p:cNvSpPr txBox="1"/>
          <p:nvPr/>
        </p:nvSpPr>
        <p:spPr>
          <a:xfrm>
            <a:off x="3131840" y="3422144"/>
            <a:ext cx="2880320" cy="201593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Art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Drama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Geography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Challenge1: Route Planning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plan where to build a railway across to get from once city to another?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 2: </a:t>
            </a:r>
            <a:r>
              <a:rPr lang="en-GB" dirty="0"/>
              <a:t>Transport Manager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be you a Transport Manager and make sure people are doing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their job correctly?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1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 3: </a:t>
            </a:r>
            <a:r>
              <a:rPr lang="en-GB" dirty="0"/>
              <a:t>Health and Safety Officer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design a health &amp; safety poster for passengers in a busy train station?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8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6864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 4: </a:t>
            </a:r>
            <a:r>
              <a:rPr lang="en-GB" dirty="0"/>
              <a:t>Head of Customer Experience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design some on board entertainment for a long train journey?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2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6864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Final 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7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ECA22B-A99B-4255-AC02-3C159DF6C07F}"/>
              </a:ext>
            </a:extLst>
          </p:cNvPr>
          <p:cNvSpPr>
            <a:spLocks noGrp="1"/>
          </p:cNvSpPr>
          <p:nvPr/>
        </p:nvSpPr>
        <p:spPr bwMode="auto">
          <a:xfrm>
            <a:off x="251520" y="476672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What is Transport?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14E7CD-CCCF-459F-B501-9F8E223039FA}"/>
              </a:ext>
            </a:extLst>
          </p:cNvPr>
          <p:cNvSpPr txBox="1">
            <a:spLocks/>
          </p:cNvSpPr>
          <p:nvPr/>
        </p:nvSpPr>
        <p:spPr bwMode="auto">
          <a:xfrm>
            <a:off x="251520" y="908720"/>
            <a:ext cx="4825354" cy="3908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b="1" dirty="0">
                <a:latin typeface="Arial"/>
                <a:ea typeface="+mn-ea"/>
              </a:rPr>
            </a:br>
            <a:r>
              <a:rPr lang="en-US" sz="2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Transport is to take people or goods from one place to another.</a:t>
            </a:r>
            <a:br>
              <a:rPr lang="en-US" sz="2400" b="1" dirty="0">
                <a:latin typeface="Arial"/>
                <a:ea typeface="+mn-ea"/>
              </a:rPr>
            </a:br>
            <a:br>
              <a:rPr lang="en-US" sz="2400" b="1" dirty="0">
                <a:latin typeface="Arial"/>
                <a:ea typeface="+mn-ea"/>
              </a:rPr>
            </a:br>
            <a:r>
              <a:rPr lang="en-US" sz="2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There are lots of different types of transport.</a:t>
            </a:r>
            <a:br>
              <a:rPr lang="en-US" sz="2400" b="1" dirty="0">
                <a:latin typeface="Arial"/>
                <a:ea typeface="+mn-ea"/>
              </a:rPr>
            </a:br>
            <a:br>
              <a:rPr lang="en-US" sz="2400" b="1" dirty="0">
                <a:latin typeface="Arial"/>
                <a:ea typeface="+mn-ea"/>
              </a:rPr>
            </a:br>
            <a:r>
              <a:rPr lang="en-US" sz="2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Transport methods can include a vehicle, aircraft or ship.</a:t>
            </a:r>
            <a:br>
              <a:rPr lang="en-US" sz="2400" b="1" dirty="0">
                <a:latin typeface="Arial"/>
                <a:ea typeface="+mn-ea"/>
              </a:rPr>
            </a:br>
            <a:endParaRPr lang="en-US" sz="2400" b="1">
              <a:solidFill>
                <a:srgbClr val="80008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Graphic 3" descr="Dump truck with solid fill">
            <a:extLst>
              <a:ext uri="{FF2B5EF4-FFF2-40B4-BE49-F238E27FC236}">
                <a16:creationId xmlns:a16="http://schemas.microsoft.com/office/drawing/2014/main" id="{8F9D8F7B-8CE2-4B77-B531-A85DC58D7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8144" y="1246999"/>
            <a:ext cx="1183495" cy="1183495"/>
          </a:xfrm>
          <a:prstGeom prst="rect">
            <a:avLst/>
          </a:prstGeom>
        </p:spPr>
      </p:pic>
      <p:pic>
        <p:nvPicPr>
          <p:cNvPr id="13" name="Graphic 4" descr="Airplane with solid fill">
            <a:extLst>
              <a:ext uri="{FF2B5EF4-FFF2-40B4-BE49-F238E27FC236}">
                <a16:creationId xmlns:a16="http://schemas.microsoft.com/office/drawing/2014/main" id="{C1BFF9AF-7B44-4E8D-A0ED-ACB779074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8144" y="2731972"/>
            <a:ext cx="1183495" cy="1183495"/>
          </a:xfrm>
          <a:prstGeom prst="rect">
            <a:avLst/>
          </a:prstGeom>
        </p:spPr>
      </p:pic>
      <p:pic>
        <p:nvPicPr>
          <p:cNvPr id="14" name="Graphic 5" descr="Cruise ship with solid fill">
            <a:extLst>
              <a:ext uri="{FF2B5EF4-FFF2-40B4-BE49-F238E27FC236}">
                <a16:creationId xmlns:a16="http://schemas.microsoft.com/office/drawing/2014/main" id="{D334D8B0-FF07-4F6F-AB79-5DADBA001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2172" y="1242775"/>
            <a:ext cx="1183495" cy="1183495"/>
          </a:xfrm>
          <a:prstGeom prst="rect">
            <a:avLst/>
          </a:prstGeom>
        </p:spPr>
      </p:pic>
      <p:pic>
        <p:nvPicPr>
          <p:cNvPr id="15" name="Graphic 6" descr="Train with solid fill">
            <a:extLst>
              <a:ext uri="{FF2B5EF4-FFF2-40B4-BE49-F238E27FC236}">
                <a16:creationId xmlns:a16="http://schemas.microsoft.com/office/drawing/2014/main" id="{83803EEE-A017-469D-B4FE-6CD64DBD6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2172" y="2731972"/>
            <a:ext cx="1183495" cy="1183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08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93E4A74D-4B39-401F-A5D2-60E22C88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76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D2FBF0-7A49-4350-AD02-96EEE4F68FCE}"/>
              </a:ext>
            </a:extLst>
          </p:cNvPr>
          <p:cNvSpPr>
            <a:spLocks noGrp="1"/>
          </p:cNvSpPr>
          <p:nvPr/>
        </p:nvSpPr>
        <p:spPr bwMode="auto">
          <a:xfrm>
            <a:off x="330006" y="2550339"/>
            <a:ext cx="5927248" cy="34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en-GB" sz="3200" dirty="0">
                <a:ea typeface="MS PGothic"/>
              </a:rPr>
              <a:t>With the person next to you, think of 3 reasons why we need transport.</a:t>
            </a:r>
            <a:br>
              <a:rPr lang="en-GB" sz="3200" dirty="0"/>
            </a:br>
            <a:br>
              <a:rPr lang="en-GB" sz="3200" dirty="0"/>
            </a:br>
            <a:endParaRPr lang="en-GB" sz="320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E36FB9D-0283-4AF8-A24A-FEC7DE763EFD}"/>
              </a:ext>
            </a:extLst>
          </p:cNvPr>
          <p:cNvSpPr txBox="1"/>
          <p:nvPr/>
        </p:nvSpPr>
        <p:spPr>
          <a:xfrm>
            <a:off x="329681" y="1995448"/>
            <a:ext cx="66591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Why do we need transport?</a:t>
            </a:r>
            <a:endParaRPr lang="en-GB" sz="3600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79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CD20D-CFC3-4916-B72B-696C98125C81}"/>
              </a:ext>
            </a:extLst>
          </p:cNvPr>
          <p:cNvSpPr txBox="1">
            <a:spLocks/>
          </p:cNvSpPr>
          <p:nvPr/>
        </p:nvSpPr>
        <p:spPr bwMode="auto">
          <a:xfrm>
            <a:off x="356554" y="1307624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Passenger Transport</a:t>
            </a:r>
            <a:endParaRPr lang="en-GB" sz="36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41D30C-F201-4802-9DB5-AA83AEF5950B}"/>
              </a:ext>
            </a:extLst>
          </p:cNvPr>
          <p:cNvSpPr txBox="1">
            <a:spLocks/>
          </p:cNvSpPr>
          <p:nvPr/>
        </p:nvSpPr>
        <p:spPr bwMode="auto">
          <a:xfrm>
            <a:off x="355887" y="2340496"/>
            <a:ext cx="410534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A person who travels on a vehicle to get from one </a:t>
            </a:r>
            <a:endParaRPr lang="en-GB" sz="2400" b="1" dirty="0">
              <a:solidFill>
                <a:srgbClr val="8D0E57"/>
              </a:solidFill>
              <a:latin typeface="Arial"/>
              <a:cs typeface="Arial"/>
            </a:endParaRPr>
          </a:p>
          <a:p>
            <a:r>
              <a:rPr lang="en-GB" sz="24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place to another is called </a:t>
            </a:r>
            <a:endParaRPr lang="en-GB" sz="2400" b="1" dirty="0">
              <a:solidFill>
                <a:srgbClr val="8D0E57"/>
              </a:solidFill>
              <a:latin typeface="Arial"/>
              <a:cs typeface="Arial"/>
            </a:endParaRPr>
          </a:p>
          <a:p>
            <a:r>
              <a:rPr lang="en-GB" sz="24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a </a:t>
            </a:r>
            <a:r>
              <a:rPr lang="en-GB" sz="24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passenger</a:t>
            </a:r>
            <a:r>
              <a:rPr lang="en-GB" sz="24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.</a:t>
            </a:r>
          </a:p>
          <a:p>
            <a:endParaRPr lang="en-GB" sz="2400" b="1" dirty="0">
              <a:solidFill>
                <a:srgbClr val="8D0E57"/>
              </a:solidFill>
              <a:latin typeface="Arial"/>
              <a:cs typeface="Arial"/>
            </a:endParaRPr>
          </a:p>
          <a:p>
            <a:r>
              <a:rPr lang="en-GB" sz="2400" b="1" dirty="0">
                <a:latin typeface="Arial"/>
                <a:ea typeface="MS PGothic"/>
                <a:cs typeface="Arial"/>
              </a:rPr>
              <a:t>How many types of passenger transport can you think of?</a:t>
            </a:r>
            <a:br>
              <a:rPr lang="en-GB" sz="2400" b="1" dirty="0">
                <a:latin typeface="Arial"/>
              </a:rPr>
            </a:br>
            <a:endParaRPr lang="en-GB" sz="2400" b="1" dirty="0">
              <a:solidFill>
                <a:srgbClr val="8D0E57"/>
              </a:solidFill>
              <a:latin typeface="Arial"/>
              <a:cs typeface="Arial"/>
            </a:endParaRPr>
          </a:p>
        </p:txBody>
      </p:sp>
      <p:pic>
        <p:nvPicPr>
          <p:cNvPr id="7" name="Picture 6" descr="Woman standing in train">
            <a:extLst>
              <a:ext uri="{FF2B5EF4-FFF2-40B4-BE49-F238E27FC236}">
                <a16:creationId xmlns:a16="http://schemas.microsoft.com/office/drawing/2014/main" id="{2FE97E87-E888-40E8-AD6F-294A7E4CA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1948" r="11031"/>
          <a:stretch/>
        </p:blipFill>
        <p:spPr>
          <a:xfrm>
            <a:off x="4823832" y="1955696"/>
            <a:ext cx="3816424" cy="36240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06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1AB6F39-ABB1-4997-B63D-BFD5F76E396F}"/>
              </a:ext>
            </a:extLst>
          </p:cNvPr>
          <p:cNvSpPr txBox="1">
            <a:spLocks/>
          </p:cNvSpPr>
          <p:nvPr/>
        </p:nvSpPr>
        <p:spPr bwMode="auto">
          <a:xfrm>
            <a:off x="331624" y="1169871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Freight Transport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6B0293-38C2-4F90-B83E-9EF0038BFF47}"/>
              </a:ext>
            </a:extLst>
          </p:cNvPr>
          <p:cNvSpPr txBox="1">
            <a:spLocks/>
          </p:cNvSpPr>
          <p:nvPr/>
        </p:nvSpPr>
        <p:spPr bwMode="auto">
          <a:xfrm>
            <a:off x="328659" y="2277146"/>
            <a:ext cx="8347797" cy="159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1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Lots of things need to be moved from where they are made to where they are needed. </a:t>
            </a:r>
            <a:endParaRPr lang="en-GB" sz="1800" b="1">
              <a:solidFill>
                <a:srgbClr val="8D0E57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1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For example food needs to be moved from the farm, to the factory and then to the supermarket. This is called freight.</a:t>
            </a:r>
            <a:endParaRPr lang="en-GB" sz="1800" b="1">
              <a:solidFill>
                <a:srgbClr val="8D0E57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GB" sz="1800" b="1" dirty="0">
                <a:latin typeface="Arial"/>
                <a:ea typeface="MS PGothic"/>
                <a:cs typeface="Arial"/>
              </a:rPr>
              <a:t>How many types of freight transport can you think of?</a:t>
            </a:r>
            <a:br>
              <a:rPr lang="en-GB" sz="1800" b="1" dirty="0">
                <a:latin typeface="Arial"/>
              </a:rPr>
            </a:br>
            <a:endParaRPr lang="en-GB" sz="1800" b="1">
              <a:solidFill>
                <a:srgbClr val="8D0E57"/>
              </a:solidFill>
              <a:latin typeface="Arial"/>
              <a:cs typeface="Arial"/>
            </a:endParaRPr>
          </a:p>
        </p:txBody>
      </p:sp>
      <p:pic>
        <p:nvPicPr>
          <p:cNvPr id="15" name="Picture 14" descr="Person working in field">
            <a:extLst>
              <a:ext uri="{FF2B5EF4-FFF2-40B4-BE49-F238E27FC236}">
                <a16:creationId xmlns:a16="http://schemas.microsoft.com/office/drawing/2014/main" id="{30AC7DD5-E263-454B-8954-4042FA33A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14921"/>
          <a:stretch/>
        </p:blipFill>
        <p:spPr>
          <a:xfrm>
            <a:off x="420097" y="3904115"/>
            <a:ext cx="1956152" cy="1850898"/>
          </a:xfrm>
          <a:prstGeom prst="ellipse">
            <a:avLst/>
          </a:prstGeom>
        </p:spPr>
      </p:pic>
      <p:pic>
        <p:nvPicPr>
          <p:cNvPr id="16" name="Picture 15" descr="Baker baking bread">
            <a:extLst>
              <a:ext uri="{FF2B5EF4-FFF2-40B4-BE49-F238E27FC236}">
                <a16:creationId xmlns:a16="http://schemas.microsoft.com/office/drawing/2014/main" id="{CC2EE029-BAF7-4B9A-B02C-F5CD7B9AF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3" r="18043"/>
          <a:stretch/>
        </p:blipFill>
        <p:spPr>
          <a:xfrm>
            <a:off x="3549881" y="3904115"/>
            <a:ext cx="1956152" cy="1850898"/>
          </a:xfrm>
          <a:prstGeom prst="ellipse">
            <a:avLst/>
          </a:prstGeom>
        </p:spPr>
      </p:pic>
      <p:pic>
        <p:nvPicPr>
          <p:cNvPr id="17" name="Picture 16" descr="Breads on display">
            <a:extLst>
              <a:ext uri="{FF2B5EF4-FFF2-40B4-BE49-F238E27FC236}">
                <a16:creationId xmlns:a16="http://schemas.microsoft.com/office/drawing/2014/main" id="{29569AC0-2256-4DFC-8D25-645510ED5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6" r="14916"/>
          <a:stretch/>
        </p:blipFill>
        <p:spPr>
          <a:xfrm>
            <a:off x="6679666" y="3872688"/>
            <a:ext cx="1956152" cy="1850898"/>
          </a:xfrm>
          <a:prstGeom prst="ellipse">
            <a:avLst/>
          </a:prstGeom>
        </p:spPr>
      </p:pic>
      <p:pic>
        <p:nvPicPr>
          <p:cNvPr id="18" name="Graphic 6" descr="Arrow Right with solid fill">
            <a:extLst>
              <a:ext uri="{FF2B5EF4-FFF2-40B4-BE49-F238E27FC236}">
                <a16:creationId xmlns:a16="http://schemas.microsoft.com/office/drawing/2014/main" id="{8F45A05A-EDB5-47CF-9C66-DA0689553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0785" y="4367284"/>
            <a:ext cx="914400" cy="914400"/>
          </a:xfrm>
          <a:prstGeom prst="rect">
            <a:avLst/>
          </a:prstGeom>
        </p:spPr>
      </p:pic>
      <p:pic>
        <p:nvPicPr>
          <p:cNvPr id="19" name="Graphic 7" descr="Arrow Right with solid fill">
            <a:extLst>
              <a:ext uri="{FF2B5EF4-FFF2-40B4-BE49-F238E27FC236}">
                <a16:creationId xmlns:a16="http://schemas.microsoft.com/office/drawing/2014/main" id="{768D3160-5117-4D8A-9DBF-F3E240714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0889" y="436728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17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87" y="651168"/>
            <a:ext cx="7772400" cy="1362075"/>
          </a:xfrm>
        </p:spPr>
        <p:txBody>
          <a:bodyPr/>
          <a:lstStyle/>
          <a:p>
            <a:r>
              <a:rPr lang="en-GB" dirty="0"/>
              <a:t>Do you know what these words linked to transport mean?</a:t>
            </a:r>
          </a:p>
        </p:txBody>
      </p:sp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D9EC6A1D-5992-4BBD-B68B-3BF3F3AB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2140224"/>
            <a:ext cx="1183495" cy="1183495"/>
          </a:xfrm>
          <a:prstGeom prst="rect">
            <a:avLst/>
          </a:prstGeom>
        </p:spPr>
      </p:pic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B70634DC-8272-4698-B9AC-CD53BF508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0742" y="2140223"/>
            <a:ext cx="1183495" cy="1183495"/>
          </a:xfrm>
          <a:prstGeom prst="rect">
            <a:avLst/>
          </a:prstGeom>
        </p:spPr>
      </p:pic>
      <p:pic>
        <p:nvPicPr>
          <p:cNvPr id="7" name="Graphic 6" descr="Cruise ship with solid fill">
            <a:extLst>
              <a:ext uri="{FF2B5EF4-FFF2-40B4-BE49-F238E27FC236}">
                <a16:creationId xmlns:a16="http://schemas.microsoft.com/office/drawing/2014/main" id="{698D5A7B-29D4-4D82-AFF1-0C6ED4E8E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85948" y="2140223"/>
            <a:ext cx="1183495" cy="1183495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E0A32BFE-5715-4B00-8765-97CBE92AC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00547" y="2245505"/>
            <a:ext cx="1183495" cy="1183495"/>
          </a:xfrm>
          <a:prstGeom prst="rect">
            <a:avLst/>
          </a:prstGeom>
        </p:spPr>
      </p:pic>
      <p:pic>
        <p:nvPicPr>
          <p:cNvPr id="9" name="Graphic 8" descr="Bus with solid fill">
            <a:extLst>
              <a:ext uri="{FF2B5EF4-FFF2-40B4-BE49-F238E27FC236}">
                <a16:creationId xmlns:a16="http://schemas.microsoft.com/office/drawing/2014/main" id="{6E7E3899-3CA5-43FF-9AAF-2ADF79328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5752" y="2173130"/>
            <a:ext cx="1257505" cy="1257505"/>
          </a:xfrm>
          <a:prstGeom prst="rect">
            <a:avLst/>
          </a:prstGeom>
        </p:spPr>
      </p:pic>
      <p:pic>
        <p:nvPicPr>
          <p:cNvPr id="11" name="Graphic 10" descr="Taxi with solid fill">
            <a:extLst>
              <a:ext uri="{FF2B5EF4-FFF2-40B4-BE49-F238E27FC236}">
                <a16:creationId xmlns:a16="http://schemas.microsoft.com/office/drawing/2014/main" id="{8EDBCF81-7856-466B-AC35-2672774CDA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50473" y="2107817"/>
            <a:ext cx="1255085" cy="1255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131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rham Bus Station - Durham County Council">
            <a:extLst>
              <a:ext uri="{FF2B5EF4-FFF2-40B4-BE49-F238E27FC236}">
                <a16:creationId xmlns:a16="http://schemas.microsoft.com/office/drawing/2014/main" id="{8D899B27-50FF-4C29-A850-C4CFFB20C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1" r="36350"/>
          <a:stretch/>
        </p:blipFill>
        <p:spPr bwMode="auto">
          <a:xfrm>
            <a:off x="6012407" y="2614632"/>
            <a:ext cx="2736057" cy="19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EBFA4-92F9-4E8C-956E-9C76B853CBC2}"/>
              </a:ext>
            </a:extLst>
          </p:cNvPr>
          <p:cNvSpPr txBox="1"/>
          <p:nvPr/>
        </p:nvSpPr>
        <p:spPr>
          <a:xfrm>
            <a:off x="386264" y="1441480"/>
            <a:ext cx="8568952" cy="42217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is a </a:t>
            </a:r>
            <a:r>
              <a:rPr lang="en-GB" sz="2800" b="1" dirty="0">
                <a:solidFill>
                  <a:srgbClr val="17AC94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ticket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paper or card showing that you have paid for your trip.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Arial"/>
              </a:rPr>
              <a:t>station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place where people get on or off a bus or train.</a:t>
            </a:r>
            <a:endParaRPr lang="en-GB" sz="24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1026" name="Picture 2" descr="Revealed: How much Metro ticket fares are set to increase by this year amid  Covid cash crisis - Chronicle Live">
            <a:extLst>
              <a:ext uri="{FF2B5EF4-FFF2-40B4-BE49-F238E27FC236}">
                <a16:creationId xmlns:a16="http://schemas.microsoft.com/office/drawing/2014/main" id="{E7225A50-6901-4805-A18A-A410E1631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9"/>
          <a:stretch/>
        </p:blipFill>
        <p:spPr bwMode="auto">
          <a:xfrm>
            <a:off x="389117" y="2614632"/>
            <a:ext cx="3053932" cy="19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y train station">
            <a:extLst>
              <a:ext uri="{FF2B5EF4-FFF2-40B4-BE49-F238E27FC236}">
                <a16:creationId xmlns:a16="http://schemas.microsoft.com/office/drawing/2014/main" id="{B768D1D6-AE99-4074-9EFA-B78D65643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49" y="2614632"/>
            <a:ext cx="2905919" cy="1937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2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398200" y="2171720"/>
            <a:ext cx="846043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30000"/>
              </a:spcBef>
              <a:defRPr/>
            </a:pPr>
            <a:r>
              <a:rPr lang="en-GB" sz="2400" dirty="0">
                <a:ea typeface="Calibri" panose="020F0502020204030204" pitchFamily="34" charset="0"/>
                <a:cs typeface="Times New Roman"/>
              </a:rPr>
              <a:t>An underground passage.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398200" y="164850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 tunnel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</p:txBody>
      </p:sp>
      <p:pic>
        <p:nvPicPr>
          <p:cNvPr id="5124" name="Picture 4" descr="Tunnel, highway. grey asphalt with road marking Free Vector">
            <a:extLst>
              <a:ext uri="{FF2B5EF4-FFF2-40B4-BE49-F238E27FC236}">
                <a16:creationId xmlns:a16="http://schemas.microsoft.com/office/drawing/2014/main" id="{83DD7E4A-7F9A-46EF-89BC-0D1E384E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10" y="1431632"/>
            <a:ext cx="3047036" cy="190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EBFA4-92F9-4E8C-956E-9C76B853CBC2}"/>
              </a:ext>
            </a:extLst>
          </p:cNvPr>
          <p:cNvSpPr txBox="1"/>
          <p:nvPr/>
        </p:nvSpPr>
        <p:spPr>
          <a:xfrm>
            <a:off x="397312" y="3276600"/>
            <a:ext cx="7632848" cy="26392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What is a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Arial"/>
              </a:rPr>
              <a:t>signal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An action used to send information.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Can be used to send a message,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warning, or command. </a:t>
            </a:r>
            <a:endParaRPr lang="en-GB" sz="2500" b="1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raffic sign and lights realistic 3d decorative icons set Free Vector">
            <a:extLst>
              <a:ext uri="{FF2B5EF4-FFF2-40B4-BE49-F238E27FC236}">
                <a16:creationId xmlns:a16="http://schemas.microsoft.com/office/drawing/2014/main" id="{6636A60A-60A3-46E5-B130-4B0C2687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94" y="3716227"/>
            <a:ext cx="2045221" cy="20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89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688D85-D18D-4EE8-969D-93831FD68C22}"/>
</file>

<file path=docProps/app.xml><?xml version="1.0" encoding="utf-8"?>
<Properties xmlns="http://schemas.openxmlformats.org/officeDocument/2006/extended-properties" xmlns:vt="http://schemas.openxmlformats.org/officeDocument/2006/docPropsVTypes">
  <TotalTime>9682</TotalTime>
  <Words>901</Words>
  <Application>Microsoft Office PowerPoint</Application>
  <PresentationFormat>On-screen Show (4:3)</PresentationFormat>
  <Paragraphs>136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Helvetica LT Std Light</vt:lpstr>
      <vt:lpstr>Office Theme</vt:lpstr>
      <vt:lpstr>PowerPoint Presentation</vt:lpstr>
      <vt:lpstr>Session Aims:    </vt:lpstr>
      <vt:lpstr>PowerPoint Presentation</vt:lpstr>
      <vt:lpstr>PowerPoint Presentation</vt:lpstr>
      <vt:lpstr>PowerPoint Presentation</vt:lpstr>
      <vt:lpstr>PowerPoint Presentation</vt:lpstr>
      <vt:lpstr>Do you know what these words linked to transport mean?</vt:lpstr>
      <vt:lpstr>PowerPoint Presentation</vt:lpstr>
      <vt:lpstr>PowerPoint Presentation</vt:lpstr>
      <vt:lpstr>PowerPoint Presentation</vt:lpstr>
      <vt:lpstr>We need lots of people to work  in transport jobs.</vt:lpstr>
      <vt:lpstr>What do we know now?   </vt:lpstr>
      <vt:lpstr>Question 1  What is the Metro?</vt:lpstr>
      <vt:lpstr>Question 2  What does a Ferry travel on?  </vt:lpstr>
      <vt:lpstr>Question 3  How many people live in the North East  </vt:lpstr>
      <vt:lpstr>Question 4  Can you remember 2 school subjects mentioned in the video as being useful for a job in transport?    </vt:lpstr>
      <vt:lpstr>Question 1  What is the Metro?</vt:lpstr>
      <vt:lpstr>Question 2  What does a Ferry travel on?  </vt:lpstr>
      <vt:lpstr>Question 3  How many people live in the North East  </vt:lpstr>
      <vt:lpstr>Question 4  Can you remember 2 school subjects mentioned in the video as being useful for a job in transport?    </vt:lpstr>
      <vt:lpstr>Challenge1: Route Planning</vt:lpstr>
      <vt:lpstr>Challenge 2: Transport Manager</vt:lpstr>
      <vt:lpstr>Challenge 3: Health and Safety Officer</vt:lpstr>
      <vt:lpstr>Challenge 4: Head of Customer Experience</vt:lpstr>
      <vt:lpstr>Final 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264</cp:revision>
  <cp:lastPrinted>2017-07-11T13:01:21Z</cp:lastPrinted>
  <dcterms:created xsi:type="dcterms:W3CDTF">2014-04-24T09:08:09Z</dcterms:created>
  <dcterms:modified xsi:type="dcterms:W3CDTF">2021-04-11T13:26:01Z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