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tags/tag18.xml" ContentType="application/vnd.openxmlformats-officedocument.presentationml.tags+xml"/>
  <Override PartName="/ppt/notesSlides/notesSlide13.xml" ContentType="application/vnd.openxmlformats-officedocument.presentationml.notesSlide+xml"/>
  <Override PartName="/ppt/tags/tag19.xml" ContentType="application/vnd.openxmlformats-officedocument.presentationml.tags+xml"/>
  <Override PartName="/ppt/notesSlides/notesSlide14.xml" ContentType="application/vnd.openxmlformats-officedocument.presentationml.notesSlide+xml"/>
  <Override PartName="/ppt/tags/tag20.xml" ContentType="application/vnd.openxmlformats-officedocument.presentationml.tags+xml"/>
  <Override PartName="/ppt/notesSlides/notesSlide15.xml" ContentType="application/vnd.openxmlformats-officedocument.presentationml.notesSlide+xml"/>
  <Override PartName="/ppt/tags/tag21.xml" ContentType="application/vnd.openxmlformats-officedocument.presentationml.tags+xml"/>
  <Override PartName="/ppt/notesSlides/notesSlide16.xml" ContentType="application/vnd.openxmlformats-officedocument.presentationml.notesSlide+xml"/>
  <Override PartName="/ppt/tags/tag22.xml" ContentType="application/vnd.openxmlformats-officedocument.presentationml.tags+xml"/>
  <Override PartName="/ppt/notesSlides/notesSlide17.xml" ContentType="application/vnd.openxmlformats-officedocument.presentationml.notesSlide+xml"/>
  <Override PartName="/ppt/tags/tag23.xml" ContentType="application/vnd.openxmlformats-officedocument.presentationml.tags+xml"/>
  <Override PartName="/ppt/notesSlides/notesSlide18.xml" ContentType="application/vnd.openxmlformats-officedocument.presentationml.notesSlide+xml"/>
  <Override PartName="/ppt/tags/tag24.xml" ContentType="application/vnd.openxmlformats-officedocument.presentationml.tags+xml"/>
  <Override PartName="/ppt/notesSlides/notesSlide19.xml" ContentType="application/vnd.openxmlformats-officedocument.presentationml.notesSlide+xml"/>
  <Override PartName="/ppt/tags/tag25.xml" ContentType="application/vnd.openxmlformats-officedocument.presentationml.tags+xml"/>
  <Override PartName="/ppt/notesSlides/notesSlide20.xml" ContentType="application/vnd.openxmlformats-officedocument.presentationml.notesSlide+xml"/>
  <Override PartName="/ppt/tags/tag26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265" r:id="rId5"/>
    <p:sldId id="258" r:id="rId6"/>
    <p:sldId id="288" r:id="rId7"/>
    <p:sldId id="290" r:id="rId8"/>
    <p:sldId id="289" r:id="rId9"/>
    <p:sldId id="292" r:id="rId10"/>
    <p:sldId id="359" r:id="rId11"/>
    <p:sldId id="361" r:id="rId12"/>
    <p:sldId id="360" r:id="rId13"/>
    <p:sldId id="377" r:id="rId14"/>
    <p:sldId id="358" r:id="rId15"/>
    <p:sldId id="331" r:id="rId16"/>
    <p:sldId id="332" r:id="rId17"/>
    <p:sldId id="335" r:id="rId18"/>
    <p:sldId id="333" r:id="rId19"/>
    <p:sldId id="337" r:id="rId20"/>
    <p:sldId id="378" r:id="rId21"/>
    <p:sldId id="379" r:id="rId22"/>
    <p:sldId id="380" r:id="rId23"/>
    <p:sldId id="381" r:id="rId24"/>
    <p:sldId id="366" r:id="rId25"/>
    <p:sldId id="382" r:id="rId26"/>
    <p:sldId id="383" r:id="rId27"/>
    <p:sldId id="384" r:id="rId28"/>
    <p:sldId id="365" r:id="rId29"/>
    <p:sldId id="385" r:id="rId30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AC94"/>
    <a:srgbClr val="8D0E57"/>
    <a:srgbClr val="D3480B"/>
    <a:srgbClr val="FAB600"/>
    <a:srgbClr val="0094C8"/>
    <a:srgbClr val="42A88E"/>
    <a:srgbClr val="880262"/>
    <a:srgbClr val="990099"/>
    <a:srgbClr val="399D8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6A463E-91BF-4848-941B-1217BF21818B}" v="327" dt="2021-04-11T13:25:30.0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89"/>
    <p:restoredTop sz="80739"/>
  </p:normalViewPr>
  <p:slideViewPr>
    <p:cSldViewPr>
      <p:cViewPr varScale="1">
        <p:scale>
          <a:sx n="69" d="100"/>
          <a:sy n="69" d="100"/>
        </p:scale>
        <p:origin x="1992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Wale" userId="S::charlottewale@bydesign-group.co.uk::2208e66f-59ba-4e1a-9325-94d8d9d28853" providerId="AD" clId="Web-{91621321-923C-EC84-AAB5-7DF02C6E42E2}"/>
    <pc:docChg chg="modSld">
      <pc:chgData name="Charlotte Wale" userId="S::charlottewale@bydesign-group.co.uk::2208e66f-59ba-4e1a-9325-94d8d9d28853" providerId="AD" clId="Web-{91621321-923C-EC84-AAB5-7DF02C6E42E2}" dt="2021-04-07T09:34:00.398" v="135" actId="1076"/>
      <pc:docMkLst>
        <pc:docMk/>
      </pc:docMkLst>
      <pc:sldChg chg="modSp">
        <pc:chgData name="Charlotte Wale" userId="S::charlottewale@bydesign-group.co.uk::2208e66f-59ba-4e1a-9325-94d8d9d28853" providerId="AD" clId="Web-{91621321-923C-EC84-AAB5-7DF02C6E42E2}" dt="2021-04-07T09:13:39.526" v="13" actId="20577"/>
        <pc:sldMkLst>
          <pc:docMk/>
          <pc:sldMk cId="1901136804" sldId="258"/>
        </pc:sldMkLst>
        <pc:spChg chg="mod">
          <ac:chgData name="Charlotte Wale" userId="S::charlottewale@bydesign-group.co.uk::2208e66f-59ba-4e1a-9325-94d8d9d28853" providerId="AD" clId="Web-{91621321-923C-EC84-AAB5-7DF02C6E42E2}" dt="2021-04-07T09:13:39.526" v="13" actId="20577"/>
          <ac:spMkLst>
            <pc:docMk/>
            <pc:sldMk cId="1901136804" sldId="258"/>
            <ac:spMk id="6" creationId="{79640E73-7762-45DF-B74A-19005C3839F7}"/>
          </ac:spMkLst>
        </pc:spChg>
      </pc:sldChg>
      <pc:sldChg chg="modSp">
        <pc:chgData name="Charlotte Wale" userId="S::charlottewale@bydesign-group.co.uk::2208e66f-59ba-4e1a-9325-94d8d9d28853" providerId="AD" clId="Web-{91621321-923C-EC84-AAB5-7DF02C6E42E2}" dt="2021-04-07T09:13:27.244" v="7"/>
        <pc:sldMkLst>
          <pc:docMk/>
          <pc:sldMk cId="1930987622" sldId="260"/>
        </pc:sldMkLst>
        <pc:spChg chg="mod">
          <ac:chgData name="Charlotte Wale" userId="S::charlottewale@bydesign-group.co.uk::2208e66f-59ba-4e1a-9325-94d8d9d28853" providerId="AD" clId="Web-{91621321-923C-EC84-AAB5-7DF02C6E42E2}" dt="2021-04-07T09:13:27.244" v="7"/>
          <ac:spMkLst>
            <pc:docMk/>
            <pc:sldMk cId="1930987622" sldId="260"/>
            <ac:spMk id="4" creationId="{DA57C4CE-FC0E-483E-B02F-088E3682CC79}"/>
          </ac:spMkLst>
        </pc:spChg>
      </pc:sldChg>
      <pc:sldChg chg="modSp">
        <pc:chgData name="Charlotte Wale" userId="S::charlottewale@bydesign-group.co.uk::2208e66f-59ba-4e1a-9325-94d8d9d28853" providerId="AD" clId="Web-{91621321-923C-EC84-AAB5-7DF02C6E42E2}" dt="2021-04-07T09:13:52.057" v="15" actId="20577"/>
        <pc:sldMkLst>
          <pc:docMk/>
          <pc:sldMk cId="4091085542" sldId="288"/>
        </pc:sldMkLst>
        <pc:spChg chg="mod">
          <ac:chgData name="Charlotte Wale" userId="S::charlottewale@bydesign-group.co.uk::2208e66f-59ba-4e1a-9325-94d8d9d28853" providerId="AD" clId="Web-{91621321-923C-EC84-AAB5-7DF02C6E42E2}" dt="2021-04-07T09:13:52.057" v="15" actId="20577"/>
          <ac:spMkLst>
            <pc:docMk/>
            <pc:sldMk cId="4091085542" sldId="288"/>
            <ac:spMk id="4" creationId="{C1BD9451-03E3-4749-B566-FF03C9DC9F79}"/>
          </ac:spMkLst>
        </pc:spChg>
      </pc:sldChg>
      <pc:sldChg chg="modSp">
        <pc:chgData name="Charlotte Wale" userId="S::charlottewale@bydesign-group.co.uk::2208e66f-59ba-4e1a-9325-94d8d9d28853" providerId="AD" clId="Web-{91621321-923C-EC84-AAB5-7DF02C6E42E2}" dt="2021-04-07T09:16:41.342" v="42" actId="1076"/>
        <pc:sldMkLst>
          <pc:docMk/>
          <pc:sldMk cId="3021061653" sldId="289"/>
        </pc:sldMkLst>
        <pc:spChg chg="mod">
          <ac:chgData name="Charlotte Wale" userId="S::charlottewale@bydesign-group.co.uk::2208e66f-59ba-4e1a-9325-94d8d9d28853" providerId="AD" clId="Web-{91621321-923C-EC84-AAB5-7DF02C6E42E2}" dt="2021-04-07T09:16:39.545" v="40" actId="1076"/>
          <ac:spMkLst>
            <pc:docMk/>
            <pc:sldMk cId="3021061653" sldId="289"/>
            <ac:spMk id="9" creationId="{DB6F1C75-DEE5-4185-A523-E4BD20C167C1}"/>
          </ac:spMkLst>
        </pc:spChg>
        <pc:spChg chg="mod">
          <ac:chgData name="Charlotte Wale" userId="S::charlottewale@bydesign-group.co.uk::2208e66f-59ba-4e1a-9325-94d8d9d28853" providerId="AD" clId="Web-{91621321-923C-EC84-AAB5-7DF02C6E42E2}" dt="2021-04-07T09:16:39.561" v="41" actId="1076"/>
          <ac:spMkLst>
            <pc:docMk/>
            <pc:sldMk cId="3021061653" sldId="289"/>
            <ac:spMk id="10" creationId="{4FE6225A-AA14-496B-9161-B9D6A46AAE74}"/>
          </ac:spMkLst>
        </pc:spChg>
        <pc:picChg chg="mod">
          <ac:chgData name="Charlotte Wale" userId="S::charlottewale@bydesign-group.co.uk::2208e66f-59ba-4e1a-9325-94d8d9d28853" providerId="AD" clId="Web-{91621321-923C-EC84-AAB5-7DF02C6E42E2}" dt="2021-04-07T09:16:41.342" v="42" actId="1076"/>
          <ac:picMkLst>
            <pc:docMk/>
            <pc:sldMk cId="3021061653" sldId="289"/>
            <ac:picMk id="13" creationId="{A0F9EF66-491A-4F8C-9960-7B6ABDB09B85}"/>
          </ac:picMkLst>
        </pc:picChg>
      </pc:sldChg>
      <pc:sldChg chg="modSp">
        <pc:chgData name="Charlotte Wale" userId="S::charlottewale@bydesign-group.co.uk::2208e66f-59ba-4e1a-9325-94d8d9d28853" providerId="AD" clId="Web-{91621321-923C-EC84-AAB5-7DF02C6E42E2}" dt="2021-04-07T09:15:35.325" v="25" actId="1076"/>
        <pc:sldMkLst>
          <pc:docMk/>
          <pc:sldMk cId="1895793021" sldId="290"/>
        </pc:sldMkLst>
        <pc:spChg chg="mod">
          <ac:chgData name="Charlotte Wale" userId="S::charlottewale@bydesign-group.co.uk::2208e66f-59ba-4e1a-9325-94d8d9d28853" providerId="AD" clId="Web-{91621321-923C-EC84-AAB5-7DF02C6E42E2}" dt="2021-04-07T09:15:35.325" v="25" actId="1076"/>
          <ac:spMkLst>
            <pc:docMk/>
            <pc:sldMk cId="1895793021" sldId="290"/>
            <ac:spMk id="8" creationId="{2DED405B-12BB-4684-8763-51CBD16D7112}"/>
          </ac:spMkLst>
        </pc:spChg>
        <pc:spChg chg="mod">
          <ac:chgData name="Charlotte Wale" userId="S::charlottewale@bydesign-group.co.uk::2208e66f-59ba-4e1a-9325-94d8d9d28853" providerId="AD" clId="Web-{91621321-923C-EC84-AAB5-7DF02C6E42E2}" dt="2021-04-07T09:15:29.450" v="23" actId="1076"/>
          <ac:spMkLst>
            <pc:docMk/>
            <pc:sldMk cId="1895793021" sldId="290"/>
            <ac:spMk id="9" creationId="{BF7663F7-F869-4F61-9F7E-FD8FF24A7540}"/>
          </ac:spMkLst>
        </pc:spChg>
      </pc:sldChg>
      <pc:sldChg chg="modSp">
        <pc:chgData name="Charlotte Wale" userId="S::charlottewale@bydesign-group.co.uk::2208e66f-59ba-4e1a-9325-94d8d9d28853" providerId="AD" clId="Web-{91621321-923C-EC84-AAB5-7DF02C6E42E2}" dt="2021-04-07T09:22:33.725" v="72" actId="1076"/>
        <pc:sldMkLst>
          <pc:docMk/>
          <pc:sldMk cId="2334172313" sldId="292"/>
        </pc:sldMkLst>
        <pc:spChg chg="mod">
          <ac:chgData name="Charlotte Wale" userId="S::charlottewale@bydesign-group.co.uk::2208e66f-59ba-4e1a-9325-94d8d9d28853" providerId="AD" clId="Web-{91621321-923C-EC84-AAB5-7DF02C6E42E2}" dt="2021-04-07T09:22:33.725" v="72" actId="1076"/>
          <ac:spMkLst>
            <pc:docMk/>
            <pc:sldMk cId="2334172313" sldId="292"/>
            <ac:spMk id="9" creationId="{DB6F1C75-DEE5-4185-A523-E4BD20C167C1}"/>
          </ac:spMkLst>
        </pc:spChg>
        <pc:spChg chg="mod">
          <ac:chgData name="Charlotte Wale" userId="S::charlottewale@bydesign-group.co.uk::2208e66f-59ba-4e1a-9325-94d8d9d28853" providerId="AD" clId="Web-{91621321-923C-EC84-AAB5-7DF02C6E42E2}" dt="2021-04-07T09:22:30.037" v="71" actId="1076"/>
          <ac:spMkLst>
            <pc:docMk/>
            <pc:sldMk cId="2334172313" sldId="292"/>
            <ac:spMk id="10" creationId="{4FE6225A-AA14-496B-9161-B9D6A46AAE74}"/>
          </ac:spMkLst>
        </pc:spChg>
        <pc:picChg chg="mod">
          <ac:chgData name="Charlotte Wale" userId="S::charlottewale@bydesign-group.co.uk::2208e66f-59ba-4e1a-9325-94d8d9d28853" providerId="AD" clId="Web-{91621321-923C-EC84-AAB5-7DF02C6E42E2}" dt="2021-04-07T09:17:49.578" v="62" actId="1076"/>
          <ac:picMkLst>
            <pc:docMk/>
            <pc:sldMk cId="2334172313" sldId="292"/>
            <ac:picMk id="3" creationId="{28D6B3C6-13D3-49B8-87E4-BD9E94EC7CED}"/>
          </ac:picMkLst>
        </pc:picChg>
        <pc:picChg chg="mod">
          <ac:chgData name="Charlotte Wale" userId="S::charlottewale@bydesign-group.co.uk::2208e66f-59ba-4e1a-9325-94d8d9d28853" providerId="AD" clId="Web-{91621321-923C-EC84-AAB5-7DF02C6E42E2}" dt="2021-04-07T09:17:49.562" v="59" actId="1076"/>
          <ac:picMkLst>
            <pc:docMk/>
            <pc:sldMk cId="2334172313" sldId="292"/>
            <ac:picMk id="5" creationId="{D05BAF26-D378-4BA4-BAA1-C36D7AFB17C4}"/>
          </ac:picMkLst>
        </pc:picChg>
        <pc:picChg chg="mod">
          <ac:chgData name="Charlotte Wale" userId="S::charlottewale@bydesign-group.co.uk::2208e66f-59ba-4e1a-9325-94d8d9d28853" providerId="AD" clId="Web-{91621321-923C-EC84-AAB5-7DF02C6E42E2}" dt="2021-04-07T09:17:49.578" v="60" actId="1076"/>
          <ac:picMkLst>
            <pc:docMk/>
            <pc:sldMk cId="2334172313" sldId="292"/>
            <ac:picMk id="6" creationId="{A88F165F-A0BF-4C28-8988-D9BDB9C8FD61}"/>
          </ac:picMkLst>
        </pc:picChg>
        <pc:picChg chg="mod">
          <ac:chgData name="Charlotte Wale" userId="S::charlottewale@bydesign-group.co.uk::2208e66f-59ba-4e1a-9325-94d8d9d28853" providerId="AD" clId="Web-{91621321-923C-EC84-AAB5-7DF02C6E42E2}" dt="2021-04-07T09:17:49.578" v="61" actId="1076"/>
          <ac:picMkLst>
            <pc:docMk/>
            <pc:sldMk cId="2334172313" sldId="292"/>
            <ac:picMk id="11" creationId="{BD31ADDC-B3C6-405C-A2EC-9B5208F32CC3}"/>
          </ac:picMkLst>
        </pc:picChg>
        <pc:picChg chg="mod">
          <ac:chgData name="Charlotte Wale" userId="S::charlottewale@bydesign-group.co.uk::2208e66f-59ba-4e1a-9325-94d8d9d28853" providerId="AD" clId="Web-{91621321-923C-EC84-AAB5-7DF02C6E42E2}" dt="2021-04-07T09:17:49.547" v="58" actId="1076"/>
          <ac:picMkLst>
            <pc:docMk/>
            <pc:sldMk cId="2334172313" sldId="292"/>
            <ac:picMk id="13" creationId="{A0F9EF66-491A-4F8C-9960-7B6ABDB09B85}"/>
          </ac:picMkLst>
        </pc:picChg>
      </pc:sldChg>
      <pc:sldChg chg="modSp">
        <pc:chgData name="Charlotte Wale" userId="S::charlottewale@bydesign-group.co.uk::2208e66f-59ba-4e1a-9325-94d8d9d28853" providerId="AD" clId="Web-{91621321-923C-EC84-AAB5-7DF02C6E42E2}" dt="2021-04-07T09:34:00.398" v="135" actId="1076"/>
        <pc:sldMkLst>
          <pc:docMk/>
          <pc:sldMk cId="2953101775" sldId="347"/>
        </pc:sldMkLst>
        <pc:spChg chg="mod">
          <ac:chgData name="Charlotte Wale" userId="S::charlottewale@bydesign-group.co.uk::2208e66f-59ba-4e1a-9325-94d8d9d28853" providerId="AD" clId="Web-{91621321-923C-EC84-AAB5-7DF02C6E42E2}" dt="2021-04-07T09:34:00.398" v="135" actId="1076"/>
          <ac:spMkLst>
            <pc:docMk/>
            <pc:sldMk cId="2953101775" sldId="347"/>
            <ac:spMk id="4" creationId="{DA57C4CE-FC0E-483E-B02F-088E3682CC79}"/>
          </ac:spMkLst>
        </pc:spChg>
      </pc:sldChg>
      <pc:sldChg chg="modSp">
        <pc:chgData name="Charlotte Wale" userId="S::charlottewale@bydesign-group.co.uk::2208e66f-59ba-4e1a-9325-94d8d9d28853" providerId="AD" clId="Web-{91621321-923C-EC84-AAB5-7DF02C6E42E2}" dt="2021-04-07T09:25:27.713" v="122" actId="1076"/>
        <pc:sldMkLst>
          <pc:docMk/>
          <pc:sldMk cId="3402112328" sldId="358"/>
        </pc:sldMkLst>
        <pc:spChg chg="mod">
          <ac:chgData name="Charlotte Wale" userId="S::charlottewale@bydesign-group.co.uk::2208e66f-59ba-4e1a-9325-94d8d9d28853" providerId="AD" clId="Web-{91621321-923C-EC84-AAB5-7DF02C6E42E2}" dt="2021-04-07T09:25:24.588" v="121" actId="1076"/>
          <ac:spMkLst>
            <pc:docMk/>
            <pc:sldMk cId="3402112328" sldId="358"/>
            <ac:spMk id="2" creationId="{6C0F41AF-AEC9-486D-89E2-C2DB680832F3}"/>
          </ac:spMkLst>
        </pc:spChg>
        <pc:spChg chg="mod">
          <ac:chgData name="Charlotte Wale" userId="S::charlottewale@bydesign-group.co.uk::2208e66f-59ba-4e1a-9325-94d8d9d28853" providerId="AD" clId="Web-{91621321-923C-EC84-AAB5-7DF02C6E42E2}" dt="2021-04-07T09:25:27.713" v="122" actId="1076"/>
          <ac:spMkLst>
            <pc:docMk/>
            <pc:sldMk cId="3402112328" sldId="358"/>
            <ac:spMk id="12" creationId="{611CD43B-312B-4068-87C6-5E36DB2E4208}"/>
          </ac:spMkLst>
        </pc:spChg>
      </pc:sldChg>
      <pc:sldChg chg="modSp">
        <pc:chgData name="Charlotte Wale" userId="S::charlottewale@bydesign-group.co.uk::2208e66f-59ba-4e1a-9325-94d8d9d28853" providerId="AD" clId="Web-{91621321-923C-EC84-AAB5-7DF02C6E42E2}" dt="2021-04-07T09:22:45.397" v="74" actId="1076"/>
        <pc:sldMkLst>
          <pc:docMk/>
          <pc:sldMk cId="4041316503" sldId="359"/>
        </pc:sldMkLst>
        <pc:spChg chg="mod">
          <ac:chgData name="Charlotte Wale" userId="S::charlottewale@bydesign-group.co.uk::2208e66f-59ba-4e1a-9325-94d8d9d28853" providerId="AD" clId="Web-{91621321-923C-EC84-AAB5-7DF02C6E42E2}" dt="2021-04-07T09:22:45.397" v="74" actId="1076"/>
          <ac:spMkLst>
            <pc:docMk/>
            <pc:sldMk cId="4041316503" sldId="359"/>
            <ac:spMk id="2" creationId="{6C0F41AF-AEC9-486D-89E2-C2DB680832F3}"/>
          </ac:spMkLst>
        </pc:spChg>
      </pc:sldChg>
      <pc:sldChg chg="modSp">
        <pc:chgData name="Charlotte Wale" userId="S::charlottewale@bydesign-group.co.uk::2208e66f-59ba-4e1a-9325-94d8d9d28853" providerId="AD" clId="Web-{91621321-923C-EC84-AAB5-7DF02C6E42E2}" dt="2021-04-07T09:24:07.337" v="95" actId="1076"/>
        <pc:sldMkLst>
          <pc:docMk/>
          <pc:sldMk cId="2732891377" sldId="360"/>
        </pc:sldMkLst>
        <pc:spChg chg="mod">
          <ac:chgData name="Charlotte Wale" userId="S::charlottewale@bydesign-group.co.uk::2208e66f-59ba-4e1a-9325-94d8d9d28853" providerId="AD" clId="Web-{91621321-923C-EC84-AAB5-7DF02C6E42E2}" dt="2021-04-07T09:23:53.883" v="92" actId="1076"/>
          <ac:spMkLst>
            <pc:docMk/>
            <pc:sldMk cId="2732891377" sldId="360"/>
            <ac:spMk id="5" creationId="{6F7EBFA4-92F9-4E8C-956E-9C76B853CBC2}"/>
          </ac:spMkLst>
        </pc:spChg>
        <pc:spChg chg="mod">
          <ac:chgData name="Charlotte Wale" userId="S::charlottewale@bydesign-group.co.uk::2208e66f-59ba-4e1a-9325-94d8d9d28853" providerId="AD" clId="Web-{91621321-923C-EC84-AAB5-7DF02C6E42E2}" dt="2021-04-07T09:24:02.040" v="93" actId="1076"/>
          <ac:spMkLst>
            <pc:docMk/>
            <pc:sldMk cId="2732891377" sldId="360"/>
            <ac:spMk id="10" creationId="{BC76D400-E053-4814-8DDB-AA89AE667988}"/>
          </ac:spMkLst>
        </pc:spChg>
        <pc:spChg chg="mod">
          <ac:chgData name="Charlotte Wale" userId="S::charlottewale@bydesign-group.co.uk::2208e66f-59ba-4e1a-9325-94d8d9d28853" providerId="AD" clId="Web-{91621321-923C-EC84-AAB5-7DF02C6E42E2}" dt="2021-04-07T09:24:07.337" v="95" actId="1076"/>
          <ac:spMkLst>
            <pc:docMk/>
            <pc:sldMk cId="2732891377" sldId="360"/>
            <ac:spMk id="12" creationId="{0824C023-FA16-4526-8A5B-8105682534C7}"/>
          </ac:spMkLst>
        </pc:spChg>
      </pc:sldChg>
      <pc:sldChg chg="modSp">
        <pc:chgData name="Charlotte Wale" userId="S::charlottewale@bydesign-group.co.uk::2208e66f-59ba-4e1a-9325-94d8d9d28853" providerId="AD" clId="Web-{91621321-923C-EC84-AAB5-7DF02C6E42E2}" dt="2021-04-07T09:23:14.695" v="81" actId="20577"/>
        <pc:sldMkLst>
          <pc:docMk/>
          <pc:sldMk cId="533261303" sldId="361"/>
        </pc:sldMkLst>
        <pc:spChg chg="mod">
          <ac:chgData name="Charlotte Wale" userId="S::charlottewale@bydesign-group.co.uk::2208e66f-59ba-4e1a-9325-94d8d9d28853" providerId="AD" clId="Web-{91621321-923C-EC84-AAB5-7DF02C6E42E2}" dt="2021-04-07T09:23:14.695" v="81" actId="20577"/>
          <ac:spMkLst>
            <pc:docMk/>
            <pc:sldMk cId="533261303" sldId="361"/>
            <ac:spMk id="5" creationId="{6F7EBFA4-92F9-4E8C-956E-9C76B853CBC2}"/>
          </ac:spMkLst>
        </pc:spChg>
        <pc:picChg chg="mod ord">
          <ac:chgData name="Charlotte Wale" userId="S::charlottewale@bydesign-group.co.uk::2208e66f-59ba-4e1a-9325-94d8d9d28853" providerId="AD" clId="Web-{91621321-923C-EC84-AAB5-7DF02C6E42E2}" dt="2021-04-07T09:23:03.538" v="79" actId="1076"/>
          <ac:picMkLst>
            <pc:docMk/>
            <pc:sldMk cId="533261303" sldId="361"/>
            <ac:picMk id="2" creationId="{45E5A7D1-D512-4C7F-8BD6-B5C661C09D34}"/>
          </ac:picMkLst>
        </pc:picChg>
      </pc:sldChg>
      <pc:sldChg chg="modSp">
        <pc:chgData name="Charlotte Wale" userId="S::charlottewale@bydesign-group.co.uk::2208e66f-59ba-4e1a-9325-94d8d9d28853" providerId="AD" clId="Web-{91621321-923C-EC84-AAB5-7DF02C6E42E2}" dt="2021-04-07T09:25:14.010" v="120" actId="1076"/>
        <pc:sldMkLst>
          <pc:docMk/>
          <pc:sldMk cId="1855201739" sldId="377"/>
        </pc:sldMkLst>
        <pc:spChg chg="mod">
          <ac:chgData name="Charlotte Wale" userId="S::charlottewale@bydesign-group.co.uk::2208e66f-59ba-4e1a-9325-94d8d9d28853" providerId="AD" clId="Web-{91621321-923C-EC84-AAB5-7DF02C6E42E2}" dt="2021-04-07T09:25:06.400" v="115" actId="1076"/>
          <ac:spMkLst>
            <pc:docMk/>
            <pc:sldMk cId="1855201739" sldId="377"/>
            <ac:spMk id="5" creationId="{6F7EBFA4-92F9-4E8C-956E-9C76B853CBC2}"/>
          </ac:spMkLst>
        </pc:spChg>
        <pc:spChg chg="mod">
          <ac:chgData name="Charlotte Wale" userId="S::charlottewale@bydesign-group.co.uk::2208e66f-59ba-4e1a-9325-94d8d9d28853" providerId="AD" clId="Web-{91621321-923C-EC84-AAB5-7DF02C6E42E2}" dt="2021-04-07T09:25:01.025" v="114" actId="1076"/>
          <ac:spMkLst>
            <pc:docMk/>
            <pc:sldMk cId="1855201739" sldId="377"/>
            <ac:spMk id="10" creationId="{BC76D400-E053-4814-8DDB-AA89AE667988}"/>
          </ac:spMkLst>
        </pc:spChg>
        <pc:picChg chg="mod">
          <ac:chgData name="Charlotte Wale" userId="S::charlottewale@bydesign-group.co.uk::2208e66f-59ba-4e1a-9325-94d8d9d28853" providerId="AD" clId="Web-{91621321-923C-EC84-AAB5-7DF02C6E42E2}" dt="2021-04-07T09:25:08.963" v="117" actId="1076"/>
          <ac:picMkLst>
            <pc:docMk/>
            <pc:sldMk cId="1855201739" sldId="377"/>
            <ac:picMk id="11" creationId="{5BDAF5B9-CD3C-459D-A0DD-3A9658E66894}"/>
          </ac:picMkLst>
        </pc:picChg>
        <pc:picChg chg="mod">
          <ac:chgData name="Charlotte Wale" userId="S::charlottewale@bydesign-group.co.uk::2208e66f-59ba-4e1a-9325-94d8d9d28853" providerId="AD" clId="Web-{91621321-923C-EC84-AAB5-7DF02C6E42E2}" dt="2021-04-07T09:25:08.932" v="116" actId="1076"/>
          <ac:picMkLst>
            <pc:docMk/>
            <pc:sldMk cId="1855201739" sldId="377"/>
            <ac:picMk id="14" creationId="{8DD42A7A-C901-4770-91BD-C82A9B43E7D7}"/>
          </ac:picMkLst>
        </pc:picChg>
        <pc:picChg chg="mod">
          <ac:chgData name="Charlotte Wale" userId="S::charlottewale@bydesign-group.co.uk::2208e66f-59ba-4e1a-9325-94d8d9d28853" providerId="AD" clId="Web-{91621321-923C-EC84-AAB5-7DF02C6E42E2}" dt="2021-04-07T09:25:10.479" v="118" actId="1076"/>
          <ac:picMkLst>
            <pc:docMk/>
            <pc:sldMk cId="1855201739" sldId="377"/>
            <ac:picMk id="1028" creationId="{60E54076-9EF7-4F93-A17E-F4351953E132}"/>
          </ac:picMkLst>
        </pc:picChg>
        <pc:picChg chg="mod">
          <ac:chgData name="Charlotte Wale" userId="S::charlottewale@bydesign-group.co.uk::2208e66f-59ba-4e1a-9325-94d8d9d28853" providerId="AD" clId="Web-{91621321-923C-EC84-AAB5-7DF02C6E42E2}" dt="2021-04-07T09:25:11.713" v="119" actId="1076"/>
          <ac:picMkLst>
            <pc:docMk/>
            <pc:sldMk cId="1855201739" sldId="377"/>
            <ac:picMk id="1030" creationId="{2F4E6190-34D0-4853-AD25-2D78F965FB64}"/>
          </ac:picMkLst>
        </pc:picChg>
        <pc:picChg chg="mod">
          <ac:chgData name="Charlotte Wale" userId="S::charlottewale@bydesign-group.co.uk::2208e66f-59ba-4e1a-9325-94d8d9d28853" providerId="AD" clId="Web-{91621321-923C-EC84-AAB5-7DF02C6E42E2}" dt="2021-04-07T09:25:14.010" v="120" actId="1076"/>
          <ac:picMkLst>
            <pc:docMk/>
            <pc:sldMk cId="1855201739" sldId="377"/>
            <ac:picMk id="1032" creationId="{10B055A4-C4B9-4EA0-9E6C-ECE2799DA668}"/>
          </ac:picMkLst>
        </pc:picChg>
      </pc:sldChg>
      <pc:sldChg chg="modSp addAnim delAnim">
        <pc:chgData name="Charlotte Wale" userId="S::charlottewale@bydesign-group.co.uk::2208e66f-59ba-4e1a-9325-94d8d9d28853" providerId="AD" clId="Web-{91621321-923C-EC84-AAB5-7DF02C6E42E2}" dt="2021-04-07T09:25:43.386" v="125"/>
        <pc:sldMkLst>
          <pc:docMk/>
          <pc:sldMk cId="24755060" sldId="378"/>
        </pc:sldMkLst>
        <pc:spChg chg="mod">
          <ac:chgData name="Charlotte Wale" userId="S::charlottewale@bydesign-group.co.uk::2208e66f-59ba-4e1a-9325-94d8d9d28853" providerId="AD" clId="Web-{91621321-923C-EC84-AAB5-7DF02C6E42E2}" dt="2021-04-07T09:25:43.386" v="125"/>
          <ac:spMkLst>
            <pc:docMk/>
            <pc:sldMk cId="24755060" sldId="378"/>
            <ac:spMk id="5" creationId="{93C26552-7500-4B53-8DA1-420F086C14BE}"/>
          </ac:spMkLst>
        </pc:spChg>
      </pc:sldChg>
      <pc:sldChg chg="modSp">
        <pc:chgData name="Charlotte Wale" userId="S::charlottewale@bydesign-group.co.uk::2208e66f-59ba-4e1a-9325-94d8d9d28853" providerId="AD" clId="Web-{91621321-923C-EC84-AAB5-7DF02C6E42E2}" dt="2021-04-07T09:25:50.308" v="126"/>
        <pc:sldMkLst>
          <pc:docMk/>
          <pc:sldMk cId="95542213" sldId="379"/>
        </pc:sldMkLst>
        <pc:spChg chg="mod">
          <ac:chgData name="Charlotte Wale" userId="S::charlottewale@bydesign-group.co.uk::2208e66f-59ba-4e1a-9325-94d8d9d28853" providerId="AD" clId="Web-{91621321-923C-EC84-AAB5-7DF02C6E42E2}" dt="2021-04-07T09:25:50.308" v="126"/>
          <ac:spMkLst>
            <pc:docMk/>
            <pc:sldMk cId="95542213" sldId="379"/>
            <ac:spMk id="6" creationId="{6CCFC4CF-F94E-4A4B-8C40-92F0E8B41062}"/>
          </ac:spMkLst>
        </pc:spChg>
      </pc:sldChg>
      <pc:sldChg chg="modSp">
        <pc:chgData name="Charlotte Wale" userId="S::charlottewale@bydesign-group.co.uk::2208e66f-59ba-4e1a-9325-94d8d9d28853" providerId="AD" clId="Web-{91621321-923C-EC84-AAB5-7DF02C6E42E2}" dt="2021-04-07T09:30:51.127" v="129"/>
        <pc:sldMkLst>
          <pc:docMk/>
          <pc:sldMk cId="69018502" sldId="380"/>
        </pc:sldMkLst>
        <pc:spChg chg="mod">
          <ac:chgData name="Charlotte Wale" userId="S::charlottewale@bydesign-group.co.uk::2208e66f-59ba-4e1a-9325-94d8d9d28853" providerId="AD" clId="Web-{91621321-923C-EC84-AAB5-7DF02C6E42E2}" dt="2021-04-07T09:30:51.127" v="129"/>
          <ac:spMkLst>
            <pc:docMk/>
            <pc:sldMk cId="69018502" sldId="380"/>
            <ac:spMk id="5" creationId="{8CA922D3-EFC2-42C8-A46E-E776DD1AC360}"/>
          </ac:spMkLst>
        </pc:spChg>
      </pc:sldChg>
      <pc:sldChg chg="modSp">
        <pc:chgData name="Charlotte Wale" userId="S::charlottewale@bydesign-group.co.uk::2208e66f-59ba-4e1a-9325-94d8d9d28853" providerId="AD" clId="Web-{91621321-923C-EC84-AAB5-7DF02C6E42E2}" dt="2021-04-07T09:30:55.814" v="130"/>
        <pc:sldMkLst>
          <pc:docMk/>
          <pc:sldMk cId="172263657" sldId="381"/>
        </pc:sldMkLst>
        <pc:spChg chg="mod">
          <ac:chgData name="Charlotte Wale" userId="S::charlottewale@bydesign-group.co.uk::2208e66f-59ba-4e1a-9325-94d8d9d28853" providerId="AD" clId="Web-{91621321-923C-EC84-AAB5-7DF02C6E42E2}" dt="2021-04-07T09:30:55.814" v="130"/>
          <ac:spMkLst>
            <pc:docMk/>
            <pc:sldMk cId="172263657" sldId="381"/>
            <ac:spMk id="4" creationId="{9CF65BF9-F476-4A30-8FD2-6315CB43FC32}"/>
          </ac:spMkLst>
        </pc:spChg>
      </pc:sldChg>
    </pc:docChg>
  </pc:docChgLst>
  <pc:docChgLst>
    <pc:chgData name="Lauren Croll" userId="a62879e1-943e-4271-a9bd-79e3227a164e" providerId="ADAL" clId="{B16A463E-91BF-4848-941B-1217BF21818B}"/>
    <pc:docChg chg="custSel addSld delSld modSld">
      <pc:chgData name="Lauren Croll" userId="a62879e1-943e-4271-a9bd-79e3227a164e" providerId="ADAL" clId="{B16A463E-91BF-4848-941B-1217BF21818B}" dt="2021-04-11T13:25:30.059" v="374"/>
      <pc:docMkLst>
        <pc:docMk/>
      </pc:docMkLst>
      <pc:sldChg chg="del">
        <pc:chgData name="Lauren Croll" userId="a62879e1-943e-4271-a9bd-79e3227a164e" providerId="ADAL" clId="{B16A463E-91BF-4848-941B-1217BF21818B}" dt="2021-04-11T13:25:07.976" v="371" actId="47"/>
        <pc:sldMkLst>
          <pc:docMk/>
          <pc:sldMk cId="1930987622" sldId="260"/>
        </pc:sldMkLst>
      </pc:sldChg>
      <pc:sldChg chg="add">
        <pc:chgData name="Lauren Croll" userId="a62879e1-943e-4271-a9bd-79e3227a164e" providerId="ADAL" clId="{B16A463E-91BF-4848-941B-1217BF21818B}" dt="2021-04-11T13:25:09.852" v="372"/>
        <pc:sldMkLst>
          <pc:docMk/>
          <pc:sldMk cId="937997928" sldId="265"/>
        </pc:sldMkLst>
      </pc:sldChg>
      <pc:sldChg chg="del">
        <pc:chgData name="Lauren Croll" userId="a62879e1-943e-4271-a9bd-79e3227a164e" providerId="ADAL" clId="{B16A463E-91BF-4848-941B-1217BF21818B}" dt="2021-04-11T13:25:20.470" v="373" actId="47"/>
        <pc:sldMkLst>
          <pc:docMk/>
          <pc:sldMk cId="2953101775" sldId="347"/>
        </pc:sldMkLst>
      </pc:sldChg>
      <pc:sldChg chg="addSp delSp modSp modAnim">
        <pc:chgData name="Lauren Croll" userId="a62879e1-943e-4271-a9bd-79e3227a164e" providerId="ADAL" clId="{B16A463E-91BF-4848-941B-1217BF21818B}" dt="2021-03-29T22:57:11.709" v="138"/>
        <pc:sldMkLst>
          <pc:docMk/>
          <pc:sldMk cId="2732891377" sldId="360"/>
        </pc:sldMkLst>
        <pc:spChg chg="mod">
          <ac:chgData name="Lauren Croll" userId="a62879e1-943e-4271-a9bd-79e3227a164e" providerId="ADAL" clId="{B16A463E-91BF-4848-941B-1217BF21818B}" dt="2021-03-29T22:56:52.026" v="137" actId="1076"/>
          <ac:spMkLst>
            <pc:docMk/>
            <pc:sldMk cId="2732891377" sldId="360"/>
            <ac:spMk id="10" creationId="{BC76D400-E053-4814-8DDB-AA89AE667988}"/>
          </ac:spMkLst>
        </pc:spChg>
        <pc:spChg chg="mod">
          <ac:chgData name="Lauren Croll" userId="a62879e1-943e-4271-a9bd-79e3227a164e" providerId="ADAL" clId="{B16A463E-91BF-4848-941B-1217BF21818B}" dt="2021-03-29T22:53:11.961" v="37" actId="20577"/>
          <ac:spMkLst>
            <pc:docMk/>
            <pc:sldMk cId="2732891377" sldId="360"/>
            <ac:spMk id="12" creationId="{0824C023-FA16-4526-8A5B-8105682534C7}"/>
          </ac:spMkLst>
        </pc:spChg>
        <pc:picChg chg="add mod">
          <ac:chgData name="Lauren Croll" userId="a62879e1-943e-4271-a9bd-79e3227a164e" providerId="ADAL" clId="{B16A463E-91BF-4848-941B-1217BF21818B}" dt="2021-03-29T22:55:30.607" v="132" actId="14100"/>
          <ac:picMkLst>
            <pc:docMk/>
            <pc:sldMk cId="2732891377" sldId="360"/>
            <ac:picMk id="8" creationId="{6C74E65D-C3A1-484D-A5C7-C0CA3D898022}"/>
          </ac:picMkLst>
        </pc:picChg>
        <pc:picChg chg="del">
          <ac:chgData name="Lauren Croll" userId="a62879e1-943e-4271-a9bd-79e3227a164e" providerId="ADAL" clId="{B16A463E-91BF-4848-941B-1217BF21818B}" dt="2021-03-29T22:52:43.205" v="0" actId="478"/>
          <ac:picMkLst>
            <pc:docMk/>
            <pc:sldMk cId="2732891377" sldId="360"/>
            <ac:picMk id="5124" creationId="{83DD7E4A-7F9A-46EF-89BC-0D1E384ED835}"/>
          </ac:picMkLst>
        </pc:picChg>
      </pc:sldChg>
      <pc:sldChg chg="addSp delSp modSp mod modAnim">
        <pc:chgData name="Lauren Croll" userId="a62879e1-943e-4271-a9bd-79e3227a164e" providerId="ADAL" clId="{B16A463E-91BF-4848-941B-1217BF21818B}" dt="2021-03-29T23:08:47.118" v="370" actId="1038"/>
        <pc:sldMkLst>
          <pc:docMk/>
          <pc:sldMk cId="533261303" sldId="361"/>
        </pc:sldMkLst>
        <pc:spChg chg="mod">
          <ac:chgData name="Lauren Croll" userId="a62879e1-943e-4271-a9bd-79e3227a164e" providerId="ADAL" clId="{B16A463E-91BF-4848-941B-1217BF21818B}" dt="2021-03-29T23:05:39.735" v="316" actId="20577"/>
          <ac:spMkLst>
            <pc:docMk/>
            <pc:sldMk cId="533261303" sldId="361"/>
            <ac:spMk id="5" creationId="{6F7EBFA4-92F9-4E8C-956E-9C76B853CBC2}"/>
          </ac:spMkLst>
        </pc:spChg>
        <pc:picChg chg="add mod">
          <ac:chgData name="Lauren Croll" userId="a62879e1-943e-4271-a9bd-79e3227a164e" providerId="ADAL" clId="{B16A463E-91BF-4848-941B-1217BF21818B}" dt="2021-03-29T23:08:47.118" v="370" actId="1038"/>
          <ac:picMkLst>
            <pc:docMk/>
            <pc:sldMk cId="533261303" sldId="361"/>
            <ac:picMk id="2" creationId="{45E5A7D1-D512-4C7F-8BD6-B5C661C09D34}"/>
          </ac:picMkLst>
        </pc:picChg>
        <pc:picChg chg="del">
          <ac:chgData name="Lauren Croll" userId="a62879e1-943e-4271-a9bd-79e3227a164e" providerId="ADAL" clId="{B16A463E-91BF-4848-941B-1217BF21818B}" dt="2021-03-29T23:04:48.883" v="266" actId="478"/>
          <ac:picMkLst>
            <pc:docMk/>
            <pc:sldMk cId="533261303" sldId="361"/>
            <ac:picMk id="3" creationId="{B768D1D6-AE99-4074-9EFA-B78D65643DC5}"/>
          </ac:picMkLst>
        </pc:picChg>
        <pc:picChg chg="del">
          <ac:chgData name="Lauren Croll" userId="a62879e1-943e-4271-a9bd-79e3227a164e" providerId="ADAL" clId="{B16A463E-91BF-4848-941B-1217BF21818B}" dt="2021-03-29T23:04:48.045" v="265" actId="478"/>
          <ac:picMkLst>
            <pc:docMk/>
            <pc:sldMk cId="533261303" sldId="361"/>
            <ac:picMk id="1026" creationId="{E7225A50-6901-4805-A18A-A410E163106F}"/>
          </ac:picMkLst>
        </pc:picChg>
        <pc:picChg chg="del">
          <ac:chgData name="Lauren Croll" userId="a62879e1-943e-4271-a9bd-79e3227a164e" providerId="ADAL" clId="{B16A463E-91BF-4848-941B-1217BF21818B}" dt="2021-03-29T23:04:57.177" v="269" actId="478"/>
          <ac:picMkLst>
            <pc:docMk/>
            <pc:sldMk cId="533261303" sldId="361"/>
            <ac:picMk id="2050" creationId="{8D899B27-50FF-4C29-A850-C4CFFB20C7B9}"/>
          </ac:picMkLst>
        </pc:picChg>
      </pc:sldChg>
      <pc:sldChg chg="addSp delSp modSp mod">
        <pc:chgData name="Lauren Croll" userId="a62879e1-943e-4271-a9bd-79e3227a164e" providerId="ADAL" clId="{B16A463E-91BF-4848-941B-1217BF21818B}" dt="2021-03-29T23:07:03.840" v="361" actId="20577"/>
        <pc:sldMkLst>
          <pc:docMk/>
          <pc:sldMk cId="1855201739" sldId="377"/>
        </pc:sldMkLst>
        <pc:spChg chg="add mod">
          <ac:chgData name="Lauren Croll" userId="a62879e1-943e-4271-a9bd-79e3227a164e" providerId="ADAL" clId="{B16A463E-91BF-4848-941B-1217BF21818B}" dt="2021-03-29T23:07:03.840" v="361" actId="20577"/>
          <ac:spMkLst>
            <pc:docMk/>
            <pc:sldMk cId="1855201739" sldId="377"/>
            <ac:spMk id="2" creationId="{1A9B2B92-5D63-4395-9293-C00A0747596C}"/>
          </ac:spMkLst>
        </pc:spChg>
        <pc:spChg chg="mod">
          <ac:chgData name="Lauren Croll" userId="a62879e1-943e-4271-a9bd-79e3227a164e" providerId="ADAL" clId="{B16A463E-91BF-4848-941B-1217BF21818B}" dt="2021-03-29T23:01:36.323" v="211" actId="14100"/>
          <ac:spMkLst>
            <pc:docMk/>
            <pc:sldMk cId="1855201739" sldId="377"/>
            <ac:spMk id="10" creationId="{BC76D400-E053-4814-8DDB-AA89AE667988}"/>
          </ac:spMkLst>
        </pc:spChg>
        <pc:picChg chg="del">
          <ac:chgData name="Lauren Croll" userId="a62879e1-943e-4271-a9bd-79e3227a164e" providerId="ADAL" clId="{B16A463E-91BF-4848-941B-1217BF21818B}" dt="2021-03-29T22:58:54.921" v="210" actId="478"/>
          <ac:picMkLst>
            <pc:docMk/>
            <pc:sldMk cId="1855201739" sldId="377"/>
            <ac:picMk id="3" creationId="{54BAA45F-0A2A-494E-B33C-195AE14E74AD}"/>
          </ac:picMkLst>
        </pc:picChg>
        <pc:picChg chg="add mod">
          <ac:chgData name="Lauren Croll" userId="a62879e1-943e-4271-a9bd-79e3227a164e" providerId="ADAL" clId="{B16A463E-91BF-4848-941B-1217BF21818B}" dt="2021-03-29T23:02:42.415" v="221" actId="1076"/>
          <ac:picMkLst>
            <pc:docMk/>
            <pc:sldMk cId="1855201739" sldId="377"/>
            <ac:picMk id="1026" creationId="{9EFA530D-76A9-4710-9688-E000D9F41864}"/>
          </ac:picMkLst>
        </pc:picChg>
        <pc:picChg chg="add mod">
          <ac:chgData name="Lauren Croll" userId="a62879e1-943e-4271-a9bd-79e3227a164e" providerId="ADAL" clId="{B16A463E-91BF-4848-941B-1217BF21818B}" dt="2021-03-29T23:02:44.966" v="222" actId="1076"/>
          <ac:picMkLst>
            <pc:docMk/>
            <pc:sldMk cId="1855201739" sldId="377"/>
            <ac:picMk id="1028" creationId="{60E54076-9EF7-4F93-A17E-F4351953E132}"/>
          </ac:picMkLst>
        </pc:picChg>
        <pc:picChg chg="add mod">
          <ac:chgData name="Lauren Croll" userId="a62879e1-943e-4271-a9bd-79e3227a164e" providerId="ADAL" clId="{B16A463E-91BF-4848-941B-1217BF21818B}" dt="2021-03-29T23:02:49.047" v="223" actId="1076"/>
          <ac:picMkLst>
            <pc:docMk/>
            <pc:sldMk cId="1855201739" sldId="377"/>
            <ac:picMk id="1030" creationId="{2F4E6190-34D0-4853-AD25-2D78F965FB64}"/>
          </ac:picMkLst>
        </pc:picChg>
        <pc:picChg chg="add mod">
          <ac:chgData name="Lauren Croll" userId="a62879e1-943e-4271-a9bd-79e3227a164e" providerId="ADAL" clId="{B16A463E-91BF-4848-941B-1217BF21818B}" dt="2021-03-29T23:03:22.559" v="227" actId="1076"/>
          <ac:picMkLst>
            <pc:docMk/>
            <pc:sldMk cId="1855201739" sldId="377"/>
            <ac:picMk id="1032" creationId="{10B055A4-C4B9-4EA0-9E6C-ECE2799DA668}"/>
          </ac:picMkLst>
        </pc:picChg>
      </pc:sldChg>
      <pc:sldChg chg="new del">
        <pc:chgData name="Lauren Croll" userId="a62879e1-943e-4271-a9bd-79e3227a164e" providerId="ADAL" clId="{B16A463E-91BF-4848-941B-1217BF21818B}" dt="2021-03-29T23:04:17.680" v="231" actId="47"/>
        <pc:sldMkLst>
          <pc:docMk/>
          <pc:sldMk cId="2573057213" sldId="385"/>
        </pc:sldMkLst>
      </pc:sldChg>
      <pc:sldChg chg="add">
        <pc:chgData name="Lauren Croll" userId="a62879e1-943e-4271-a9bd-79e3227a164e" providerId="ADAL" clId="{B16A463E-91BF-4848-941B-1217BF21818B}" dt="2021-04-11T13:25:30.059" v="374"/>
        <pc:sldMkLst>
          <pc:docMk/>
          <pc:sldMk cId="3971842525" sldId="385"/>
        </pc:sldMkLst>
      </pc:sldChg>
      <pc:sldChg chg="new del">
        <pc:chgData name="Lauren Croll" userId="a62879e1-943e-4271-a9bd-79e3227a164e" providerId="ADAL" clId="{B16A463E-91BF-4848-941B-1217BF21818B}" dt="2021-03-29T23:04:16.637" v="230" actId="47"/>
        <pc:sldMkLst>
          <pc:docMk/>
          <pc:sldMk cId="2773924308" sldId="38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36E1E30-ED6B-3D4D-AAFF-36088F28B6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1B2FA2-236F-CD46-BC01-48D3F26E29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9363FE4-D251-FB4E-83B1-CA51E5A83DA8}" type="datetimeFigureOut">
              <a:rPr lang="en-US" altLang="en-US"/>
              <a:pPr/>
              <a:t>4/11/2021</a:t>
            </a:fld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BAE693-4615-F748-9B77-0AC564352D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5ED37D-BC21-1A42-997C-683180E996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12D141F-266C-C74B-AEC8-47A4D0D5777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7797DD78-D499-F74E-A9B4-E53F8A1841E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1B2DB499-DC95-064F-B29F-389E07D8D22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fld id="{7BA27173-4017-A248-9F20-5B5014836CDE}" type="datetimeFigureOut">
              <a:rPr lang="en-GB" altLang="en-US"/>
              <a:pPr/>
              <a:t>11/04/2021</a:t>
            </a:fld>
            <a:endParaRPr lang="en-GB" altLang="en-US" dirty="0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D3F999D5-6B48-6148-A841-28765CF3356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109" name="Rectangle 5">
            <a:extLst>
              <a:ext uri="{FF2B5EF4-FFF2-40B4-BE49-F238E27FC236}">
                <a16:creationId xmlns:a16="http://schemas.microsoft.com/office/drawing/2014/main" id="{2D0AEB6C-5C76-9F45-A39D-EBE06CBA34C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47110" name="Rectangle 6">
            <a:extLst>
              <a:ext uri="{FF2B5EF4-FFF2-40B4-BE49-F238E27FC236}">
                <a16:creationId xmlns:a16="http://schemas.microsoft.com/office/drawing/2014/main" id="{FC2010A3-F39A-3445-835D-C40CAFDF681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47111" name="Rectangle 7">
            <a:extLst>
              <a:ext uri="{FF2B5EF4-FFF2-40B4-BE49-F238E27FC236}">
                <a16:creationId xmlns:a16="http://schemas.microsoft.com/office/drawing/2014/main" id="{F3C34ED2-79FB-DC46-B949-697B09085A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fld id="{E777D505-3367-764B-974E-05FD35492FAF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1149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005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486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8919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2308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8399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0529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There is printable pupil worksheets called </a:t>
            </a:r>
            <a:r>
              <a:rPr lang="en-GB" b="1" dirty="0"/>
              <a:t>‘Challenge 1_Feature Cards’ </a:t>
            </a:r>
            <a:r>
              <a:rPr lang="en-GB" b="0" dirty="0"/>
              <a:t>and ‘</a:t>
            </a:r>
            <a:r>
              <a:rPr lang="en-GB" b="1" dirty="0"/>
              <a:t>Challenge 1_Map’ </a:t>
            </a:r>
            <a:r>
              <a:rPr lang="en-GB" dirty="0"/>
              <a:t>available for this activity.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21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926774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There is a printable pupil worksheets called </a:t>
            </a:r>
            <a:r>
              <a:rPr lang="en-GB" b="1" dirty="0"/>
              <a:t>‘Challenge 2_Transport Manager’ </a:t>
            </a:r>
            <a:r>
              <a:rPr lang="en-GB" dirty="0"/>
              <a:t>available for this activity.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22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773645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There is a printable pupil worksheets called </a:t>
            </a:r>
            <a:r>
              <a:rPr lang="en-GB" b="1" dirty="0"/>
              <a:t>‘Challenge 3_Health and Safety Officer’ </a:t>
            </a:r>
            <a:r>
              <a:rPr lang="en-GB" dirty="0"/>
              <a:t>available for this activity.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23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2223993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There is a printable pupil worksheets called </a:t>
            </a:r>
            <a:r>
              <a:rPr lang="en-GB" b="1" dirty="0"/>
              <a:t>‘Challenge 4_Head of Customer Experience’ </a:t>
            </a:r>
            <a:r>
              <a:rPr lang="en-GB" dirty="0"/>
              <a:t>available for this activity.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24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849718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709592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There is a printable pupil worksheet called </a:t>
            </a:r>
            <a:r>
              <a:rPr lang="en-GB" b="1" dirty="0"/>
              <a:t>‘I could be...’ </a:t>
            </a:r>
            <a:r>
              <a:rPr lang="en-GB" dirty="0"/>
              <a:t>available for this activity.</a:t>
            </a:r>
          </a:p>
          <a:p>
            <a:r>
              <a:rPr lang="en-GB" dirty="0"/>
              <a:t>Additional question on the sheet are: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List the skills you think you would need to do the job.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would you enjoy most about doing this job?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25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92677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349678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Before watching the video: introduce some of the vocabulary featured in the video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77363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ct val="30000"/>
              </a:spcBef>
              <a:defRPr/>
            </a:pPr>
            <a:r>
              <a:rPr lang="en-GB" dirty="0"/>
              <a:t>Before watching the video: introduce some of the vocabulary featured in the video</a:t>
            </a:r>
          </a:p>
          <a:p>
            <a:pPr marL="0" indent="0" fontAlgn="base">
              <a:buNone/>
            </a:pPr>
            <a:endParaRPr lang="en-GB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65684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ct val="30000"/>
              </a:spcBef>
              <a:defRPr/>
            </a:pPr>
            <a:r>
              <a:rPr lang="en-GB" dirty="0"/>
              <a:t>Before watching the video: introduce some of the vocabulary featured in the video</a:t>
            </a:r>
          </a:p>
          <a:p>
            <a:pPr marL="0" indent="0" fontAlgn="base">
              <a:buNone/>
            </a:pPr>
            <a:endParaRPr lang="en-GB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35563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ct val="30000"/>
              </a:spcBef>
              <a:defRPr/>
            </a:pPr>
            <a:r>
              <a:rPr lang="en-GB" dirty="0"/>
              <a:t>Before watching the video: introduce some of the vocabulary featured in the video</a:t>
            </a:r>
          </a:p>
          <a:p>
            <a:pPr marL="0" indent="0" fontAlgn="base">
              <a:buNone/>
            </a:pPr>
            <a:endParaRPr lang="en-GB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12371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104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360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323529" y="1556792"/>
            <a:ext cx="4680520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8D0E57"/>
                </a:solidFill>
              </a:defRPr>
            </a:lvl1pPr>
          </a:lstStyle>
          <a:p>
            <a:pPr lvl="0"/>
            <a:r>
              <a:rPr lang="en-AU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5235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solidFill>
                  <a:srgbClr val="8D0E57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1552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436974"/>
            <a:ext cx="7772400" cy="1362075"/>
          </a:xfrm>
        </p:spPr>
        <p:txBody>
          <a:bodyPr anchor="t"/>
          <a:lstStyle>
            <a:lvl1pPr algn="l">
              <a:defRPr sz="3200" b="1" cap="none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2949141"/>
            <a:ext cx="7772400" cy="504056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1188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564904"/>
            <a:ext cx="4038600" cy="2808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64904"/>
            <a:ext cx="4038600" cy="2808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878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5" y="980728"/>
            <a:ext cx="677862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72036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192117"/>
            <a:ext cx="4040188" cy="15421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2472036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3192117"/>
            <a:ext cx="4041775" cy="15421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4807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9069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384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555578"/>
            <a:ext cx="5486400" cy="3746847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78295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0A9107F-CF5B-9043-A3D4-FA5CF2157D2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68314" y="1267917"/>
            <a:ext cx="6778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F1697E1-A7C0-E942-95AB-2096E734C2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564906"/>
            <a:ext cx="82296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75" r:id="rId2"/>
    <p:sldLayoutId id="2147484082" r:id="rId3"/>
    <p:sldLayoutId id="2147484076" r:id="rId4"/>
    <p:sldLayoutId id="2147484077" r:id="rId5"/>
    <p:sldLayoutId id="2147484078" r:id="rId6"/>
    <p:sldLayoutId id="2147484079" r:id="rId7"/>
    <p:sldLayoutId id="2147484080" r:id="rId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8D0E57"/>
          </a:solidFill>
          <a:latin typeface="Arial"/>
          <a:ea typeface="MS PGothic" pitchFamily="34" charset="-128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D0E57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D0E57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D0E57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D0E57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Arial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21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6" Type="http://schemas.openxmlformats.org/officeDocument/2006/relationships/image" Target="../media/image8.svg"/><Relationship Id="rId11" Type="http://schemas.openxmlformats.org/officeDocument/2006/relationships/image" Target="../media/image20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30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30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30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30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5" Type="http://schemas.openxmlformats.org/officeDocument/2006/relationships/image" Target="../media/image30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1.sv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sv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23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8910EA0-AFFD-4194-BB2E-937E7CD1B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9" y="2285"/>
            <a:ext cx="9144000" cy="68557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407E9D7-F9D6-4F21-98FF-EE2F8DC7D34C}"/>
              </a:ext>
            </a:extLst>
          </p:cNvPr>
          <p:cNvSpPr/>
          <p:nvPr/>
        </p:nvSpPr>
        <p:spPr>
          <a:xfrm>
            <a:off x="1187624" y="4293096"/>
            <a:ext cx="4320480" cy="720080"/>
          </a:xfrm>
          <a:prstGeom prst="rect">
            <a:avLst/>
          </a:prstGeom>
          <a:solidFill>
            <a:schemeClr val="bg1"/>
          </a:solidFill>
          <a:ln w="38100">
            <a:solidFill>
              <a:srgbClr val="17AC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b="1" dirty="0">
                <a:solidFill>
                  <a:srgbClr val="17AC94"/>
                </a:solidFill>
                <a:latin typeface="Arial"/>
                <a:cs typeface="Arial"/>
              </a:rPr>
              <a:t>The Journey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7997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C76D400-E053-4814-8DDB-AA89AE667988}"/>
              </a:ext>
            </a:extLst>
          </p:cNvPr>
          <p:cNvSpPr txBox="1">
            <a:spLocks/>
          </p:cNvSpPr>
          <p:nvPr/>
        </p:nvSpPr>
        <p:spPr bwMode="auto">
          <a:xfrm>
            <a:off x="328409" y="1806719"/>
            <a:ext cx="5961231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spcBef>
                <a:spcPct val="30000"/>
              </a:spcBef>
              <a:defRPr/>
            </a:pPr>
            <a:r>
              <a:rPr lang="en-GB" dirty="0">
                <a:ea typeface="Calibri" panose="020F0502020204030204" pitchFamily="34" charset="0"/>
                <a:cs typeface="Times New Roman"/>
              </a:rPr>
              <a:t>What is </a:t>
            </a:r>
            <a:r>
              <a:rPr lang="en-GB" dirty="0">
                <a:solidFill>
                  <a:srgbClr val="17AC94"/>
                </a:solidFill>
                <a:ea typeface="Calibri" panose="020F0502020204030204" pitchFamily="34" charset="0"/>
                <a:cs typeface="Times New Roman"/>
              </a:rPr>
              <a:t>fuel</a:t>
            </a:r>
            <a:r>
              <a:rPr lang="en-GB" dirty="0">
                <a:ea typeface="Calibri" panose="020F0502020204030204" pitchFamily="34" charset="0"/>
                <a:cs typeface="Times New Roman"/>
              </a:rPr>
              <a:t>?</a:t>
            </a:r>
          </a:p>
          <a:p>
            <a:pPr lvl="0">
              <a:spcBef>
                <a:spcPct val="30000"/>
              </a:spcBef>
              <a:defRPr/>
            </a:pPr>
            <a:r>
              <a:rPr lang="en-GB" sz="2500" dirty="0">
                <a:ea typeface="Calibri" panose="020F0502020204030204" pitchFamily="34" charset="0"/>
                <a:cs typeface="Times New Roman"/>
              </a:rPr>
              <a:t>Coal, gas or oil that is burned to produce heat or power.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7EBFA4-92F9-4E8C-956E-9C76B853CBC2}"/>
              </a:ext>
            </a:extLst>
          </p:cNvPr>
          <p:cNvSpPr txBox="1"/>
          <p:nvPr/>
        </p:nvSpPr>
        <p:spPr>
          <a:xfrm>
            <a:off x="325353" y="2787407"/>
            <a:ext cx="7632848" cy="10377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What is a </a:t>
            </a:r>
            <a:r>
              <a:rPr lang="en-GB" sz="2800" b="1" dirty="0">
                <a:solidFill>
                  <a:srgbClr val="17AC94"/>
                </a:solidFill>
                <a:latin typeface="Arial"/>
                <a:ea typeface="Calibri" panose="020F0502020204030204" pitchFamily="34" charset="0"/>
                <a:cs typeface="Arial"/>
              </a:rPr>
              <a:t>power cable</a:t>
            </a:r>
            <a:r>
              <a:rPr lang="en-GB" sz="2800" b="1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?</a:t>
            </a:r>
            <a:endParaRPr lang="en-GB" sz="2800" b="1" dirty="0">
              <a:solidFill>
                <a:srgbClr val="8D0E57"/>
              </a:solidFill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500" b="1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An electrical cable providing electricity. </a:t>
            </a:r>
            <a:endParaRPr lang="en-GB" sz="2500" b="1" dirty="0">
              <a:solidFill>
                <a:srgbClr val="8D0E57"/>
              </a:solidFill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DD42A7A-C901-4770-91BD-C82A9B43E7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3" t="34593" r="38975" b="11828"/>
          <a:stretch/>
        </p:blipFill>
        <p:spPr>
          <a:xfrm>
            <a:off x="379405" y="3861532"/>
            <a:ext cx="3201084" cy="194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DAF5B9-CD3C-459D-A0DD-3A9658E668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01" t="34593" r="34250" b="11828"/>
          <a:stretch/>
        </p:blipFill>
        <p:spPr>
          <a:xfrm>
            <a:off x="3741111" y="3861532"/>
            <a:ext cx="2642164" cy="1944620"/>
          </a:xfrm>
          <a:prstGeom prst="rect">
            <a:avLst/>
          </a:prstGeom>
        </p:spPr>
      </p:pic>
      <p:pic>
        <p:nvPicPr>
          <p:cNvPr id="1026" name="Picture 2" descr="Petroleum industry icon set Free Vector">
            <a:extLst>
              <a:ext uri="{FF2B5EF4-FFF2-40B4-BE49-F238E27FC236}">
                <a16:creationId xmlns:a16="http://schemas.microsoft.com/office/drawing/2014/main" id="{9EFA530D-76A9-4710-9688-E000D9F418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" t="6524" r="74153" b="74153"/>
          <a:stretch/>
        </p:blipFill>
        <p:spPr bwMode="auto">
          <a:xfrm>
            <a:off x="7188668" y="1268760"/>
            <a:ext cx="108012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etroleum industry icon set Free Vector">
            <a:extLst>
              <a:ext uri="{FF2B5EF4-FFF2-40B4-BE49-F238E27FC236}">
                <a16:creationId xmlns:a16="http://schemas.microsoft.com/office/drawing/2014/main" id="{60E54076-9EF7-4F93-A17E-F4351953E1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7" t="8940" r="43962" b="76568"/>
          <a:stretch/>
        </p:blipFill>
        <p:spPr bwMode="auto">
          <a:xfrm>
            <a:off x="6744126" y="2359021"/>
            <a:ext cx="1800201" cy="86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etroleum industry icon set Free Vector">
            <a:extLst>
              <a:ext uri="{FF2B5EF4-FFF2-40B4-BE49-F238E27FC236}">
                <a16:creationId xmlns:a16="http://schemas.microsoft.com/office/drawing/2014/main" id="{2F4E6190-34D0-4853-AD25-2D78F965FB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7" t="52415" r="74153" b="27807"/>
          <a:stretch/>
        </p:blipFill>
        <p:spPr bwMode="auto">
          <a:xfrm>
            <a:off x="7332685" y="3222622"/>
            <a:ext cx="936103" cy="117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etroleum industry icon set Free Vector">
            <a:extLst>
              <a:ext uri="{FF2B5EF4-FFF2-40B4-BE49-F238E27FC236}">
                <a16:creationId xmlns:a16="http://schemas.microsoft.com/office/drawing/2014/main" id="{10B055A4-C4B9-4EA0-9E6C-ECE2799DA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61" t="73100" r="7732" b="4258"/>
          <a:stretch/>
        </p:blipFill>
        <p:spPr bwMode="auto">
          <a:xfrm>
            <a:off x="7265811" y="4535656"/>
            <a:ext cx="1008113" cy="13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9B2B92-5D63-4395-9293-C00A0747596C}"/>
              </a:ext>
            </a:extLst>
          </p:cNvPr>
          <p:cNvSpPr txBox="1"/>
          <p:nvPr/>
        </p:nvSpPr>
        <p:spPr>
          <a:xfrm>
            <a:off x="6648345" y="6519446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Images courtesy of </a:t>
            </a:r>
            <a:r>
              <a:rPr lang="en-GB" sz="1600" b="1" dirty="0" err="1"/>
              <a:t>freepik</a:t>
            </a:r>
            <a:endParaRPr lang="en-GB" sz="1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520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F41AF-AEC9-486D-89E2-C2DB68083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012" y="395028"/>
            <a:ext cx="7772400" cy="1362075"/>
          </a:xfrm>
        </p:spPr>
        <p:txBody>
          <a:bodyPr/>
          <a:lstStyle/>
          <a:p>
            <a:r>
              <a:rPr lang="en-GB" dirty="0"/>
              <a:t>We need lots of people to work </a:t>
            </a:r>
            <a:br>
              <a:rPr lang="en-GB" dirty="0"/>
            </a:br>
            <a:r>
              <a:rPr lang="en-GB" dirty="0"/>
              <a:t>in transport jobs.</a:t>
            </a:r>
          </a:p>
        </p:txBody>
      </p:sp>
      <p:pic>
        <p:nvPicPr>
          <p:cNvPr id="5" name="Graphic 4" descr="Dump truck with solid fill">
            <a:extLst>
              <a:ext uri="{FF2B5EF4-FFF2-40B4-BE49-F238E27FC236}">
                <a16:creationId xmlns:a16="http://schemas.microsoft.com/office/drawing/2014/main" id="{D9EC6A1D-5992-4BBD-B68B-3BF3F3AB1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5535" y="1490517"/>
            <a:ext cx="1183495" cy="1183495"/>
          </a:xfrm>
          <a:prstGeom prst="rect">
            <a:avLst/>
          </a:prstGeom>
        </p:spPr>
      </p:pic>
      <p:pic>
        <p:nvPicPr>
          <p:cNvPr id="6" name="Graphic 5" descr="Airplane with solid fill">
            <a:extLst>
              <a:ext uri="{FF2B5EF4-FFF2-40B4-BE49-F238E27FC236}">
                <a16:creationId xmlns:a16="http://schemas.microsoft.com/office/drawing/2014/main" id="{B70634DC-8272-4698-B9AC-CD53BF508D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40741" y="1490516"/>
            <a:ext cx="1183495" cy="1183495"/>
          </a:xfrm>
          <a:prstGeom prst="rect">
            <a:avLst/>
          </a:prstGeom>
        </p:spPr>
      </p:pic>
      <p:pic>
        <p:nvPicPr>
          <p:cNvPr id="7" name="Graphic 6" descr="Cruise ship with solid fill">
            <a:extLst>
              <a:ext uri="{FF2B5EF4-FFF2-40B4-BE49-F238E27FC236}">
                <a16:creationId xmlns:a16="http://schemas.microsoft.com/office/drawing/2014/main" id="{698D5A7B-29D4-4D82-AFF1-0C6ED4E8EF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85947" y="1490516"/>
            <a:ext cx="1183495" cy="1183495"/>
          </a:xfrm>
          <a:prstGeom prst="rect">
            <a:avLst/>
          </a:prstGeom>
        </p:spPr>
      </p:pic>
      <p:pic>
        <p:nvPicPr>
          <p:cNvPr id="8" name="Graphic 7" descr="Train with solid fill">
            <a:extLst>
              <a:ext uri="{FF2B5EF4-FFF2-40B4-BE49-F238E27FC236}">
                <a16:creationId xmlns:a16="http://schemas.microsoft.com/office/drawing/2014/main" id="{E0A32BFE-5715-4B00-8765-97CBE92AC1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00545" y="1490516"/>
            <a:ext cx="1183495" cy="1183495"/>
          </a:xfrm>
          <a:prstGeom prst="rect">
            <a:avLst/>
          </a:prstGeom>
        </p:spPr>
      </p:pic>
      <p:pic>
        <p:nvPicPr>
          <p:cNvPr id="9" name="Graphic 8" descr="Bus with solid fill">
            <a:extLst>
              <a:ext uri="{FF2B5EF4-FFF2-40B4-BE49-F238E27FC236}">
                <a16:creationId xmlns:a16="http://schemas.microsoft.com/office/drawing/2014/main" id="{6E7E3899-3CA5-43FF-9AAF-2ADF79328B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045751" y="1523423"/>
            <a:ext cx="1257505" cy="1257505"/>
          </a:xfrm>
          <a:prstGeom prst="rect">
            <a:avLst/>
          </a:prstGeom>
        </p:spPr>
      </p:pic>
      <p:pic>
        <p:nvPicPr>
          <p:cNvPr id="11" name="Graphic 10" descr="Taxi with solid fill">
            <a:extLst>
              <a:ext uri="{FF2B5EF4-FFF2-40B4-BE49-F238E27FC236}">
                <a16:creationId xmlns:a16="http://schemas.microsoft.com/office/drawing/2014/main" id="{8EDBCF81-7856-466B-AC35-2672774CDA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550472" y="1458110"/>
            <a:ext cx="1255085" cy="125508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11CD43B-312B-4068-87C6-5E36DB2E4208}"/>
              </a:ext>
            </a:extLst>
          </p:cNvPr>
          <p:cNvSpPr txBox="1">
            <a:spLocks/>
          </p:cNvSpPr>
          <p:nvPr/>
        </p:nvSpPr>
        <p:spPr bwMode="auto">
          <a:xfrm>
            <a:off x="354814" y="2743258"/>
            <a:ext cx="8486866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cap="none">
                <a:solidFill>
                  <a:schemeClr val="bg1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800" dirty="0"/>
              <a:t>Let’s take a look at Nexus to see how they make transport safe and reliable for thousands of people every day. </a:t>
            </a:r>
          </a:p>
          <a:p>
            <a:endParaRPr lang="en-GB" sz="2800" dirty="0"/>
          </a:p>
          <a:p>
            <a:r>
              <a:rPr lang="en-GB" sz="2800" dirty="0"/>
              <a:t>VIDEO LINK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2112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Shape&#10;&#10;Description automatically generated">
            <a:extLst>
              <a:ext uri="{FF2B5EF4-FFF2-40B4-BE49-F238E27FC236}">
                <a16:creationId xmlns:a16="http://schemas.microsoft.com/office/drawing/2014/main" id="{4B61D24B-62AE-4E73-A4D3-B65820B3E3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2" y="404664"/>
            <a:ext cx="8316507" cy="6238074"/>
          </a:xfr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404D7E4-47A6-464D-9B67-72BFA8D2A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2564904"/>
            <a:ext cx="5184576" cy="1143000"/>
          </a:xfrm>
        </p:spPr>
        <p:txBody>
          <a:bodyPr/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What do we know now? </a:t>
            </a:r>
            <a:br>
              <a:rPr lang="en-GB" sz="3200" dirty="0">
                <a:solidFill>
                  <a:schemeClr val="bg1"/>
                </a:solidFill>
              </a:rPr>
            </a:br>
            <a:br>
              <a:rPr lang="en-GB" sz="3200" dirty="0">
                <a:solidFill>
                  <a:schemeClr val="bg1"/>
                </a:solidFill>
              </a:rPr>
            </a:b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8D85B6-3FB8-4D44-B070-16167BA1FF31}"/>
              </a:ext>
            </a:extLst>
          </p:cNvPr>
          <p:cNvSpPr txBox="1"/>
          <p:nvPr/>
        </p:nvSpPr>
        <p:spPr>
          <a:xfrm>
            <a:off x="1267624" y="3107739"/>
            <a:ext cx="51845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Let’s do a quiz to see what we’ve remembered!</a:t>
            </a:r>
            <a:endParaRPr lang="en-GB" sz="3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356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808820"/>
            <a:ext cx="7056783" cy="857250"/>
          </a:xfrm>
        </p:spPr>
        <p:txBody>
          <a:bodyPr/>
          <a:lstStyle/>
          <a:p>
            <a:pPr algn="ctr"/>
            <a:r>
              <a:rPr lang="en-US" sz="3000" dirty="0">
                <a:solidFill>
                  <a:schemeClr val="accent6"/>
                </a:solidFill>
                <a:latin typeface="+mn-lt"/>
              </a:rPr>
              <a:t>Question 1</a:t>
            </a:r>
            <a:br>
              <a:rPr lang="en-US" sz="3000" dirty="0">
                <a:solidFill>
                  <a:schemeClr val="accent6"/>
                </a:solidFill>
                <a:latin typeface="+mn-lt"/>
              </a:rPr>
            </a:br>
            <a:br>
              <a:rPr lang="en-US" sz="3000" dirty="0">
                <a:latin typeface="+mn-lt"/>
              </a:rPr>
            </a:br>
            <a:r>
              <a:rPr lang="en-US" sz="3000" dirty="0">
                <a:latin typeface="+mn-lt"/>
              </a:rPr>
              <a:t>What is the Metro?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63E8F-E348-4838-A66D-F1C217FBED1D}"/>
              </a:ext>
            </a:extLst>
          </p:cNvPr>
          <p:cNvSpPr txBox="1"/>
          <p:nvPr/>
        </p:nvSpPr>
        <p:spPr>
          <a:xfrm>
            <a:off x="1494237" y="3429000"/>
            <a:ext cx="480595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School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Underground Train 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Airport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001E4270-5906-4EB0-887C-2FF604D6A0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5" t="36494"/>
          <a:stretch/>
        </p:blipFill>
        <p:spPr bwMode="auto">
          <a:xfrm>
            <a:off x="7164288" y="3717032"/>
            <a:ext cx="1816033" cy="227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9087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4965" y="2276872"/>
            <a:ext cx="5814069" cy="693019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000" dirty="0">
                <a:solidFill>
                  <a:schemeClr val="accent6"/>
                </a:solidFill>
                <a:latin typeface="+mn-lt"/>
              </a:rPr>
              <a:t>Question 2</a:t>
            </a:r>
            <a:br>
              <a:rPr lang="en-US" sz="3000" dirty="0">
                <a:solidFill>
                  <a:schemeClr val="accent6"/>
                </a:solidFill>
                <a:latin typeface="+mn-lt"/>
              </a:rPr>
            </a:br>
            <a:br>
              <a:rPr lang="en-GB" sz="3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3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What does a Ferry travel on?</a:t>
            </a:r>
            <a:br>
              <a:rPr lang="en-GB" sz="3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3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000" dirty="0">
              <a:latin typeface="+mn-l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7EC4BF-96EF-406F-A582-7380C0988A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5" t="36494"/>
          <a:stretch/>
        </p:blipFill>
        <p:spPr bwMode="auto">
          <a:xfrm>
            <a:off x="7164288" y="3717032"/>
            <a:ext cx="1816033" cy="227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A9D031-566F-4F08-8E23-E7C326922A13}"/>
              </a:ext>
            </a:extLst>
          </p:cNvPr>
          <p:cNvSpPr txBox="1"/>
          <p:nvPr/>
        </p:nvSpPr>
        <p:spPr>
          <a:xfrm>
            <a:off x="1835696" y="3435531"/>
            <a:ext cx="48059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A. Road</a:t>
            </a:r>
            <a:br>
              <a:rPr lang="en-GB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</a:br>
            <a:r>
              <a:rPr lang="en-GB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B. Water</a:t>
            </a:r>
            <a:br>
              <a:rPr lang="en-GB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</a:br>
            <a:r>
              <a:rPr lang="en-GB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C. Track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4608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346" y="2060848"/>
            <a:ext cx="6511308" cy="857250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000" dirty="0">
                <a:solidFill>
                  <a:schemeClr val="accent6"/>
                </a:solidFill>
                <a:latin typeface="+mn-lt"/>
              </a:rPr>
              <a:t>Question 3</a:t>
            </a:r>
            <a:br>
              <a:rPr lang="en-US" sz="3000" dirty="0">
                <a:solidFill>
                  <a:schemeClr val="accent6"/>
                </a:solidFill>
                <a:latin typeface="+mn-lt"/>
              </a:rPr>
            </a:br>
            <a:br>
              <a:rPr lang="en-US" sz="3000" dirty="0">
                <a:solidFill>
                  <a:schemeClr val="accent6"/>
                </a:solidFill>
                <a:latin typeface="+mn-lt"/>
              </a:rPr>
            </a:br>
            <a:r>
              <a:rPr lang="en-GB" sz="3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How many people live in the North East</a:t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63E8F-E348-4838-A66D-F1C217FBED1D}"/>
              </a:ext>
            </a:extLst>
          </p:cNvPr>
          <p:cNvSpPr txBox="1"/>
          <p:nvPr/>
        </p:nvSpPr>
        <p:spPr>
          <a:xfrm>
            <a:off x="1494237" y="3429000"/>
            <a:ext cx="480595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2 thousand </a:t>
            </a:r>
          </a:p>
          <a:p>
            <a:pPr marL="457200" indent="-457200">
              <a:buAutoNum type="alphaUcPeriod" startAt="2"/>
            </a:pPr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million</a:t>
            </a:r>
          </a:p>
          <a:p>
            <a:pPr marL="457200" indent="-457200">
              <a:buAutoNum type="alphaUcPeriod" startAt="2"/>
            </a:pPr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million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2BD3B4F4-5BD7-4CA3-8C97-951578F868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5" t="36494"/>
          <a:stretch/>
        </p:blipFill>
        <p:spPr bwMode="auto">
          <a:xfrm>
            <a:off x="7164288" y="3717032"/>
            <a:ext cx="1816033" cy="227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54051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3249261"/>
            <a:ext cx="6182670" cy="359478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000" dirty="0">
                <a:solidFill>
                  <a:schemeClr val="accent6"/>
                </a:solidFill>
                <a:latin typeface="+mn-lt"/>
              </a:rPr>
              <a:t>Question 4</a:t>
            </a:r>
            <a:br>
              <a:rPr lang="en-US" sz="3000" dirty="0">
                <a:solidFill>
                  <a:schemeClr val="accent6"/>
                </a:solidFill>
                <a:latin typeface="+mn-lt"/>
              </a:rPr>
            </a:br>
            <a:br>
              <a:rPr lang="en-US" sz="3000" dirty="0">
                <a:latin typeface="+mn-lt"/>
              </a:rPr>
            </a:br>
            <a:r>
              <a:rPr lang="en-GB" sz="3000" dirty="0">
                <a:latin typeface="+mn-lt"/>
                <a:cs typeface="Times New Roman" panose="02020603050405020304" pitchFamily="18" charset="0"/>
              </a:rPr>
              <a:t>Can you remember 2 school subjects mentioned in the video as being useful for a job in transport?</a:t>
            </a:r>
            <a:br>
              <a:rPr lang="en-GB" sz="3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708A63-B739-41E2-97E1-76185D40A1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5" t="36494"/>
          <a:stretch/>
        </p:blipFill>
        <p:spPr bwMode="auto">
          <a:xfrm>
            <a:off x="7164288" y="3717032"/>
            <a:ext cx="1816033" cy="227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9874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808820"/>
            <a:ext cx="7056783" cy="857250"/>
          </a:xfrm>
        </p:spPr>
        <p:txBody>
          <a:bodyPr/>
          <a:lstStyle/>
          <a:p>
            <a:pPr algn="ctr"/>
            <a:r>
              <a:rPr lang="en-US" sz="3000" dirty="0">
                <a:solidFill>
                  <a:schemeClr val="accent6"/>
                </a:solidFill>
                <a:latin typeface="+mn-lt"/>
              </a:rPr>
              <a:t>Question 1</a:t>
            </a:r>
            <a:br>
              <a:rPr lang="en-US" sz="3000" dirty="0">
                <a:solidFill>
                  <a:schemeClr val="accent6"/>
                </a:solidFill>
                <a:latin typeface="+mn-lt"/>
              </a:rPr>
            </a:br>
            <a:br>
              <a:rPr lang="en-US" sz="3000" dirty="0">
                <a:latin typeface="+mn-lt"/>
              </a:rPr>
            </a:br>
            <a:r>
              <a:rPr lang="en-US" sz="3000" dirty="0">
                <a:latin typeface="+mn-lt"/>
              </a:rPr>
              <a:t>What is the Metro?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63E8F-E348-4838-A66D-F1C217FBED1D}"/>
              </a:ext>
            </a:extLst>
          </p:cNvPr>
          <p:cNvSpPr txBox="1"/>
          <p:nvPr/>
        </p:nvSpPr>
        <p:spPr>
          <a:xfrm>
            <a:off x="2358331" y="3396343"/>
            <a:ext cx="480595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School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Underground Train 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Airport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001E4270-5906-4EB0-887C-2FF604D6A0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5" t="36494"/>
          <a:stretch/>
        </p:blipFill>
        <p:spPr bwMode="auto">
          <a:xfrm>
            <a:off x="7164288" y="3717032"/>
            <a:ext cx="1816033" cy="227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C26552-7500-4B53-8DA1-420F086C14BE}"/>
              </a:ext>
            </a:extLst>
          </p:cNvPr>
          <p:cNvSpPr txBox="1"/>
          <p:nvPr/>
        </p:nvSpPr>
        <p:spPr>
          <a:xfrm>
            <a:off x="2195736" y="3376323"/>
            <a:ext cx="3937792" cy="1631216"/>
          </a:xfrm>
          <a:prstGeom prst="rect">
            <a:avLst/>
          </a:prstGeom>
          <a:solidFill>
            <a:srgbClr val="17AC94"/>
          </a:solidFill>
        </p:spPr>
        <p:txBody>
          <a:bodyPr wrap="square" rtlCol="0">
            <a:spAutoFit/>
          </a:bodyPr>
          <a:lstStyle/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B.  Underground Train</a:t>
            </a:r>
          </a:p>
          <a:p>
            <a:pPr marL="457200" indent="-457200">
              <a:buAutoNum type="alphaUcPeriod" startAt="2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eriod" startAt="2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5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4965" y="2276872"/>
            <a:ext cx="5814069" cy="693019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000" dirty="0">
                <a:solidFill>
                  <a:schemeClr val="accent6"/>
                </a:solidFill>
                <a:latin typeface="+mn-lt"/>
              </a:rPr>
              <a:t>Question 2</a:t>
            </a:r>
            <a:br>
              <a:rPr lang="en-US" sz="3000" dirty="0">
                <a:solidFill>
                  <a:schemeClr val="accent6"/>
                </a:solidFill>
                <a:latin typeface="+mn-lt"/>
              </a:rPr>
            </a:br>
            <a:br>
              <a:rPr lang="en-GB" sz="3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3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What does a Ferry travel on?</a:t>
            </a:r>
            <a:br>
              <a:rPr lang="en-GB" sz="3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3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000" dirty="0">
              <a:latin typeface="+mn-l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7EC4BF-96EF-406F-A582-7380C0988A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5" t="36494"/>
          <a:stretch/>
        </p:blipFill>
        <p:spPr bwMode="auto">
          <a:xfrm>
            <a:off x="7164288" y="3717032"/>
            <a:ext cx="1816033" cy="227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A9D031-566F-4F08-8E23-E7C326922A13}"/>
              </a:ext>
            </a:extLst>
          </p:cNvPr>
          <p:cNvSpPr txBox="1"/>
          <p:nvPr/>
        </p:nvSpPr>
        <p:spPr>
          <a:xfrm>
            <a:off x="3059832" y="3422469"/>
            <a:ext cx="48059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A. Road</a:t>
            </a:r>
            <a:br>
              <a:rPr lang="en-GB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</a:br>
            <a:r>
              <a:rPr lang="en-GB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B. Water</a:t>
            </a:r>
            <a:br>
              <a:rPr lang="en-GB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</a:br>
            <a:r>
              <a:rPr lang="en-GB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C. Track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CFC4CF-F94E-4A4B-8C40-92F0E8B41062}"/>
              </a:ext>
            </a:extLst>
          </p:cNvPr>
          <p:cNvSpPr txBox="1"/>
          <p:nvPr/>
        </p:nvSpPr>
        <p:spPr>
          <a:xfrm>
            <a:off x="3059832" y="3429000"/>
            <a:ext cx="2088232" cy="1246495"/>
          </a:xfrm>
          <a:prstGeom prst="rect">
            <a:avLst/>
          </a:prstGeom>
          <a:solidFill>
            <a:srgbClr val="17AC94"/>
          </a:solidFill>
        </p:spPr>
        <p:txBody>
          <a:bodyPr wrap="square" rtlCol="0">
            <a:spAutoFit/>
          </a:bodyPr>
          <a:lstStyle/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B.  Water</a:t>
            </a:r>
          </a:p>
          <a:p>
            <a:pPr marL="457200" indent="-457200">
              <a:buAutoNum type="alphaUcPeriod" startAt="2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54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346" y="2060848"/>
            <a:ext cx="6511308" cy="857250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000" dirty="0">
                <a:solidFill>
                  <a:schemeClr val="accent6"/>
                </a:solidFill>
                <a:latin typeface="+mn-lt"/>
              </a:rPr>
              <a:t>Question 3</a:t>
            </a:r>
            <a:br>
              <a:rPr lang="en-US" sz="3000" dirty="0">
                <a:solidFill>
                  <a:schemeClr val="accent6"/>
                </a:solidFill>
                <a:latin typeface="+mn-lt"/>
              </a:rPr>
            </a:br>
            <a:br>
              <a:rPr lang="en-US" sz="3000" dirty="0">
                <a:solidFill>
                  <a:schemeClr val="accent6"/>
                </a:solidFill>
                <a:latin typeface="+mn-lt"/>
              </a:rPr>
            </a:br>
            <a:r>
              <a:rPr lang="en-GB" sz="3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How many people live in the North East</a:t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63E8F-E348-4838-A66D-F1C217FBED1D}"/>
              </a:ext>
            </a:extLst>
          </p:cNvPr>
          <p:cNvSpPr txBox="1"/>
          <p:nvPr/>
        </p:nvSpPr>
        <p:spPr>
          <a:xfrm>
            <a:off x="3275515" y="3316655"/>
            <a:ext cx="480595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2 thousand </a:t>
            </a:r>
          </a:p>
          <a:p>
            <a:pPr marL="457200" indent="-457200">
              <a:buAutoNum type="alphaUcPeriod" startAt="2"/>
            </a:pPr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million</a:t>
            </a:r>
          </a:p>
          <a:p>
            <a:pPr marL="457200" indent="-457200">
              <a:buAutoNum type="alphaUcPeriod" startAt="2"/>
            </a:pPr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million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2BD3B4F4-5BD7-4CA3-8C97-951578F868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5" t="36494"/>
          <a:stretch/>
        </p:blipFill>
        <p:spPr bwMode="auto">
          <a:xfrm>
            <a:off x="7164288" y="3717032"/>
            <a:ext cx="1816033" cy="227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A922D3-EFC2-42C8-A46E-E776DD1AC360}"/>
              </a:ext>
            </a:extLst>
          </p:cNvPr>
          <p:cNvSpPr txBox="1"/>
          <p:nvPr/>
        </p:nvSpPr>
        <p:spPr>
          <a:xfrm>
            <a:off x="3288902" y="3316654"/>
            <a:ext cx="2723258" cy="1246495"/>
          </a:xfrm>
          <a:prstGeom prst="rect">
            <a:avLst/>
          </a:prstGeom>
          <a:solidFill>
            <a:srgbClr val="17AC94"/>
          </a:solidFill>
        </p:spPr>
        <p:txBody>
          <a:bodyPr wrap="square" rtlCol="0">
            <a:spAutoFit/>
          </a:bodyPr>
          <a:lstStyle/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eriod" startAt="2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eriod" startAt="3"/>
            </a:pPr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million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01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FF849-37E1-E44F-82E7-D81C3A27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88640"/>
            <a:ext cx="7772400" cy="5040560"/>
          </a:xfrm>
        </p:spPr>
        <p:txBody>
          <a:bodyPr/>
          <a:lstStyle/>
          <a:p>
            <a:r>
              <a:rPr lang="en-US" dirty="0"/>
              <a:t>Session Aims: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640E73-7762-45DF-B74A-19005C3839F7}"/>
              </a:ext>
            </a:extLst>
          </p:cNvPr>
          <p:cNvSpPr txBox="1"/>
          <p:nvPr/>
        </p:nvSpPr>
        <p:spPr>
          <a:xfrm>
            <a:off x="251520" y="1484784"/>
            <a:ext cx="8366178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Learn about passenger transport and freight transport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Learn about some of the hidden jobs in transport</a:t>
            </a:r>
          </a:p>
          <a:p>
            <a:endParaRPr lang="en-GB" sz="24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Learn new vocabulary linked to transport</a:t>
            </a:r>
            <a:endParaRPr lang="en-GB" sz="2400">
              <a:solidFill>
                <a:schemeClr val="bg1"/>
              </a:solidFill>
              <a:latin typeface="Arial"/>
              <a:ea typeface="MS PGothic"/>
              <a:cs typeface="Arial"/>
            </a:endParaRPr>
          </a:p>
          <a:p>
            <a:endParaRPr lang="en-GB" sz="2400" b="1" dirty="0">
              <a:solidFill>
                <a:schemeClr val="bg1"/>
              </a:solidFill>
              <a:latin typeface="Arial"/>
              <a:cs typeface="Arial"/>
            </a:endParaRPr>
          </a:p>
          <a:p>
            <a:br>
              <a:rPr lang="en-GB" sz="2400" b="1" dirty="0">
                <a:solidFill>
                  <a:schemeClr val="bg1"/>
                </a:solidFill>
                <a:latin typeface="Helvetica LT Std Light" panose="020B0403020202020204" pitchFamily="34" charset="0"/>
              </a:rPr>
            </a:br>
            <a:endParaRPr lang="en-GB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1136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2636912"/>
            <a:ext cx="6182670" cy="359478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000" dirty="0">
                <a:solidFill>
                  <a:schemeClr val="accent6"/>
                </a:solidFill>
                <a:latin typeface="+mn-lt"/>
              </a:rPr>
              <a:t>Question 4</a:t>
            </a:r>
            <a:br>
              <a:rPr lang="en-US" sz="1000" dirty="0">
                <a:solidFill>
                  <a:schemeClr val="accent6"/>
                </a:solidFill>
                <a:latin typeface="+mn-lt"/>
              </a:rPr>
            </a:br>
            <a:br>
              <a:rPr lang="en-US" sz="1000" dirty="0">
                <a:solidFill>
                  <a:schemeClr val="accent6"/>
                </a:solidFill>
                <a:latin typeface="+mn-lt"/>
              </a:rPr>
            </a:br>
            <a:r>
              <a:rPr lang="en-GB" sz="3000" dirty="0">
                <a:latin typeface="+mn-lt"/>
                <a:cs typeface="Times New Roman" panose="02020603050405020304" pitchFamily="18" charset="0"/>
              </a:rPr>
              <a:t>Can you remember 2 school subjects mentioned in the video as being useful for a job in transport?</a:t>
            </a:r>
            <a:br>
              <a:rPr lang="en-GB" sz="3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708A63-B739-41E2-97E1-76185D40A1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5" t="36494"/>
          <a:stretch/>
        </p:blipFill>
        <p:spPr bwMode="auto">
          <a:xfrm>
            <a:off x="7164288" y="3717032"/>
            <a:ext cx="1816033" cy="227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F65BF9-F476-4A30-8FD2-6315CB43FC32}"/>
              </a:ext>
            </a:extLst>
          </p:cNvPr>
          <p:cNvSpPr txBox="1"/>
          <p:nvPr/>
        </p:nvSpPr>
        <p:spPr>
          <a:xfrm>
            <a:off x="3131840" y="3422144"/>
            <a:ext cx="2880320" cy="2015936"/>
          </a:xfrm>
          <a:prstGeom prst="rect">
            <a:avLst/>
          </a:prstGeom>
          <a:solidFill>
            <a:srgbClr val="17AC94"/>
          </a:solidFill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Art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Drama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Geography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Maths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Science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26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124744"/>
            <a:ext cx="6778625" cy="1143000"/>
          </a:xfrm>
        </p:spPr>
        <p:txBody>
          <a:bodyPr/>
          <a:lstStyle/>
          <a:p>
            <a:r>
              <a:rPr lang="en-US" dirty="0">
                <a:solidFill>
                  <a:srgbClr val="860052"/>
                </a:solidFill>
              </a:rPr>
              <a:t>Challenge1: Route Planning</a:t>
            </a:r>
          </a:p>
        </p:txBody>
      </p:sp>
      <p:pic>
        <p:nvPicPr>
          <p:cNvPr id="14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89C3ABDD-5944-4CA0-B6D3-0EF1773B4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2172504"/>
            <a:ext cx="6259091" cy="4694840"/>
          </a:xfrm>
        </p:spPr>
      </p:pic>
      <p:pic>
        <p:nvPicPr>
          <p:cNvPr id="6" name="Content Placeholder 11" descr="Shape&#10;&#10;Description automatically generated">
            <a:extLst>
              <a:ext uri="{FF2B5EF4-FFF2-40B4-BE49-F238E27FC236}">
                <a16:creationId xmlns:a16="http://schemas.microsoft.com/office/drawing/2014/main" id="{780F0868-BBD2-4C7D-87AB-427733572E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547664" y="1696244"/>
            <a:ext cx="5749613" cy="4312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8">
            <a:extLst>
              <a:ext uri="{FF2B5EF4-FFF2-40B4-BE49-F238E27FC236}">
                <a16:creationId xmlns:a16="http://schemas.microsoft.com/office/drawing/2014/main" id="{83365AA5-84D6-4B32-A08A-E9AEB7ED1666}"/>
              </a:ext>
            </a:extLst>
          </p:cNvPr>
          <p:cNvSpPr txBox="1">
            <a:spLocks/>
          </p:cNvSpPr>
          <p:nvPr/>
        </p:nvSpPr>
        <p:spPr bwMode="auto">
          <a:xfrm>
            <a:off x="3203848" y="2720595"/>
            <a:ext cx="3456384" cy="179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sz="2400" dirty="0">
                <a:solidFill>
                  <a:schemeClr val="bg1"/>
                </a:solidFill>
              </a:rPr>
              <a:t>Can you plan where to build a railway across to get from once city to another?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488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124744"/>
            <a:ext cx="6778625" cy="1143000"/>
          </a:xfrm>
        </p:spPr>
        <p:txBody>
          <a:bodyPr/>
          <a:lstStyle/>
          <a:p>
            <a:r>
              <a:rPr lang="en-US" dirty="0">
                <a:solidFill>
                  <a:srgbClr val="860052"/>
                </a:solidFill>
              </a:rPr>
              <a:t>Challenge 2: </a:t>
            </a:r>
            <a:r>
              <a:rPr lang="en-GB" dirty="0"/>
              <a:t>Transport Manager</a:t>
            </a:r>
            <a:endParaRPr lang="en-US" dirty="0">
              <a:solidFill>
                <a:srgbClr val="860052"/>
              </a:solidFill>
            </a:endParaRPr>
          </a:p>
        </p:txBody>
      </p:sp>
      <p:pic>
        <p:nvPicPr>
          <p:cNvPr id="14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89C3ABDD-5944-4CA0-B6D3-0EF1773B4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2172504"/>
            <a:ext cx="6259091" cy="4694840"/>
          </a:xfrm>
        </p:spPr>
      </p:pic>
      <p:pic>
        <p:nvPicPr>
          <p:cNvPr id="6" name="Content Placeholder 11" descr="Shape&#10;&#10;Description automatically generated">
            <a:extLst>
              <a:ext uri="{FF2B5EF4-FFF2-40B4-BE49-F238E27FC236}">
                <a16:creationId xmlns:a16="http://schemas.microsoft.com/office/drawing/2014/main" id="{780F0868-BBD2-4C7D-87AB-427733572E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547664" y="1696244"/>
            <a:ext cx="5749613" cy="4312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8">
            <a:extLst>
              <a:ext uri="{FF2B5EF4-FFF2-40B4-BE49-F238E27FC236}">
                <a16:creationId xmlns:a16="http://schemas.microsoft.com/office/drawing/2014/main" id="{83365AA5-84D6-4B32-A08A-E9AEB7ED1666}"/>
              </a:ext>
            </a:extLst>
          </p:cNvPr>
          <p:cNvSpPr txBox="1">
            <a:spLocks/>
          </p:cNvSpPr>
          <p:nvPr/>
        </p:nvSpPr>
        <p:spPr bwMode="auto">
          <a:xfrm>
            <a:off x="3203848" y="2720595"/>
            <a:ext cx="3456384" cy="179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sz="2400" dirty="0">
                <a:solidFill>
                  <a:schemeClr val="bg1"/>
                </a:solidFill>
              </a:rPr>
              <a:t>Can be you a Transport Manager and make sure people are doing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their job correctly?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316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124744"/>
            <a:ext cx="6778625" cy="1143000"/>
          </a:xfrm>
        </p:spPr>
        <p:txBody>
          <a:bodyPr/>
          <a:lstStyle/>
          <a:p>
            <a:r>
              <a:rPr lang="en-US" dirty="0">
                <a:solidFill>
                  <a:srgbClr val="860052"/>
                </a:solidFill>
              </a:rPr>
              <a:t>Challenge 3: </a:t>
            </a:r>
            <a:r>
              <a:rPr lang="en-GB" dirty="0"/>
              <a:t>Health and Safety Officer</a:t>
            </a:r>
            <a:endParaRPr lang="en-US" dirty="0">
              <a:solidFill>
                <a:srgbClr val="860052"/>
              </a:solidFill>
            </a:endParaRPr>
          </a:p>
        </p:txBody>
      </p:sp>
      <p:pic>
        <p:nvPicPr>
          <p:cNvPr id="14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89C3ABDD-5944-4CA0-B6D3-0EF1773B4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2172504"/>
            <a:ext cx="6259091" cy="4694840"/>
          </a:xfrm>
        </p:spPr>
      </p:pic>
      <p:pic>
        <p:nvPicPr>
          <p:cNvPr id="6" name="Content Placeholder 11" descr="Shape&#10;&#10;Description automatically generated">
            <a:extLst>
              <a:ext uri="{FF2B5EF4-FFF2-40B4-BE49-F238E27FC236}">
                <a16:creationId xmlns:a16="http://schemas.microsoft.com/office/drawing/2014/main" id="{780F0868-BBD2-4C7D-87AB-427733572E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547664" y="1696244"/>
            <a:ext cx="5749613" cy="4312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8">
            <a:extLst>
              <a:ext uri="{FF2B5EF4-FFF2-40B4-BE49-F238E27FC236}">
                <a16:creationId xmlns:a16="http://schemas.microsoft.com/office/drawing/2014/main" id="{83365AA5-84D6-4B32-A08A-E9AEB7ED1666}"/>
              </a:ext>
            </a:extLst>
          </p:cNvPr>
          <p:cNvSpPr txBox="1">
            <a:spLocks/>
          </p:cNvSpPr>
          <p:nvPr/>
        </p:nvSpPr>
        <p:spPr bwMode="auto">
          <a:xfrm>
            <a:off x="3203848" y="2720595"/>
            <a:ext cx="3456384" cy="179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sz="2400" dirty="0">
                <a:solidFill>
                  <a:schemeClr val="bg1"/>
                </a:solidFill>
              </a:rPr>
              <a:t>Can you design a health &amp; safety poster for passengers in a busy train station?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989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124744"/>
            <a:ext cx="7776864" cy="1143000"/>
          </a:xfrm>
        </p:spPr>
        <p:txBody>
          <a:bodyPr/>
          <a:lstStyle/>
          <a:p>
            <a:r>
              <a:rPr lang="en-US" dirty="0">
                <a:solidFill>
                  <a:srgbClr val="860052"/>
                </a:solidFill>
              </a:rPr>
              <a:t>Challenge 4: </a:t>
            </a:r>
            <a:r>
              <a:rPr lang="en-GB" dirty="0"/>
              <a:t>Head of Customer Experience</a:t>
            </a:r>
            <a:endParaRPr lang="en-US" dirty="0">
              <a:solidFill>
                <a:srgbClr val="860052"/>
              </a:solidFill>
            </a:endParaRPr>
          </a:p>
        </p:txBody>
      </p:sp>
      <p:pic>
        <p:nvPicPr>
          <p:cNvPr id="14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89C3ABDD-5944-4CA0-B6D3-0EF1773B4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2172504"/>
            <a:ext cx="6259091" cy="4694840"/>
          </a:xfrm>
        </p:spPr>
      </p:pic>
      <p:pic>
        <p:nvPicPr>
          <p:cNvPr id="6" name="Content Placeholder 11" descr="Shape&#10;&#10;Description automatically generated">
            <a:extLst>
              <a:ext uri="{FF2B5EF4-FFF2-40B4-BE49-F238E27FC236}">
                <a16:creationId xmlns:a16="http://schemas.microsoft.com/office/drawing/2014/main" id="{780F0868-BBD2-4C7D-87AB-427733572E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547664" y="1696244"/>
            <a:ext cx="5749613" cy="4312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8">
            <a:extLst>
              <a:ext uri="{FF2B5EF4-FFF2-40B4-BE49-F238E27FC236}">
                <a16:creationId xmlns:a16="http://schemas.microsoft.com/office/drawing/2014/main" id="{83365AA5-84D6-4B32-A08A-E9AEB7ED1666}"/>
              </a:ext>
            </a:extLst>
          </p:cNvPr>
          <p:cNvSpPr txBox="1">
            <a:spLocks/>
          </p:cNvSpPr>
          <p:nvPr/>
        </p:nvSpPr>
        <p:spPr bwMode="auto">
          <a:xfrm>
            <a:off x="3203848" y="2720595"/>
            <a:ext cx="3456384" cy="179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sz="2400" dirty="0">
                <a:solidFill>
                  <a:schemeClr val="bg1"/>
                </a:solidFill>
              </a:rPr>
              <a:t>Can you design some on board entertainment for a long train journey?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925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124744"/>
            <a:ext cx="7776864" cy="1143000"/>
          </a:xfrm>
        </p:spPr>
        <p:txBody>
          <a:bodyPr/>
          <a:lstStyle/>
          <a:p>
            <a:r>
              <a:rPr lang="en-US" dirty="0">
                <a:solidFill>
                  <a:srgbClr val="860052"/>
                </a:solidFill>
              </a:rPr>
              <a:t>Final Challenge: What job would you enjoy?</a:t>
            </a:r>
          </a:p>
        </p:txBody>
      </p:sp>
      <p:pic>
        <p:nvPicPr>
          <p:cNvPr id="14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89C3ABDD-5944-4CA0-B6D3-0EF1773B4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2172504"/>
            <a:ext cx="6259091" cy="4694840"/>
          </a:xfrm>
        </p:spPr>
      </p:pic>
      <p:pic>
        <p:nvPicPr>
          <p:cNvPr id="6" name="Content Placeholder 11" descr="Shape&#10;&#10;Description automatically generated">
            <a:extLst>
              <a:ext uri="{FF2B5EF4-FFF2-40B4-BE49-F238E27FC236}">
                <a16:creationId xmlns:a16="http://schemas.microsoft.com/office/drawing/2014/main" id="{780F0868-BBD2-4C7D-87AB-427733572E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547664" y="1696244"/>
            <a:ext cx="5749613" cy="4312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8">
            <a:extLst>
              <a:ext uri="{FF2B5EF4-FFF2-40B4-BE49-F238E27FC236}">
                <a16:creationId xmlns:a16="http://schemas.microsoft.com/office/drawing/2014/main" id="{83365AA5-84D6-4B32-A08A-E9AEB7ED1666}"/>
              </a:ext>
            </a:extLst>
          </p:cNvPr>
          <p:cNvSpPr txBox="1">
            <a:spLocks/>
          </p:cNvSpPr>
          <p:nvPr/>
        </p:nvSpPr>
        <p:spPr bwMode="auto">
          <a:xfrm>
            <a:off x="3203848" y="2720595"/>
            <a:ext cx="3456384" cy="179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sz="2400" dirty="0">
                <a:solidFill>
                  <a:schemeClr val="bg1"/>
                </a:solidFill>
              </a:rPr>
              <a:t>Can you choose one of the jobs you have just learnt about and draw a picture of yourself doing this job?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179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8910EA0-AFFD-4194-BB2E-937E7CD1B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85"/>
            <a:ext cx="9144000" cy="68557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1777C6-8277-4986-A668-27FCA7001B0A}"/>
              </a:ext>
            </a:extLst>
          </p:cNvPr>
          <p:cNvSpPr/>
          <p:nvPr/>
        </p:nvSpPr>
        <p:spPr>
          <a:xfrm>
            <a:off x="611560" y="4293096"/>
            <a:ext cx="5484936" cy="720080"/>
          </a:xfrm>
          <a:prstGeom prst="rect">
            <a:avLst/>
          </a:prstGeom>
          <a:solidFill>
            <a:schemeClr val="bg1"/>
          </a:solidFill>
          <a:ln w="38100">
            <a:solidFill>
              <a:srgbClr val="17AC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b="1" dirty="0">
                <a:solidFill>
                  <a:srgbClr val="17AC94"/>
                </a:solidFill>
                <a:latin typeface="Arial"/>
                <a:cs typeface="Arial"/>
              </a:rPr>
              <a:t>Goodbye from Bingo!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1842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F41AF-AEC9-486D-89E2-C2DB68083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76672"/>
            <a:ext cx="7772400" cy="1362075"/>
          </a:xfrm>
        </p:spPr>
        <p:txBody>
          <a:bodyPr/>
          <a:lstStyle/>
          <a:p>
            <a:r>
              <a:rPr lang="en-GB" dirty="0"/>
              <a:t>What is Transport?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1BD9451-03E3-4749-B566-FF03C9DC9F79}"/>
              </a:ext>
            </a:extLst>
          </p:cNvPr>
          <p:cNvSpPr txBox="1">
            <a:spLocks/>
          </p:cNvSpPr>
          <p:nvPr/>
        </p:nvSpPr>
        <p:spPr bwMode="auto">
          <a:xfrm>
            <a:off x="251520" y="908720"/>
            <a:ext cx="4825354" cy="390858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br>
              <a:rPr lang="en-US" sz="2400" dirty="0">
                <a:ea typeface="+mn-ea"/>
                <a:cs typeface="+mn-cs"/>
              </a:rPr>
            </a:br>
            <a:r>
              <a:rPr lang="en-US" sz="2400" dirty="0">
                <a:solidFill>
                  <a:schemeClr val="bg1"/>
                </a:solidFill>
                <a:ea typeface="+mn-ea"/>
              </a:rPr>
              <a:t>Transport is to take people or goods from one place to another.</a:t>
            </a:r>
            <a:br>
              <a:rPr lang="en-US" sz="2400" dirty="0">
                <a:ea typeface="+mn-ea"/>
                <a:cs typeface="+mn-cs"/>
              </a:rPr>
            </a:br>
            <a:br>
              <a:rPr lang="en-US" sz="2400" dirty="0">
                <a:ea typeface="+mn-ea"/>
                <a:cs typeface="+mn-cs"/>
              </a:rPr>
            </a:br>
            <a:r>
              <a:rPr lang="en-US" sz="2400" dirty="0">
                <a:solidFill>
                  <a:schemeClr val="bg1"/>
                </a:solidFill>
                <a:ea typeface="+mn-ea"/>
              </a:rPr>
              <a:t>There are lots of different types of transport.</a:t>
            </a:r>
            <a:br>
              <a:rPr lang="en-US" sz="2400" dirty="0">
                <a:ea typeface="+mn-ea"/>
                <a:cs typeface="+mn-cs"/>
              </a:rPr>
            </a:br>
            <a:br>
              <a:rPr lang="en-US" sz="2400" dirty="0">
                <a:ea typeface="+mn-ea"/>
                <a:cs typeface="+mn-cs"/>
              </a:rPr>
            </a:br>
            <a:r>
              <a:rPr lang="en-US" sz="2400" dirty="0">
                <a:solidFill>
                  <a:schemeClr val="bg1"/>
                </a:solidFill>
                <a:ea typeface="+mn-ea"/>
              </a:rPr>
              <a:t>Transport methods can include a vehicle, aircraft or ship.</a:t>
            </a:r>
            <a:br>
              <a:rPr lang="en-US" sz="2400" dirty="0">
                <a:ea typeface="+mn-ea"/>
                <a:cs typeface="+mn-cs"/>
              </a:rPr>
            </a:br>
            <a:endParaRPr lang="en-US" sz="2400">
              <a:solidFill>
                <a:srgbClr val="800080"/>
              </a:solidFill>
              <a:ea typeface="+mn-ea"/>
            </a:endParaRPr>
          </a:p>
        </p:txBody>
      </p:sp>
      <p:pic>
        <p:nvPicPr>
          <p:cNvPr id="5" name="Graphic 4" descr="Dump truck with solid fill">
            <a:extLst>
              <a:ext uri="{FF2B5EF4-FFF2-40B4-BE49-F238E27FC236}">
                <a16:creationId xmlns:a16="http://schemas.microsoft.com/office/drawing/2014/main" id="{D9EC6A1D-5992-4BBD-B68B-3BF3F3AB1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68144" y="1246999"/>
            <a:ext cx="1183495" cy="1183495"/>
          </a:xfrm>
          <a:prstGeom prst="rect">
            <a:avLst/>
          </a:prstGeom>
        </p:spPr>
      </p:pic>
      <p:pic>
        <p:nvPicPr>
          <p:cNvPr id="6" name="Graphic 5" descr="Airplane with solid fill">
            <a:extLst>
              <a:ext uri="{FF2B5EF4-FFF2-40B4-BE49-F238E27FC236}">
                <a16:creationId xmlns:a16="http://schemas.microsoft.com/office/drawing/2014/main" id="{B70634DC-8272-4698-B9AC-CD53BF508D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68144" y="2731972"/>
            <a:ext cx="1183495" cy="1183495"/>
          </a:xfrm>
          <a:prstGeom prst="rect">
            <a:avLst/>
          </a:prstGeom>
        </p:spPr>
      </p:pic>
      <p:pic>
        <p:nvPicPr>
          <p:cNvPr id="7" name="Graphic 6" descr="Cruise ship with solid fill">
            <a:extLst>
              <a:ext uri="{FF2B5EF4-FFF2-40B4-BE49-F238E27FC236}">
                <a16:creationId xmlns:a16="http://schemas.microsoft.com/office/drawing/2014/main" id="{698D5A7B-29D4-4D82-AFF1-0C6ED4E8EF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32172" y="1242775"/>
            <a:ext cx="1183495" cy="1183495"/>
          </a:xfrm>
          <a:prstGeom prst="rect">
            <a:avLst/>
          </a:prstGeom>
        </p:spPr>
      </p:pic>
      <p:pic>
        <p:nvPicPr>
          <p:cNvPr id="8" name="Graphic 7" descr="Train with solid fill">
            <a:extLst>
              <a:ext uri="{FF2B5EF4-FFF2-40B4-BE49-F238E27FC236}">
                <a16:creationId xmlns:a16="http://schemas.microsoft.com/office/drawing/2014/main" id="{E0A32BFE-5715-4B00-8765-97CBE92AC1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32172" y="2731972"/>
            <a:ext cx="1183495" cy="1183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108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93E4A74D-4B39-401F-A5D2-60E22C88D6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762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DED405B-12BB-4684-8763-51CBD16D7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006" y="2550339"/>
            <a:ext cx="5927248" cy="3446224"/>
          </a:xfrm>
        </p:spPr>
        <p:txBody>
          <a:bodyPr/>
          <a:lstStyle/>
          <a:p>
            <a:pPr marL="0" indent="0">
              <a:buNone/>
            </a:pPr>
            <a:r>
              <a:rPr lang="en-GB" sz="3200" dirty="0">
                <a:ea typeface="MS PGothic"/>
              </a:rPr>
              <a:t>With the person next to you, think of 3 reasons why we need transport.</a:t>
            </a:r>
            <a:br>
              <a:rPr lang="en-GB" sz="3200" dirty="0"/>
            </a:br>
            <a:br>
              <a:rPr lang="en-GB" sz="3200" dirty="0"/>
            </a:br>
            <a:endParaRPr lang="en-GB" sz="3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7663F7-F869-4F61-9F7E-FD8FF24A7540}"/>
              </a:ext>
            </a:extLst>
          </p:cNvPr>
          <p:cNvSpPr txBox="1"/>
          <p:nvPr/>
        </p:nvSpPr>
        <p:spPr>
          <a:xfrm>
            <a:off x="329681" y="1995448"/>
            <a:ext cx="665916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3600" b="1" dirty="0">
                <a:solidFill>
                  <a:srgbClr val="D3480B"/>
                </a:solidFill>
                <a:latin typeface="Arial"/>
                <a:ea typeface="MS PGothic"/>
                <a:cs typeface="Arial"/>
              </a:rPr>
              <a:t>Why do we need transport?</a:t>
            </a:r>
            <a:endParaRPr lang="en-GB" sz="3600">
              <a:solidFill>
                <a:srgbClr val="D3480B"/>
              </a:solidFill>
              <a:latin typeface="Arial"/>
              <a:ea typeface="MS PGothic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5793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B6F1C75-DEE5-4185-A523-E4BD20C167C1}"/>
              </a:ext>
            </a:extLst>
          </p:cNvPr>
          <p:cNvSpPr txBox="1">
            <a:spLocks/>
          </p:cNvSpPr>
          <p:nvPr/>
        </p:nvSpPr>
        <p:spPr bwMode="auto">
          <a:xfrm>
            <a:off x="356554" y="1307624"/>
            <a:ext cx="6778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3600" dirty="0">
                <a:solidFill>
                  <a:srgbClr val="D3480B"/>
                </a:solidFill>
                <a:ea typeface="MS PGothic"/>
              </a:rPr>
              <a:t>Passenger Transport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FE6225A-AA14-496B-9161-B9D6A46AAE74}"/>
              </a:ext>
            </a:extLst>
          </p:cNvPr>
          <p:cNvSpPr txBox="1">
            <a:spLocks/>
          </p:cNvSpPr>
          <p:nvPr/>
        </p:nvSpPr>
        <p:spPr bwMode="auto">
          <a:xfrm>
            <a:off x="355887" y="2340496"/>
            <a:ext cx="4105345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400" dirty="0">
                <a:ea typeface="MS PGothic"/>
              </a:rPr>
              <a:t>A person who travels on a vehicle to get from one </a:t>
            </a:r>
            <a:endParaRPr lang="en-GB" sz="2400" dirty="0"/>
          </a:p>
          <a:p>
            <a:r>
              <a:rPr lang="en-GB" sz="2400" dirty="0">
                <a:ea typeface="MS PGothic"/>
              </a:rPr>
              <a:t>place to another is called </a:t>
            </a:r>
            <a:endParaRPr lang="en-GB" sz="2400" dirty="0"/>
          </a:p>
          <a:p>
            <a:r>
              <a:rPr lang="en-GB" sz="2400" dirty="0">
                <a:ea typeface="MS PGothic"/>
              </a:rPr>
              <a:t>a </a:t>
            </a:r>
            <a:r>
              <a:rPr lang="en-GB" sz="2400" dirty="0">
                <a:solidFill>
                  <a:srgbClr val="D3480B"/>
                </a:solidFill>
                <a:ea typeface="MS PGothic"/>
              </a:rPr>
              <a:t>passenger</a:t>
            </a:r>
            <a:r>
              <a:rPr lang="en-GB" sz="2400" dirty="0">
                <a:ea typeface="MS PGothic"/>
              </a:rPr>
              <a:t>.</a:t>
            </a:r>
          </a:p>
          <a:p>
            <a:endParaRPr lang="en-GB" sz="2400" dirty="0"/>
          </a:p>
          <a:p>
            <a:r>
              <a:rPr lang="en-GB" sz="2400" dirty="0">
                <a:solidFill>
                  <a:schemeClr val="tx1"/>
                </a:solidFill>
                <a:ea typeface="MS PGothic"/>
              </a:rPr>
              <a:t>How many types of passenger transport can you think of?</a:t>
            </a:r>
            <a:br>
              <a:rPr lang="en-GB" sz="2400" dirty="0"/>
            </a:br>
            <a:endParaRPr lang="en-GB" sz="2400"/>
          </a:p>
        </p:txBody>
      </p:sp>
      <p:pic>
        <p:nvPicPr>
          <p:cNvPr id="13" name="Picture 12" descr="Woman standing in train">
            <a:extLst>
              <a:ext uri="{FF2B5EF4-FFF2-40B4-BE49-F238E27FC236}">
                <a16:creationId xmlns:a16="http://schemas.microsoft.com/office/drawing/2014/main" id="{A0F9EF66-491A-4F8C-9960-7B6ABDB09B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2" t="1948" r="11031"/>
          <a:stretch/>
        </p:blipFill>
        <p:spPr>
          <a:xfrm>
            <a:off x="4823832" y="1955696"/>
            <a:ext cx="3816424" cy="3624064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1061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B6F1C75-DEE5-4185-A523-E4BD20C167C1}"/>
              </a:ext>
            </a:extLst>
          </p:cNvPr>
          <p:cNvSpPr txBox="1">
            <a:spLocks/>
          </p:cNvSpPr>
          <p:nvPr/>
        </p:nvSpPr>
        <p:spPr bwMode="auto">
          <a:xfrm>
            <a:off x="331624" y="1169871"/>
            <a:ext cx="6778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3600" dirty="0">
                <a:solidFill>
                  <a:srgbClr val="D3480B"/>
                </a:solidFill>
                <a:ea typeface="MS PGothic"/>
              </a:rPr>
              <a:t>Freight Transport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FE6225A-AA14-496B-9161-B9D6A46AAE74}"/>
              </a:ext>
            </a:extLst>
          </p:cNvPr>
          <p:cNvSpPr txBox="1">
            <a:spLocks/>
          </p:cNvSpPr>
          <p:nvPr/>
        </p:nvSpPr>
        <p:spPr bwMode="auto">
          <a:xfrm>
            <a:off x="328659" y="2277146"/>
            <a:ext cx="8347797" cy="159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GB" sz="1800" dirty="0">
                <a:ea typeface="MS PGothic"/>
              </a:rPr>
              <a:t>Lots of things need to be moved from where they are made to where they are needed. </a:t>
            </a:r>
            <a:endParaRPr lang="en-GB" sz="1800"/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GB" sz="1800" dirty="0">
                <a:ea typeface="MS PGothic"/>
              </a:rPr>
              <a:t>For example food needs to be moved from the farm, to the factory and then to the supermarket. This is called freight.</a:t>
            </a:r>
            <a:endParaRPr lang="en-GB" sz="1800" dirty="0"/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GB" sz="1800" dirty="0">
                <a:solidFill>
                  <a:schemeClr val="tx1"/>
                </a:solidFill>
                <a:ea typeface="MS PGothic"/>
              </a:rPr>
              <a:t>How many types of freight transport can you think of?</a:t>
            </a:r>
            <a:br>
              <a:rPr lang="en-GB" sz="1800" dirty="0"/>
            </a:br>
            <a:endParaRPr lang="en-GB" sz="1800" dirty="0">
              <a:solidFill>
                <a:srgbClr val="800080"/>
              </a:solidFill>
            </a:endParaRPr>
          </a:p>
        </p:txBody>
      </p:sp>
      <p:pic>
        <p:nvPicPr>
          <p:cNvPr id="13" name="Picture 12" descr="Person working in field">
            <a:extLst>
              <a:ext uri="{FF2B5EF4-FFF2-40B4-BE49-F238E27FC236}">
                <a16:creationId xmlns:a16="http://schemas.microsoft.com/office/drawing/2014/main" id="{A0F9EF66-491A-4F8C-9960-7B6ABDB09B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1" r="14921"/>
          <a:stretch/>
        </p:blipFill>
        <p:spPr>
          <a:xfrm>
            <a:off x="420097" y="3904115"/>
            <a:ext cx="1956152" cy="1850898"/>
          </a:xfrm>
          <a:prstGeom prst="ellipse">
            <a:avLst/>
          </a:prstGeom>
        </p:spPr>
      </p:pic>
      <p:pic>
        <p:nvPicPr>
          <p:cNvPr id="5" name="Picture 4" descr="Baker baking bread">
            <a:extLst>
              <a:ext uri="{FF2B5EF4-FFF2-40B4-BE49-F238E27FC236}">
                <a16:creationId xmlns:a16="http://schemas.microsoft.com/office/drawing/2014/main" id="{D05BAF26-D378-4BA4-BAA1-C36D7AFB17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3" r="18043"/>
          <a:stretch/>
        </p:blipFill>
        <p:spPr>
          <a:xfrm>
            <a:off x="3549881" y="3904115"/>
            <a:ext cx="1956152" cy="1850898"/>
          </a:xfrm>
          <a:prstGeom prst="ellipse">
            <a:avLst/>
          </a:prstGeom>
        </p:spPr>
      </p:pic>
      <p:pic>
        <p:nvPicPr>
          <p:cNvPr id="6" name="Picture 5" descr="Breads on display">
            <a:extLst>
              <a:ext uri="{FF2B5EF4-FFF2-40B4-BE49-F238E27FC236}">
                <a16:creationId xmlns:a16="http://schemas.microsoft.com/office/drawing/2014/main" id="{A88F165F-A0BF-4C28-8988-D9BDB9C8FD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6" r="14916"/>
          <a:stretch/>
        </p:blipFill>
        <p:spPr>
          <a:xfrm>
            <a:off x="6679666" y="3872688"/>
            <a:ext cx="1956152" cy="1850898"/>
          </a:xfrm>
          <a:prstGeom prst="ellipse">
            <a:avLst/>
          </a:prstGeom>
        </p:spPr>
      </p:pic>
      <p:pic>
        <p:nvPicPr>
          <p:cNvPr id="3" name="Graphic 2" descr="Arrow Right with solid fill">
            <a:extLst>
              <a:ext uri="{FF2B5EF4-FFF2-40B4-BE49-F238E27FC236}">
                <a16:creationId xmlns:a16="http://schemas.microsoft.com/office/drawing/2014/main" id="{28D6B3C6-13D3-49B8-87E4-BD9E94EC7C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00785" y="4367284"/>
            <a:ext cx="914400" cy="914400"/>
          </a:xfrm>
          <a:prstGeom prst="rect">
            <a:avLst/>
          </a:prstGeom>
        </p:spPr>
      </p:pic>
      <p:pic>
        <p:nvPicPr>
          <p:cNvPr id="11" name="Graphic 10" descr="Arrow Right with solid fill">
            <a:extLst>
              <a:ext uri="{FF2B5EF4-FFF2-40B4-BE49-F238E27FC236}">
                <a16:creationId xmlns:a16="http://schemas.microsoft.com/office/drawing/2014/main" id="{BD31ADDC-B3C6-405C-A2EC-9B5208F32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50889" y="4367284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4172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F41AF-AEC9-486D-89E2-C2DB68083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867" y="783248"/>
            <a:ext cx="7772400" cy="1362075"/>
          </a:xfrm>
        </p:spPr>
        <p:txBody>
          <a:bodyPr/>
          <a:lstStyle/>
          <a:p>
            <a:pPr algn="ctr"/>
            <a:r>
              <a:rPr lang="en-GB" dirty="0"/>
              <a:t>Do you know what these words linked to transport mean?</a:t>
            </a:r>
            <a:endParaRPr lang="en-US"/>
          </a:p>
        </p:txBody>
      </p:sp>
      <p:pic>
        <p:nvPicPr>
          <p:cNvPr id="5" name="Graphic 4" descr="Dump truck with solid fill">
            <a:extLst>
              <a:ext uri="{FF2B5EF4-FFF2-40B4-BE49-F238E27FC236}">
                <a16:creationId xmlns:a16="http://schemas.microsoft.com/office/drawing/2014/main" id="{D9EC6A1D-5992-4BBD-B68B-3BF3F3AB1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5536" y="2140224"/>
            <a:ext cx="1183495" cy="1183495"/>
          </a:xfrm>
          <a:prstGeom prst="rect">
            <a:avLst/>
          </a:prstGeom>
        </p:spPr>
      </p:pic>
      <p:pic>
        <p:nvPicPr>
          <p:cNvPr id="6" name="Graphic 5" descr="Airplane with solid fill">
            <a:extLst>
              <a:ext uri="{FF2B5EF4-FFF2-40B4-BE49-F238E27FC236}">
                <a16:creationId xmlns:a16="http://schemas.microsoft.com/office/drawing/2014/main" id="{B70634DC-8272-4698-B9AC-CD53BF508D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40742" y="2140223"/>
            <a:ext cx="1183495" cy="1183495"/>
          </a:xfrm>
          <a:prstGeom prst="rect">
            <a:avLst/>
          </a:prstGeom>
        </p:spPr>
      </p:pic>
      <p:pic>
        <p:nvPicPr>
          <p:cNvPr id="7" name="Graphic 6" descr="Cruise ship with solid fill">
            <a:extLst>
              <a:ext uri="{FF2B5EF4-FFF2-40B4-BE49-F238E27FC236}">
                <a16:creationId xmlns:a16="http://schemas.microsoft.com/office/drawing/2014/main" id="{698D5A7B-29D4-4D82-AFF1-0C6ED4E8EF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85948" y="2140223"/>
            <a:ext cx="1183495" cy="1183495"/>
          </a:xfrm>
          <a:prstGeom prst="rect">
            <a:avLst/>
          </a:prstGeom>
        </p:spPr>
      </p:pic>
      <p:pic>
        <p:nvPicPr>
          <p:cNvPr id="8" name="Graphic 7" descr="Train with solid fill">
            <a:extLst>
              <a:ext uri="{FF2B5EF4-FFF2-40B4-BE49-F238E27FC236}">
                <a16:creationId xmlns:a16="http://schemas.microsoft.com/office/drawing/2014/main" id="{E0A32BFE-5715-4B00-8765-97CBE92AC1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00547" y="2245505"/>
            <a:ext cx="1183495" cy="1183495"/>
          </a:xfrm>
          <a:prstGeom prst="rect">
            <a:avLst/>
          </a:prstGeom>
        </p:spPr>
      </p:pic>
      <p:pic>
        <p:nvPicPr>
          <p:cNvPr id="9" name="Graphic 8" descr="Bus with solid fill">
            <a:extLst>
              <a:ext uri="{FF2B5EF4-FFF2-40B4-BE49-F238E27FC236}">
                <a16:creationId xmlns:a16="http://schemas.microsoft.com/office/drawing/2014/main" id="{6E7E3899-3CA5-43FF-9AAF-2ADF79328B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45752" y="2173130"/>
            <a:ext cx="1257505" cy="1257505"/>
          </a:xfrm>
          <a:prstGeom prst="rect">
            <a:avLst/>
          </a:prstGeom>
        </p:spPr>
      </p:pic>
      <p:pic>
        <p:nvPicPr>
          <p:cNvPr id="11" name="Graphic 10" descr="Taxi with solid fill">
            <a:extLst>
              <a:ext uri="{FF2B5EF4-FFF2-40B4-BE49-F238E27FC236}">
                <a16:creationId xmlns:a16="http://schemas.microsoft.com/office/drawing/2014/main" id="{8EDBCF81-7856-466B-AC35-2672774CDAD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550473" y="2107817"/>
            <a:ext cx="1255085" cy="12550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1316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intenance concept illustration Free Vector">
            <a:extLst>
              <a:ext uri="{FF2B5EF4-FFF2-40B4-BE49-F238E27FC236}">
                <a16:creationId xmlns:a16="http://schemas.microsoft.com/office/drawing/2014/main" id="{45E5A7D1-D512-4C7F-8BD6-B5C661C09D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4"/>
          <a:stretch/>
        </p:blipFill>
        <p:spPr bwMode="auto">
          <a:xfrm>
            <a:off x="1743368" y="2703592"/>
            <a:ext cx="4874944" cy="31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7EBFA4-92F9-4E8C-956E-9C76B853CBC2}"/>
              </a:ext>
            </a:extLst>
          </p:cNvPr>
          <p:cNvSpPr txBox="1"/>
          <p:nvPr/>
        </p:nvSpPr>
        <p:spPr>
          <a:xfrm>
            <a:off x="376104" y="1482120"/>
            <a:ext cx="6120680" cy="1049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solidFill>
                  <a:srgbClr val="8D0E57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What </a:t>
            </a:r>
            <a:r>
              <a:rPr lang="en-GB" sz="2800" b="1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does </a:t>
            </a:r>
            <a:r>
              <a:rPr lang="en-GB" sz="2800" b="1" dirty="0">
                <a:solidFill>
                  <a:srgbClr val="17AC94"/>
                </a:solidFill>
                <a:latin typeface="Arial"/>
                <a:ea typeface="Calibri" panose="020F0502020204030204" pitchFamily="34" charset="0"/>
                <a:cs typeface="Arial"/>
              </a:rPr>
              <a:t>maintenance </a:t>
            </a:r>
            <a:r>
              <a:rPr lang="en-GB" sz="2800" b="1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mean</a:t>
            </a:r>
            <a:r>
              <a:rPr lang="en-GB" sz="2800" b="1" dirty="0">
                <a:solidFill>
                  <a:srgbClr val="8D0E57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?</a:t>
            </a:r>
            <a:endParaRPr lang="en-GB" sz="2800" b="1" dirty="0">
              <a:solidFill>
                <a:srgbClr val="8D0E57"/>
              </a:solidFill>
              <a:latin typeface="Arial"/>
              <a:ea typeface="Calibri" panose="020F0502020204030204" pitchFamily="34" charset="0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500" b="1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Keeping something in good condition.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326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C76D400-E053-4814-8DDB-AA89AE667988}"/>
              </a:ext>
            </a:extLst>
          </p:cNvPr>
          <p:cNvSpPr txBox="1">
            <a:spLocks/>
          </p:cNvSpPr>
          <p:nvPr/>
        </p:nvSpPr>
        <p:spPr bwMode="auto">
          <a:xfrm>
            <a:off x="405841" y="2420934"/>
            <a:ext cx="5772851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30000"/>
              </a:spcBef>
              <a:defRPr/>
            </a:pPr>
            <a:r>
              <a:rPr lang="en-GB" sz="2500" dirty="0">
                <a:ea typeface="Calibri" panose="020F0502020204030204" pitchFamily="34" charset="0"/>
                <a:cs typeface="Times New Roman"/>
              </a:rPr>
              <a:t>Short for ‘high visibility’ – usually </a:t>
            </a:r>
            <a:endParaRPr lang="en-GB" sz="25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ct val="30000"/>
              </a:spcBef>
              <a:defRPr/>
            </a:pPr>
            <a:r>
              <a:rPr lang="en-GB" sz="2500" dirty="0">
                <a:ea typeface="Calibri" panose="020F0502020204030204" pitchFamily="34" charset="0"/>
                <a:cs typeface="Times New Roman"/>
              </a:rPr>
              <a:t>bright clothing that is easy to see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24C023-FA16-4526-8A5B-8105682534C7}"/>
              </a:ext>
            </a:extLst>
          </p:cNvPr>
          <p:cNvSpPr txBox="1"/>
          <p:nvPr/>
        </p:nvSpPr>
        <p:spPr>
          <a:xfrm>
            <a:off x="398200" y="1577380"/>
            <a:ext cx="7488832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What does </a:t>
            </a:r>
            <a:r>
              <a:rPr lang="en-GB" sz="2800" b="1" dirty="0" err="1">
                <a:solidFill>
                  <a:srgbClr val="17AC94"/>
                </a:solidFill>
                <a:latin typeface="Arial"/>
                <a:ea typeface="MS PGothic"/>
                <a:cs typeface="Arial"/>
              </a:rPr>
              <a:t>hi-viz</a:t>
            </a:r>
            <a:r>
              <a:rPr lang="en-GB" sz="2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 mean?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7EBFA4-92F9-4E8C-956E-9C76B853CBC2}"/>
              </a:ext>
            </a:extLst>
          </p:cNvPr>
          <p:cNvSpPr txBox="1"/>
          <p:nvPr/>
        </p:nvSpPr>
        <p:spPr>
          <a:xfrm>
            <a:off x="397312" y="3550920"/>
            <a:ext cx="7632848" cy="251863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800"/>
              </a:spcAft>
            </a:pPr>
            <a:r>
              <a:rPr lang="en-GB" sz="2800" b="1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What is a </a:t>
            </a:r>
            <a:r>
              <a:rPr lang="en-GB" sz="2800" b="1" dirty="0">
                <a:solidFill>
                  <a:srgbClr val="17AC94"/>
                </a:solidFill>
                <a:latin typeface="Arial"/>
                <a:ea typeface="Calibri" panose="020F0502020204030204" pitchFamily="34" charset="0"/>
                <a:cs typeface="Arial"/>
              </a:rPr>
              <a:t>signal</a:t>
            </a:r>
            <a:r>
              <a:rPr lang="en-GB" sz="2800" b="1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?</a:t>
            </a:r>
            <a:endParaRPr lang="en-US">
              <a:solidFill>
                <a:srgbClr val="8D0E57"/>
              </a:solidFill>
              <a:cs typeface="Calibri"/>
            </a:endParaRPr>
          </a:p>
          <a:p>
            <a:pPr>
              <a:spcAft>
                <a:spcPts val="800"/>
              </a:spcAft>
            </a:pPr>
            <a:r>
              <a:rPr lang="en-GB" sz="2500" b="1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An action used to send information.</a:t>
            </a:r>
          </a:p>
          <a:p>
            <a:pPr>
              <a:spcAft>
                <a:spcPts val="800"/>
              </a:spcAft>
            </a:pPr>
            <a:r>
              <a:rPr lang="en-GB" sz="2500" b="1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Can be used to send a message, </a:t>
            </a:r>
          </a:p>
          <a:p>
            <a:pPr>
              <a:spcAft>
                <a:spcPts val="800"/>
              </a:spcAft>
            </a:pPr>
            <a:r>
              <a:rPr lang="en-GB" sz="2500" b="1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warning, or command. </a:t>
            </a:r>
            <a:endParaRPr lang="en-GB" sz="2500" b="1">
              <a:solidFill>
                <a:srgbClr val="8D0E57"/>
              </a:solidFill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endParaRPr lang="en-GB" sz="2800" b="1" dirty="0">
              <a:solidFill>
                <a:srgbClr val="8D0E57"/>
              </a:solidFill>
              <a:effectLst/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Traffic sign and lights realistic 3d decorative icons set Free Vector">
            <a:extLst>
              <a:ext uri="{FF2B5EF4-FFF2-40B4-BE49-F238E27FC236}">
                <a16:creationId xmlns:a16="http://schemas.microsoft.com/office/drawing/2014/main" id="{6636A60A-60A3-46E5-B130-4B0C26878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594" y="3716227"/>
            <a:ext cx="2045221" cy="204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ocused female logistic employee in hardhat and safety vest walking in warehouse, carrying open folder, looking through document. copy space, front view. labor and inspection concept Free Photo">
            <a:extLst>
              <a:ext uri="{FF2B5EF4-FFF2-40B4-BE49-F238E27FC236}">
                <a16:creationId xmlns:a16="http://schemas.microsoft.com/office/drawing/2014/main" id="{6C74E65D-C3A1-484D-A5C7-C0CA3D8980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2" t="14590" r="1"/>
          <a:stretch/>
        </p:blipFill>
        <p:spPr bwMode="auto">
          <a:xfrm>
            <a:off x="6239594" y="1323498"/>
            <a:ext cx="2325462" cy="208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289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f3796ce-7c0f-4a1a-ae4c-6eb95a3718b9">
      <Terms xmlns="http://schemas.microsoft.com/office/infopath/2007/PartnerControls"/>
    </lcf76f155ced4ddcb4097134ff3c332f>
    <TaxCatchAll xmlns="0862de27-bf98-42c3-9af4-81ee2ef416f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3890FB4DEFB4458D949D41DB4101B0" ma:contentTypeVersion="16" ma:contentTypeDescription="Create a new document." ma:contentTypeScope="" ma:versionID="cb9132cb54f8b5dc616984560f4c6276">
  <xsd:schema xmlns:xsd="http://www.w3.org/2001/XMLSchema" xmlns:xs="http://www.w3.org/2001/XMLSchema" xmlns:p="http://schemas.microsoft.com/office/2006/metadata/properties" xmlns:ns2="df3796ce-7c0f-4a1a-ae4c-6eb95a3718b9" xmlns:ns3="f25deeca-256d-49db-938e-245f5516e02c" xmlns:ns4="0862de27-bf98-42c3-9af4-81ee2ef416fb" targetNamespace="http://schemas.microsoft.com/office/2006/metadata/properties" ma:root="true" ma:fieldsID="15f37dba80931dc6abd3a279792eae7e" ns2:_="" ns3:_="" ns4:_="">
    <xsd:import namespace="df3796ce-7c0f-4a1a-ae4c-6eb95a3718b9"/>
    <xsd:import namespace="f25deeca-256d-49db-938e-245f5516e02c"/>
    <xsd:import namespace="0862de27-bf98-42c3-9af4-81ee2ef416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3796ce-7c0f-4a1a-ae4c-6eb95a3718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6d91010-7741-4787-973f-69774252c9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5deeca-256d-49db-938e-245f5516e02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62de27-bf98-42c3-9af4-81ee2ef416fb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dfb9bd64-edaf-447c-bc1f-742a9df901ee}" ma:internalName="TaxCatchAll" ma:showField="CatchAllData" ma:web="f25deeca-256d-49db-938e-245f5516e0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1791EE5-5666-4A2B-ACD9-F87D8F5FF7C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4D8B545-1FDE-4DCB-8BF8-CCF9F6BA2E4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2F1D671-4C5C-4C48-8546-6340E311A22D}"/>
</file>

<file path=docProps/app.xml><?xml version="1.0" encoding="utf-8"?>
<Properties xmlns="http://schemas.openxmlformats.org/officeDocument/2006/extended-properties" xmlns:vt="http://schemas.openxmlformats.org/officeDocument/2006/docPropsVTypes">
  <TotalTime>9699</TotalTime>
  <Words>886</Words>
  <Application>Microsoft Office PowerPoint</Application>
  <PresentationFormat>On-screen Show (4:3)</PresentationFormat>
  <Paragraphs>128</Paragraphs>
  <Slides>26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Helvetica LT Std Light</vt:lpstr>
      <vt:lpstr>Office Theme</vt:lpstr>
      <vt:lpstr>PowerPoint Presentation</vt:lpstr>
      <vt:lpstr>Session Aims:    </vt:lpstr>
      <vt:lpstr>What is Transport?</vt:lpstr>
      <vt:lpstr>With the person next to you, think of 3 reasons why we need transport.  </vt:lpstr>
      <vt:lpstr>PowerPoint Presentation</vt:lpstr>
      <vt:lpstr>PowerPoint Presentation</vt:lpstr>
      <vt:lpstr>Do you know what these words linked to transport mean?</vt:lpstr>
      <vt:lpstr>PowerPoint Presentation</vt:lpstr>
      <vt:lpstr>PowerPoint Presentation</vt:lpstr>
      <vt:lpstr>PowerPoint Presentation</vt:lpstr>
      <vt:lpstr>We need lots of people to work  in transport jobs.</vt:lpstr>
      <vt:lpstr>What do we know now?   </vt:lpstr>
      <vt:lpstr>Question 1  What is the Metro?</vt:lpstr>
      <vt:lpstr>Question 2  What does a Ferry travel on?  </vt:lpstr>
      <vt:lpstr>Question 3  How many people live in the North East  </vt:lpstr>
      <vt:lpstr>Question 4  Can you remember 2 school subjects mentioned in the video as being useful for a job in transport?    </vt:lpstr>
      <vt:lpstr>Question 1  What is the Metro?</vt:lpstr>
      <vt:lpstr>Question 2  What does a Ferry travel on?  </vt:lpstr>
      <vt:lpstr>Question 3  How many people live in the North East  </vt:lpstr>
      <vt:lpstr>Question 4  Can you remember 2 school subjects mentioned in the video as being useful for a job in transport?    </vt:lpstr>
      <vt:lpstr>Challenge1: Route Planning</vt:lpstr>
      <vt:lpstr>Challenge 2: Transport Manager</vt:lpstr>
      <vt:lpstr>Challenge 3: Health and Safety Officer</vt:lpstr>
      <vt:lpstr>Challenge 4: Head of Customer Experience</vt:lpstr>
      <vt:lpstr>Final Challenge: What job would you enjoy?</vt:lpstr>
      <vt:lpstr>PowerPoint Presentation</vt:lpstr>
    </vt:vector>
  </TitlesOfParts>
  <Company>Durham County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More and Better Jobs: A Strategic Economic Plan for the North East</dc:title>
  <dc:creator>Maria Antoniou</dc:creator>
  <cp:lastModifiedBy>Lauren Croll</cp:lastModifiedBy>
  <cp:revision>279</cp:revision>
  <cp:lastPrinted>2017-07-11T13:01:21Z</cp:lastPrinted>
  <dcterms:created xsi:type="dcterms:W3CDTF">2014-04-24T09:08:09Z</dcterms:created>
  <dcterms:modified xsi:type="dcterms:W3CDTF">2021-04-11T13:25:32Z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0x010100883890FB4DEFB4458D949D41DB4101B0</vt:lpwstr>
  </property>
</Properties>
</file>