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notesSlides/notesSlide20.xml" ContentType="application/vnd.openxmlformats-officedocument.presentationml.notesSlide+xml"/>
  <Override PartName="/ppt/tags/tag27.xml" ContentType="application/vnd.openxmlformats-officedocument.presentationml.tags+xml"/>
  <Override PartName="/ppt/notesSlides/notesSlide21.xml" ContentType="application/vnd.openxmlformats-officedocument.presentationml.notesSlide+xml"/>
  <Override PartName="/ppt/tags/tag28.xml" ContentType="application/vnd.openxmlformats-officedocument.presentationml.tags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notesSlides/notesSlide23.xml" ContentType="application/vnd.openxmlformats-officedocument.presentationml.notesSlide+xml"/>
  <Override PartName="/ppt/tags/tag30.xml" ContentType="application/vnd.openxmlformats-officedocument.presentationml.tags+xml"/>
  <Override PartName="/ppt/notesSlides/notesSlide24.xml" ContentType="application/vnd.openxmlformats-officedocument.presentationml.notesSlide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notesSlides/notesSlide26.xml" ContentType="application/vnd.openxmlformats-officedocument.presentationml.notesSlide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65" r:id="rId5"/>
    <p:sldId id="258" r:id="rId6"/>
    <p:sldId id="389" r:id="rId7"/>
    <p:sldId id="399" r:id="rId8"/>
    <p:sldId id="387" r:id="rId9"/>
    <p:sldId id="276" r:id="rId10"/>
    <p:sldId id="392" r:id="rId11"/>
    <p:sldId id="388" r:id="rId12"/>
    <p:sldId id="359" r:id="rId13"/>
    <p:sldId id="393" r:id="rId14"/>
    <p:sldId id="375" r:id="rId15"/>
    <p:sldId id="374" r:id="rId16"/>
    <p:sldId id="397" r:id="rId17"/>
    <p:sldId id="396" r:id="rId18"/>
    <p:sldId id="394" r:id="rId19"/>
    <p:sldId id="413" r:id="rId20"/>
    <p:sldId id="357" r:id="rId21"/>
    <p:sldId id="328" r:id="rId22"/>
    <p:sldId id="331" r:id="rId23"/>
    <p:sldId id="400" r:id="rId24"/>
    <p:sldId id="403" r:id="rId25"/>
    <p:sldId id="404" r:id="rId26"/>
    <p:sldId id="402" r:id="rId27"/>
    <p:sldId id="335" r:id="rId28"/>
    <p:sldId id="401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366" r:id="rId38"/>
    <p:sldId id="414" r:id="rId3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0094C8"/>
    <a:srgbClr val="D3480B"/>
    <a:srgbClr val="8D0E57"/>
    <a:srgbClr val="FAB600"/>
    <a:srgbClr val="800080"/>
    <a:srgbClr val="993366"/>
    <a:srgbClr val="41B194"/>
    <a:srgbClr val="740074"/>
    <a:srgbClr val="399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09EFE-EDFD-4754-B818-E9FDDE4A34CD}" v="25" dt="2021-04-11T13:23:46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78108" autoAdjust="0"/>
  </p:normalViewPr>
  <p:slideViewPr>
    <p:cSldViewPr>
      <p:cViewPr varScale="1">
        <p:scale>
          <a:sx n="57" d="100"/>
          <a:sy n="57" d="100"/>
        </p:scale>
        <p:origin x="1080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9BAABF55-0386-DBD8-96EE-18A83310A2EF}"/>
    <pc:docChg chg="modSld">
      <pc:chgData name="Charlotte Wale" userId="S::charlottewale@bydesign-group.co.uk::2208e66f-59ba-4e1a-9325-94d8d9d28853" providerId="AD" clId="Web-{9BAABF55-0386-DBD8-96EE-18A83310A2EF}" dt="2021-04-07T09:07:31.691" v="226"/>
      <pc:docMkLst>
        <pc:docMk/>
      </pc:docMkLst>
      <pc:sldChg chg="modSp">
        <pc:chgData name="Charlotte Wale" userId="S::charlottewale@bydesign-group.co.uk::2208e66f-59ba-4e1a-9325-94d8d9d28853" providerId="AD" clId="Web-{9BAABF55-0386-DBD8-96EE-18A83310A2EF}" dt="2021-04-07T08:47:05.302" v="15" actId="1076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9BAABF55-0386-DBD8-96EE-18A83310A2EF}" dt="2021-04-07T08:47:05.302" v="15" actId="1076"/>
          <ac:spMkLst>
            <pc:docMk/>
            <pc:sldMk cId="1901136804" sldId="258"/>
            <ac:spMk id="6" creationId="{79640E73-7762-45DF-B74A-19005C3839F7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8:46:56.208" v="12" actId="1076"/>
        <pc:sldMkLst>
          <pc:docMk/>
          <pc:sldMk cId="1930987622" sldId="260"/>
        </pc:sldMkLst>
        <pc:spChg chg="mod">
          <ac:chgData name="Charlotte Wale" userId="S::charlottewale@bydesign-group.co.uk::2208e66f-59ba-4e1a-9325-94d8d9d28853" providerId="AD" clId="Web-{9BAABF55-0386-DBD8-96EE-18A83310A2EF}" dt="2021-04-07T08:46:56.208" v="12" actId="1076"/>
          <ac:spMkLst>
            <pc:docMk/>
            <pc:sldMk cId="1930987622" sldId="260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8:49:54.214" v="67" actId="1076"/>
        <pc:sldMkLst>
          <pc:docMk/>
          <pc:sldMk cId="15477088" sldId="276"/>
        </pc:sldMkLst>
        <pc:spChg chg="mod">
          <ac:chgData name="Charlotte Wale" userId="S::charlottewale@bydesign-group.co.uk::2208e66f-59ba-4e1a-9325-94d8d9d28853" providerId="AD" clId="Web-{9BAABF55-0386-DBD8-96EE-18A83310A2EF}" dt="2021-04-07T08:49:54.214" v="67" actId="1076"/>
          <ac:spMkLst>
            <pc:docMk/>
            <pc:sldMk cId="15477088" sldId="276"/>
            <ac:spMk id="8" creationId="{2DED405B-12BB-4684-8763-51CBD16D7112}"/>
          </ac:spMkLst>
        </pc:spChg>
        <pc:spChg chg="mod">
          <ac:chgData name="Charlotte Wale" userId="S::charlottewale@bydesign-group.co.uk::2208e66f-59ba-4e1a-9325-94d8d9d28853" providerId="AD" clId="Web-{9BAABF55-0386-DBD8-96EE-18A83310A2EF}" dt="2021-04-07T08:49:54.214" v="66" actId="1076"/>
          <ac:spMkLst>
            <pc:docMk/>
            <pc:sldMk cId="15477088" sldId="276"/>
            <ac:spMk id="9" creationId="{BF7663F7-F869-4F61-9F7E-FD8FF24A7540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46.155" v="220" actId="14100"/>
        <pc:sldMkLst>
          <pc:docMk/>
          <pc:sldMk cId="2953101775" sldId="347"/>
        </pc:sldMkLst>
        <pc:spChg chg="mod">
          <ac:chgData name="Charlotte Wale" userId="S::charlottewale@bydesign-group.co.uk::2208e66f-59ba-4e1a-9325-94d8d9d28853" providerId="AD" clId="Web-{9BAABF55-0386-DBD8-96EE-18A83310A2EF}" dt="2021-04-07T09:03:46.155" v="220" actId="14100"/>
          <ac:spMkLst>
            <pc:docMk/>
            <pc:sldMk cId="2953101775" sldId="347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2:39.778" v="210" actId="1076"/>
        <pc:sldMkLst>
          <pc:docMk/>
          <pc:sldMk cId="1733871940" sldId="357"/>
        </pc:sldMkLst>
        <pc:spChg chg="mod">
          <ac:chgData name="Charlotte Wale" userId="S::charlottewale@bydesign-group.co.uk::2208e66f-59ba-4e1a-9325-94d8d9d28853" providerId="AD" clId="Web-{9BAABF55-0386-DBD8-96EE-18A83310A2EF}" dt="2021-04-07T09:02:35.544" v="209" actId="20577"/>
          <ac:spMkLst>
            <pc:docMk/>
            <pc:sldMk cId="1733871940" sldId="357"/>
            <ac:spMk id="10" creationId="{BC76D400-E053-4814-8DDB-AA89AE667988}"/>
          </ac:spMkLst>
        </pc:spChg>
        <pc:spChg chg="mod">
          <ac:chgData name="Charlotte Wale" userId="S::charlottewale@bydesign-group.co.uk::2208e66f-59ba-4e1a-9325-94d8d9d28853" providerId="AD" clId="Web-{9BAABF55-0386-DBD8-96EE-18A83310A2EF}" dt="2021-04-07T09:02:22.684" v="204" actId="1076"/>
          <ac:spMkLst>
            <pc:docMk/>
            <pc:sldMk cId="1733871940" sldId="357"/>
            <ac:spMk id="12" creationId="{0824C023-FA16-4526-8A5B-8105682534C7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9:02:39.778" v="210" actId="1076"/>
          <ac:picMkLst>
            <pc:docMk/>
            <pc:sldMk cId="1733871940" sldId="357"/>
            <ac:picMk id="10244" creationId="{5A15C572-76A0-4704-9C24-C1701063AF9E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57:50.569" v="119" actId="1076"/>
        <pc:sldMkLst>
          <pc:docMk/>
          <pc:sldMk cId="3248680064" sldId="374"/>
        </pc:sldMkLst>
        <pc:spChg chg="mod">
          <ac:chgData name="Charlotte Wale" userId="S::charlottewale@bydesign-group.co.uk::2208e66f-59ba-4e1a-9325-94d8d9d28853" providerId="AD" clId="Web-{9BAABF55-0386-DBD8-96EE-18A83310A2EF}" dt="2021-04-07T08:57:50.569" v="119" actId="1076"/>
          <ac:spMkLst>
            <pc:docMk/>
            <pc:sldMk cId="3248680064" sldId="374"/>
            <ac:spMk id="6" creationId="{1F52FD27-01E2-4018-980F-2D177107750E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8:57:27.053" v="113" actId="1076"/>
        <pc:sldMkLst>
          <pc:docMk/>
          <pc:sldMk cId="826594906" sldId="375"/>
        </pc:sldMkLst>
        <pc:spChg chg="mod">
          <ac:chgData name="Charlotte Wale" userId="S::charlottewale@bydesign-group.co.uk::2208e66f-59ba-4e1a-9325-94d8d9d28853" providerId="AD" clId="Web-{9BAABF55-0386-DBD8-96EE-18A83310A2EF}" dt="2021-04-07T08:57:27.053" v="113" actId="1076"/>
          <ac:spMkLst>
            <pc:docMk/>
            <pc:sldMk cId="826594906" sldId="375"/>
            <ac:spMk id="6" creationId="{1F52FD27-01E2-4018-980F-2D177107750E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8:49:15.557" v="55" actId="1076"/>
        <pc:sldMkLst>
          <pc:docMk/>
          <pc:sldMk cId="3206124242" sldId="387"/>
        </pc:sldMkLst>
        <pc:spChg chg="mod">
          <ac:chgData name="Charlotte Wale" userId="S::charlottewale@bydesign-group.co.uk::2208e66f-59ba-4e1a-9325-94d8d9d28853" providerId="AD" clId="Web-{9BAABF55-0386-DBD8-96EE-18A83310A2EF}" dt="2021-04-07T08:49:11.713" v="51" actId="1076"/>
          <ac:spMkLst>
            <pc:docMk/>
            <pc:sldMk cId="3206124242" sldId="387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9BAABF55-0386-DBD8-96EE-18A83310A2EF}" dt="2021-04-07T08:49:08.494" v="50" actId="1076"/>
          <ac:spMkLst>
            <pc:docMk/>
            <pc:sldMk cId="3206124242" sldId="387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8:49:15.557" v="52" actId="1076"/>
          <ac:picMkLst>
            <pc:docMk/>
            <pc:sldMk cId="3206124242" sldId="387"/>
            <ac:picMk id="20" creationId="{D2808DDE-465F-4764-8B05-721F3147614D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49:15.557" v="53" actId="1076"/>
          <ac:picMkLst>
            <pc:docMk/>
            <pc:sldMk cId="3206124242" sldId="387"/>
            <ac:picMk id="22" creationId="{1B51AEB7-3AE4-4C34-9834-31E8FF86E013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49:15.557" v="54" actId="1076"/>
          <ac:picMkLst>
            <pc:docMk/>
            <pc:sldMk cId="3206124242" sldId="387"/>
            <ac:picMk id="24" creationId="{559C60E8-B728-4B93-B95F-31A3EF8544F5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49:15.557" v="55" actId="1076"/>
          <ac:picMkLst>
            <pc:docMk/>
            <pc:sldMk cId="3206124242" sldId="387"/>
            <ac:picMk id="26" creationId="{B2B10C17-52D6-4D88-88CF-80404E7B5AA7}"/>
          </ac:picMkLst>
        </pc:picChg>
      </pc:sldChg>
      <pc:sldChg chg="addSp delSp modSp">
        <pc:chgData name="Charlotte Wale" userId="S::charlottewale@bydesign-group.co.uk::2208e66f-59ba-4e1a-9325-94d8d9d28853" providerId="AD" clId="Web-{9BAABF55-0386-DBD8-96EE-18A83310A2EF}" dt="2021-04-07T09:07:31.691" v="226"/>
        <pc:sldMkLst>
          <pc:docMk/>
          <pc:sldMk cId="3317739101" sldId="388"/>
        </pc:sldMkLst>
        <pc:spChg chg="add del mod">
          <ac:chgData name="Charlotte Wale" userId="S::charlottewale@bydesign-group.co.uk::2208e66f-59ba-4e1a-9325-94d8d9d28853" providerId="AD" clId="Web-{9BAABF55-0386-DBD8-96EE-18A83310A2EF}" dt="2021-04-07T09:07:31.691" v="225"/>
          <ac:spMkLst>
            <pc:docMk/>
            <pc:sldMk cId="3317739101" sldId="388"/>
            <ac:spMk id="4" creationId="{89ABB694-C59B-4251-9AAB-9362E0AF096C}"/>
          </ac:spMkLst>
        </pc:spChg>
        <pc:spChg chg="add del mod">
          <ac:chgData name="Charlotte Wale" userId="S::charlottewale@bydesign-group.co.uk::2208e66f-59ba-4e1a-9325-94d8d9d28853" providerId="AD" clId="Web-{9BAABF55-0386-DBD8-96EE-18A83310A2EF}" dt="2021-04-07T09:07:31.691" v="224"/>
          <ac:spMkLst>
            <pc:docMk/>
            <pc:sldMk cId="3317739101" sldId="388"/>
            <ac:spMk id="5" creationId="{9837C7CA-2C14-41F5-8F7E-83E33CF6A0DB}"/>
          </ac:spMkLst>
        </pc:spChg>
        <pc:picChg chg="add del mod">
          <ac:chgData name="Charlotte Wale" userId="S::charlottewale@bydesign-group.co.uk::2208e66f-59ba-4e1a-9325-94d8d9d28853" providerId="AD" clId="Web-{9BAABF55-0386-DBD8-96EE-18A83310A2EF}" dt="2021-04-07T09:07:31.691" v="226"/>
          <ac:picMkLst>
            <pc:docMk/>
            <pc:sldMk cId="3317739101" sldId="388"/>
            <ac:picMk id="8" creationId="{29A9C323-7DFC-4B03-B760-F3E49CE36BD2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48:02.414" v="30" actId="14100"/>
        <pc:sldMkLst>
          <pc:docMk/>
          <pc:sldMk cId="1921377858" sldId="389"/>
        </pc:sldMkLst>
        <pc:spChg chg="mod">
          <ac:chgData name="Charlotte Wale" userId="S::charlottewale@bydesign-group.co.uk::2208e66f-59ba-4e1a-9325-94d8d9d28853" providerId="AD" clId="Web-{9BAABF55-0386-DBD8-96EE-18A83310A2EF}" dt="2021-04-07T08:48:02.414" v="30" actId="14100"/>
          <ac:spMkLst>
            <pc:docMk/>
            <pc:sldMk cId="1921377858" sldId="389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9BAABF55-0386-DBD8-96EE-18A83310A2EF}" dt="2021-04-07T08:47:51.836" v="27" actId="1076"/>
          <ac:spMkLst>
            <pc:docMk/>
            <pc:sldMk cId="1921377858" sldId="389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8:47:54.102" v="28" actId="1076"/>
          <ac:picMkLst>
            <pc:docMk/>
            <pc:sldMk cId="1921377858" sldId="389"/>
            <ac:picMk id="3" creationId="{AE6A5F5D-9A99-4369-8152-9568B19F3482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50:07.245" v="72" actId="1076"/>
        <pc:sldMkLst>
          <pc:docMk/>
          <pc:sldMk cId="3740957769" sldId="392"/>
        </pc:sldMkLst>
        <pc:spChg chg="mod">
          <ac:chgData name="Charlotte Wale" userId="S::charlottewale@bydesign-group.co.uk::2208e66f-59ba-4e1a-9325-94d8d9d28853" providerId="AD" clId="Web-{9BAABF55-0386-DBD8-96EE-18A83310A2EF}" dt="2021-04-07T08:49:57.886" v="69" actId="1076"/>
          <ac:spMkLst>
            <pc:docMk/>
            <pc:sldMk cId="3740957769" sldId="392"/>
            <ac:spMk id="6" creationId="{158A0A91-974B-41C3-A157-BB8040ECA95E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8:50:07.245" v="72" actId="1076"/>
          <ac:picMkLst>
            <pc:docMk/>
            <pc:sldMk cId="3740957769" sldId="392"/>
            <ac:picMk id="7" creationId="{F1F36FFA-25B7-4943-B045-7F5EE4480A0B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56:45.348" v="105" actId="1076"/>
        <pc:sldMkLst>
          <pc:docMk/>
          <pc:sldMk cId="1776309056" sldId="393"/>
        </pc:sldMkLst>
        <pc:spChg chg="mod ord">
          <ac:chgData name="Charlotte Wale" userId="S::charlottewale@bydesign-group.co.uk::2208e66f-59ba-4e1a-9325-94d8d9d28853" providerId="AD" clId="Web-{9BAABF55-0386-DBD8-96EE-18A83310A2EF}" dt="2021-04-07T08:56:40.441" v="101"/>
          <ac:spMkLst>
            <pc:docMk/>
            <pc:sldMk cId="1776309056" sldId="393"/>
            <ac:spMk id="6" creationId="{1F52FD27-01E2-4018-980F-2D177107750E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8:56:45.332" v="104" actId="1076"/>
          <ac:picMkLst>
            <pc:docMk/>
            <pc:sldMk cId="1776309056" sldId="393"/>
            <ac:picMk id="4" creationId="{EF22979F-E5BC-4B94-AAC9-25528389F006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6:45.316" v="102" actId="1076"/>
          <ac:picMkLst>
            <pc:docMk/>
            <pc:sldMk cId="1776309056" sldId="393"/>
            <ac:picMk id="9" creationId="{4AEFDADD-A7F5-4720-B39F-7DE07D406F3E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6:45.348" v="105" actId="1076"/>
          <ac:picMkLst>
            <pc:docMk/>
            <pc:sldMk cId="1776309056" sldId="393"/>
            <ac:picMk id="11" creationId="{423533DE-F84A-4CD3-8CEA-C9ED532D48E6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6:45.332" v="103" actId="1076"/>
          <ac:picMkLst>
            <pc:docMk/>
            <pc:sldMk cId="1776309056" sldId="393"/>
            <ac:picMk id="13" creationId="{C4968025-2D60-4412-92E9-876D69FBF2A8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9:01:19.933" v="192" actId="1076"/>
        <pc:sldMkLst>
          <pc:docMk/>
          <pc:sldMk cId="293276715" sldId="394"/>
        </pc:sldMkLst>
        <pc:spChg chg="mod ord">
          <ac:chgData name="Charlotte Wale" userId="S::charlottewale@bydesign-group.co.uk::2208e66f-59ba-4e1a-9325-94d8d9d28853" providerId="AD" clId="Web-{9BAABF55-0386-DBD8-96EE-18A83310A2EF}" dt="2021-04-07T09:01:13.902" v="191" actId="1076"/>
          <ac:spMkLst>
            <pc:docMk/>
            <pc:sldMk cId="293276715" sldId="394"/>
            <ac:spMk id="6" creationId="{1F52FD27-01E2-4018-980F-2D177107750E}"/>
          </ac:spMkLst>
        </pc:spChg>
        <pc:picChg chg="mod ord">
          <ac:chgData name="Charlotte Wale" userId="S::charlottewale@bydesign-group.co.uk::2208e66f-59ba-4e1a-9325-94d8d9d28853" providerId="AD" clId="Web-{9BAABF55-0386-DBD8-96EE-18A83310A2EF}" dt="2021-04-07T09:01:19.933" v="192" actId="1076"/>
          <ac:picMkLst>
            <pc:docMk/>
            <pc:sldMk cId="293276715" sldId="394"/>
            <ac:picMk id="2050" creationId="{DCB36074-EED1-4873-B2B4-0982DF11F402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9:00:06.556" v="161" actId="1076"/>
        <pc:sldMkLst>
          <pc:docMk/>
          <pc:sldMk cId="3098717590" sldId="396"/>
        </pc:sldMkLst>
        <pc:spChg chg="mod">
          <ac:chgData name="Charlotte Wale" userId="S::charlottewale@bydesign-group.co.uk::2208e66f-59ba-4e1a-9325-94d8d9d28853" providerId="AD" clId="Web-{9BAABF55-0386-DBD8-96EE-18A83310A2EF}" dt="2021-04-07T09:00:01.697" v="157" actId="1076"/>
          <ac:spMkLst>
            <pc:docMk/>
            <pc:sldMk cId="3098717590" sldId="396"/>
            <ac:spMk id="6" creationId="{1F52FD27-01E2-4018-980F-2D177107750E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9:00:06.541" v="158" actId="1076"/>
          <ac:picMkLst>
            <pc:docMk/>
            <pc:sldMk cId="3098717590" sldId="396"/>
            <ac:picMk id="4" creationId="{6BBB0A26-8A37-47FF-8CE1-2D2151911C81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9:00:06.541" v="159" actId="1076"/>
          <ac:picMkLst>
            <pc:docMk/>
            <pc:sldMk cId="3098717590" sldId="396"/>
            <ac:picMk id="8" creationId="{B23E873B-9EA6-47D3-9A6E-0DCC6B068BF1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9:00:06.556" v="160" actId="1076"/>
          <ac:picMkLst>
            <pc:docMk/>
            <pc:sldMk cId="3098717590" sldId="396"/>
            <ac:picMk id="10" creationId="{659BB3F0-1292-43DF-A759-14FA506977B1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9:00:06.556" v="161" actId="1076"/>
          <ac:picMkLst>
            <pc:docMk/>
            <pc:sldMk cId="3098717590" sldId="396"/>
            <ac:picMk id="12" creationId="{AAA60F7C-F8CF-4739-99A0-A21B7C0EB5E8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58:22.116" v="130" actId="1076"/>
        <pc:sldMkLst>
          <pc:docMk/>
          <pc:sldMk cId="3103770796" sldId="397"/>
        </pc:sldMkLst>
        <pc:spChg chg="mod">
          <ac:chgData name="Charlotte Wale" userId="S::charlottewale@bydesign-group.co.uk::2208e66f-59ba-4e1a-9325-94d8d9d28853" providerId="AD" clId="Web-{9BAABF55-0386-DBD8-96EE-18A83310A2EF}" dt="2021-04-07T08:58:16.413" v="126" actId="14100"/>
          <ac:spMkLst>
            <pc:docMk/>
            <pc:sldMk cId="3103770796" sldId="397"/>
            <ac:spMk id="6" creationId="{1F52FD27-01E2-4018-980F-2D177107750E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8:58:22.085" v="127" actId="1076"/>
          <ac:picMkLst>
            <pc:docMk/>
            <pc:sldMk cId="3103770796" sldId="397"/>
            <ac:picMk id="4" creationId="{CACF926A-0632-449E-962E-8BE09682D8B5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8:22.101" v="128" actId="1076"/>
          <ac:picMkLst>
            <pc:docMk/>
            <pc:sldMk cId="3103770796" sldId="397"/>
            <ac:picMk id="9" creationId="{D1C4673D-4CE7-4211-88FD-7353B961BBC6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8:22.101" v="129" actId="1076"/>
          <ac:picMkLst>
            <pc:docMk/>
            <pc:sldMk cId="3103770796" sldId="397"/>
            <ac:picMk id="11" creationId="{978A9E5F-B046-4E6F-BCD2-E52A5A0800B4}"/>
          </ac:picMkLst>
        </pc:picChg>
        <pc:picChg chg="mod">
          <ac:chgData name="Charlotte Wale" userId="S::charlottewale@bydesign-group.co.uk::2208e66f-59ba-4e1a-9325-94d8d9d28853" providerId="AD" clId="Web-{9BAABF55-0386-DBD8-96EE-18A83310A2EF}" dt="2021-04-07T08:58:22.116" v="130" actId="1076"/>
          <ac:picMkLst>
            <pc:docMk/>
            <pc:sldMk cId="3103770796" sldId="397"/>
            <ac:picMk id="4098" creationId="{5BB4D836-24A7-4C74-B0A1-E9EE5520C1CF}"/>
          </ac:picMkLst>
        </pc:picChg>
      </pc:sldChg>
      <pc:sldChg chg="modSp">
        <pc:chgData name="Charlotte Wale" userId="S::charlottewale@bydesign-group.co.uk::2208e66f-59ba-4e1a-9325-94d8d9d28853" providerId="AD" clId="Web-{9BAABF55-0386-DBD8-96EE-18A83310A2EF}" dt="2021-04-07T08:48:42.634" v="42" actId="1076"/>
        <pc:sldMkLst>
          <pc:docMk/>
          <pc:sldMk cId="2803990715" sldId="399"/>
        </pc:sldMkLst>
        <pc:spChg chg="mod">
          <ac:chgData name="Charlotte Wale" userId="S::charlottewale@bydesign-group.co.uk::2208e66f-59ba-4e1a-9325-94d8d9d28853" providerId="AD" clId="Web-{9BAABF55-0386-DBD8-96EE-18A83310A2EF}" dt="2021-04-07T08:48:42.634" v="41" actId="1076"/>
          <ac:spMkLst>
            <pc:docMk/>
            <pc:sldMk cId="2803990715" sldId="399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9BAABF55-0386-DBD8-96EE-18A83310A2EF}" dt="2021-04-07T08:48:42.634" v="42" actId="1076"/>
          <ac:spMkLst>
            <pc:docMk/>
            <pc:sldMk cId="2803990715" sldId="399"/>
            <ac:spMk id="5" creationId="{9837C7CA-2C14-41F5-8F7E-83E33CF6A0DB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2:56.310" v="211"/>
        <pc:sldMkLst>
          <pc:docMk/>
          <pc:sldMk cId="385357992" sldId="405"/>
        </pc:sldMkLst>
        <pc:spChg chg="mod">
          <ac:chgData name="Charlotte Wale" userId="S::charlottewale@bydesign-group.co.uk::2208e66f-59ba-4e1a-9325-94d8d9d28853" providerId="AD" clId="Web-{9BAABF55-0386-DBD8-96EE-18A83310A2EF}" dt="2021-04-07T09:02:56.310" v="211"/>
          <ac:spMkLst>
            <pc:docMk/>
            <pc:sldMk cId="385357992" sldId="405"/>
            <ac:spMk id="6" creationId="{EF4669C1-6128-42B3-A66A-D3E3402B05CD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03.685" v="212"/>
        <pc:sldMkLst>
          <pc:docMk/>
          <pc:sldMk cId="2671336968" sldId="406"/>
        </pc:sldMkLst>
        <pc:spChg chg="mod">
          <ac:chgData name="Charlotte Wale" userId="S::charlottewale@bydesign-group.co.uk::2208e66f-59ba-4e1a-9325-94d8d9d28853" providerId="AD" clId="Web-{9BAABF55-0386-DBD8-96EE-18A83310A2EF}" dt="2021-04-07T09:03:03.685" v="212"/>
          <ac:spMkLst>
            <pc:docMk/>
            <pc:sldMk cId="2671336968" sldId="406"/>
            <ac:spMk id="6" creationId="{39DD4CA8-3238-4CCB-8545-2D49D17276C0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10.138" v="213"/>
        <pc:sldMkLst>
          <pc:docMk/>
          <pc:sldMk cId="3826045583" sldId="407"/>
        </pc:sldMkLst>
        <pc:spChg chg="mod">
          <ac:chgData name="Charlotte Wale" userId="S::charlottewale@bydesign-group.co.uk::2208e66f-59ba-4e1a-9325-94d8d9d28853" providerId="AD" clId="Web-{9BAABF55-0386-DBD8-96EE-18A83310A2EF}" dt="2021-04-07T09:03:10.138" v="213"/>
          <ac:spMkLst>
            <pc:docMk/>
            <pc:sldMk cId="3826045583" sldId="407"/>
            <ac:spMk id="6" creationId="{429CC147-FC80-499D-96F4-1504341FC179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15.545" v="214"/>
        <pc:sldMkLst>
          <pc:docMk/>
          <pc:sldMk cId="1858450666" sldId="408"/>
        </pc:sldMkLst>
        <pc:spChg chg="mod">
          <ac:chgData name="Charlotte Wale" userId="S::charlottewale@bydesign-group.co.uk::2208e66f-59ba-4e1a-9325-94d8d9d28853" providerId="AD" clId="Web-{9BAABF55-0386-DBD8-96EE-18A83310A2EF}" dt="2021-04-07T09:03:15.545" v="214"/>
          <ac:spMkLst>
            <pc:docMk/>
            <pc:sldMk cId="1858450666" sldId="408"/>
            <ac:spMk id="6" creationId="{50BCC8AA-8471-47DE-86EE-1F83AF7826E2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19.920" v="215"/>
        <pc:sldMkLst>
          <pc:docMk/>
          <pc:sldMk cId="788351654" sldId="409"/>
        </pc:sldMkLst>
        <pc:spChg chg="mod">
          <ac:chgData name="Charlotte Wale" userId="S::charlottewale@bydesign-group.co.uk::2208e66f-59ba-4e1a-9325-94d8d9d28853" providerId="AD" clId="Web-{9BAABF55-0386-DBD8-96EE-18A83310A2EF}" dt="2021-04-07T09:03:19.920" v="215"/>
          <ac:spMkLst>
            <pc:docMk/>
            <pc:sldMk cId="788351654" sldId="409"/>
            <ac:spMk id="6" creationId="{36452B0A-18E9-4C07-83E9-EE7E70B04AF8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3:25.420" v="216"/>
        <pc:sldMkLst>
          <pc:docMk/>
          <pc:sldMk cId="811474949" sldId="410"/>
        </pc:sldMkLst>
        <pc:spChg chg="mod">
          <ac:chgData name="Charlotte Wale" userId="S::charlottewale@bydesign-group.co.uk::2208e66f-59ba-4e1a-9325-94d8d9d28853" providerId="AD" clId="Web-{9BAABF55-0386-DBD8-96EE-18A83310A2EF}" dt="2021-04-07T09:03:25.420" v="216"/>
          <ac:spMkLst>
            <pc:docMk/>
            <pc:sldMk cId="811474949" sldId="410"/>
            <ac:spMk id="6" creationId="{C2B53146-3420-4821-A6A3-E87D9CD51E12}"/>
          </ac:spMkLst>
        </pc:spChg>
      </pc:sldChg>
      <pc:sldChg chg="modSp">
        <pc:chgData name="Charlotte Wale" userId="S::charlottewale@bydesign-group.co.uk::2208e66f-59ba-4e1a-9325-94d8d9d28853" providerId="AD" clId="Web-{9BAABF55-0386-DBD8-96EE-18A83310A2EF}" dt="2021-04-07T09:01:58.277" v="199" actId="1076"/>
        <pc:sldMkLst>
          <pc:docMk/>
          <pc:sldMk cId="119249266" sldId="413"/>
        </pc:sldMkLst>
        <pc:spChg chg="mod">
          <ac:chgData name="Charlotte Wale" userId="S::charlottewale@bydesign-group.co.uk::2208e66f-59ba-4e1a-9325-94d8d9d28853" providerId="AD" clId="Web-{9BAABF55-0386-DBD8-96EE-18A83310A2EF}" dt="2021-04-07T09:01:55.731" v="198" actId="1076"/>
          <ac:spMkLst>
            <pc:docMk/>
            <pc:sldMk cId="119249266" sldId="413"/>
            <ac:spMk id="6" creationId="{1F52FD27-01E2-4018-980F-2D177107750E}"/>
          </ac:spMkLst>
        </pc:spChg>
        <pc:picChg chg="mod">
          <ac:chgData name="Charlotte Wale" userId="S::charlottewale@bydesign-group.co.uk::2208e66f-59ba-4e1a-9325-94d8d9d28853" providerId="AD" clId="Web-{9BAABF55-0386-DBD8-96EE-18A83310A2EF}" dt="2021-04-07T09:01:58.277" v="199" actId="1076"/>
          <ac:picMkLst>
            <pc:docMk/>
            <pc:sldMk cId="119249266" sldId="413"/>
            <ac:picMk id="4" creationId="{C90D76FA-DC3B-453F-88B1-225D0E721766}"/>
          </ac:picMkLst>
        </pc:picChg>
      </pc:sldChg>
    </pc:docChg>
  </pc:docChgLst>
  <pc:docChgLst>
    <pc:chgData name="Lauren Croll" userId="a62879e1-943e-4271-a9bd-79e3227a164e" providerId="ADAL" clId="{93D09EFE-EDFD-4754-B818-E9FDDE4A34CD}"/>
    <pc:docChg chg="addSld delSld modSld">
      <pc:chgData name="Lauren Croll" userId="a62879e1-943e-4271-a9bd-79e3227a164e" providerId="ADAL" clId="{93D09EFE-EDFD-4754-B818-E9FDDE4A34CD}" dt="2021-04-11T13:23:56.468" v="30" actId="47"/>
      <pc:docMkLst>
        <pc:docMk/>
      </pc:docMkLst>
      <pc:sldChg chg="del">
        <pc:chgData name="Lauren Croll" userId="a62879e1-943e-4271-a9bd-79e3227a164e" providerId="ADAL" clId="{93D09EFE-EDFD-4754-B818-E9FDDE4A34CD}" dt="2021-04-11T13:23:56.468" v="30" actId="47"/>
        <pc:sldMkLst>
          <pc:docMk/>
          <pc:sldMk cId="1930987622" sldId="260"/>
        </pc:sldMkLst>
      </pc:sldChg>
      <pc:sldChg chg="addSp modSp add mod modAnim">
        <pc:chgData name="Lauren Croll" userId="a62879e1-943e-4271-a9bd-79e3227a164e" providerId="ADAL" clId="{93D09EFE-EDFD-4754-B818-E9FDDE4A34CD}" dt="2021-04-11T13:23:54.007" v="29" actId="1076"/>
        <pc:sldMkLst>
          <pc:docMk/>
          <pc:sldMk cId="937997928" sldId="265"/>
        </pc:sldMkLst>
        <pc:spChg chg="add mod">
          <ac:chgData name="Lauren Croll" userId="a62879e1-943e-4271-a9bd-79e3227a164e" providerId="ADAL" clId="{93D09EFE-EDFD-4754-B818-E9FDDE4A34CD}" dt="2021-04-11T13:23:54.007" v="29" actId="1076"/>
          <ac:spMkLst>
            <pc:docMk/>
            <pc:sldMk cId="937997928" sldId="265"/>
            <ac:spMk id="3" creationId="{AEB5A8BF-A830-4F51-8B51-31804BEEFB6C}"/>
          </ac:spMkLst>
        </pc:spChg>
        <pc:picChg chg="mod">
          <ac:chgData name="Lauren Croll" userId="a62879e1-943e-4271-a9bd-79e3227a164e" providerId="ADAL" clId="{93D09EFE-EDFD-4754-B818-E9FDDE4A34CD}" dt="2021-04-11T13:23:49.570" v="28" actId="1076"/>
          <ac:picMkLst>
            <pc:docMk/>
            <pc:sldMk cId="937997928" sldId="265"/>
            <ac:picMk id="6" creationId="{D8910EA0-AFFD-4194-BB2E-937E7CD1B81E}"/>
          </ac:picMkLst>
        </pc:picChg>
      </pc:sldChg>
      <pc:sldChg chg="del">
        <pc:chgData name="Lauren Croll" userId="a62879e1-943e-4271-a9bd-79e3227a164e" providerId="ADAL" clId="{93D09EFE-EDFD-4754-B818-E9FDDE4A34CD}" dt="2021-04-11T13:23:28.695" v="24" actId="47"/>
        <pc:sldMkLst>
          <pc:docMk/>
          <pc:sldMk cId="2953101775" sldId="347"/>
        </pc:sldMkLst>
      </pc:sldChg>
      <pc:sldChg chg="modSp del mod modAnim">
        <pc:chgData name="Lauren Croll" userId="a62879e1-943e-4271-a9bd-79e3227a164e" providerId="ADAL" clId="{93D09EFE-EDFD-4754-B818-E9FDDE4A34CD}" dt="2021-03-31T14:26:18.213" v="23" actId="47"/>
        <pc:sldMkLst>
          <pc:docMk/>
          <pc:sldMk cId="1533660099" sldId="395"/>
        </pc:sldMkLst>
        <pc:spChg chg="mod">
          <ac:chgData name="Lauren Croll" userId="a62879e1-943e-4271-a9bd-79e3227a164e" providerId="ADAL" clId="{93D09EFE-EDFD-4754-B818-E9FDDE4A34CD}" dt="2021-03-31T14:25:41.890" v="21" actId="20577"/>
          <ac:spMkLst>
            <pc:docMk/>
            <pc:sldMk cId="1533660099" sldId="395"/>
            <ac:spMk id="6" creationId="{1F52FD27-01E2-4018-980F-2D177107750E}"/>
          </ac:spMkLst>
        </pc:spChg>
        <pc:picChg chg="mod">
          <ac:chgData name="Lauren Croll" userId="a62879e1-943e-4271-a9bd-79e3227a164e" providerId="ADAL" clId="{93D09EFE-EDFD-4754-B818-E9FDDE4A34CD}" dt="2021-03-31T14:25:23.184" v="1" actId="1076"/>
          <ac:picMkLst>
            <pc:docMk/>
            <pc:sldMk cId="1533660099" sldId="395"/>
            <ac:picMk id="4" creationId="{C90D76FA-DC3B-453F-88B1-225D0E721766}"/>
          </ac:picMkLst>
        </pc:picChg>
      </pc:sldChg>
      <pc:sldChg chg="add">
        <pc:chgData name="Lauren Croll" userId="a62879e1-943e-4271-a9bd-79e3227a164e" providerId="ADAL" clId="{93D09EFE-EDFD-4754-B818-E9FDDE4A34CD}" dt="2021-03-31T14:26:16.325" v="22"/>
        <pc:sldMkLst>
          <pc:docMk/>
          <pc:sldMk cId="119249266" sldId="413"/>
        </pc:sldMkLst>
      </pc:sldChg>
      <pc:sldChg chg="add">
        <pc:chgData name="Lauren Croll" userId="a62879e1-943e-4271-a9bd-79e3227a164e" providerId="ADAL" clId="{93D09EFE-EDFD-4754-B818-E9FDDE4A34CD}" dt="2021-04-11T13:23:30.494" v="25"/>
        <pc:sldMkLst>
          <pc:docMk/>
          <pc:sldMk cId="3971842525" sldId="4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686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545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537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that when watching the video, learners should try and complete the active listening sheet by circling any jobs they hear mentioned.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9950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488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0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31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11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38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60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2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14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49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2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79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32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0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26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‘Design a New Medicine’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This worksheet asks pupils 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Design a new medicine and come up with a name for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Draw a picture of the medicine.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Draw a picture of the medicine helping someone.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Describe what the medicine does.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0275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‘The Journey of Medicine’ </a:t>
            </a:r>
            <a:r>
              <a:rPr lang="en-GB" dirty="0"/>
              <a:t>available for this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360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Before watching the video: introduce some of the vocabulary featured in the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7363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576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52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342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b="1" dirty="0"/>
              <a:t>Another example is baking a cake</a:t>
            </a:r>
          </a:p>
          <a:p>
            <a:pPr marL="0" indent="0" fontAlgn="base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wet mixture rises in the oven and turns into sponge. </a:t>
            </a: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746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3306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  <a:p>
            <a:pPr marL="0" indent="0" fontAlgn="base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512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B5A8BF-A830-4F51-8B51-31804BEEFB6C}"/>
              </a:ext>
            </a:extLst>
          </p:cNvPr>
          <p:cNvSpPr/>
          <p:nvPr/>
        </p:nvSpPr>
        <p:spPr>
          <a:xfrm>
            <a:off x="827584" y="4437112"/>
            <a:ext cx="538205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solidFill>
                  <a:srgbClr val="17AC94"/>
                </a:solidFill>
                <a:latin typeface="Arial"/>
                <a:ea typeface="Calibri" panose="020F0502020204030204" pitchFamily="34" charset="0"/>
                <a:cs typeface="Times New Roman"/>
              </a:rPr>
              <a:t>MOLECULE TO MEDICINE</a:t>
            </a:r>
            <a:endParaRPr lang="en-GB" sz="3200" dirty="0">
              <a:solidFill>
                <a:srgbClr val="17AC94"/>
              </a:solidFill>
              <a:latin typeface="Arial"/>
              <a:ea typeface="Calibri" panose="020F050202020403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416744" y="1413664"/>
            <a:ext cx="8676456" cy="43041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science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mean?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way of discovering what is in the world and how things work.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scientist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person who is an expert in </a:t>
            </a:r>
            <a:r>
              <a:rPr lang="en-GB" sz="2400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science</a:t>
            </a: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.</a:t>
            </a: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en-GB" sz="250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hild holding molecules model">
            <a:extLst>
              <a:ext uri="{FF2B5EF4-FFF2-40B4-BE49-F238E27FC236}">
                <a16:creationId xmlns:a16="http://schemas.microsoft.com/office/drawing/2014/main" id="{4AEFDADD-A7F5-4720-B39F-7DE07D406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0" y="2701363"/>
            <a:ext cx="2573728" cy="1715819"/>
          </a:xfrm>
          <a:prstGeom prst="rect">
            <a:avLst/>
          </a:prstGeom>
        </p:spPr>
      </p:pic>
      <p:pic>
        <p:nvPicPr>
          <p:cNvPr id="13" name="Picture 12" descr="Students presenting a molecular model in science class">
            <a:extLst>
              <a:ext uri="{FF2B5EF4-FFF2-40B4-BE49-F238E27FC236}">
                <a16:creationId xmlns:a16="http://schemas.microsoft.com/office/drawing/2014/main" id="{C4968025-2D60-4412-92E9-876D69FBF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1782"/>
            <a:ext cx="2573728" cy="1715400"/>
          </a:xfrm>
          <a:prstGeom prst="rect">
            <a:avLst/>
          </a:prstGeom>
        </p:spPr>
      </p:pic>
      <p:pic>
        <p:nvPicPr>
          <p:cNvPr id="4" name="Picture 3" descr="Working with tablet computers in a classroom">
            <a:extLst>
              <a:ext uri="{FF2B5EF4-FFF2-40B4-BE49-F238E27FC236}">
                <a16:creationId xmlns:a16="http://schemas.microsoft.com/office/drawing/2014/main" id="{EF22979F-E5BC-4B94-AAC9-25528389F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90" y="2709335"/>
            <a:ext cx="2573728" cy="1717684"/>
          </a:xfrm>
          <a:prstGeom prst="rect">
            <a:avLst/>
          </a:prstGeom>
        </p:spPr>
      </p:pic>
      <p:pic>
        <p:nvPicPr>
          <p:cNvPr id="11" name="Picture 10" descr="Researcher holding sample in test tube">
            <a:extLst>
              <a:ext uri="{FF2B5EF4-FFF2-40B4-BE49-F238E27FC236}">
                <a16:creationId xmlns:a16="http://schemas.microsoft.com/office/drawing/2014/main" id="{423533DE-F84A-4CD3-8CEA-C9ED532D4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01782"/>
            <a:ext cx="2573728" cy="171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3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99976" y="1370360"/>
            <a:ext cx="8205360" cy="4279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laboratory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room for science experiments. Sometimes called a ‘lab’. 	</a:t>
            </a:r>
            <a:endParaRPr lang="en-GB" sz="2400">
              <a:solidFill>
                <a:srgbClr val="8D0E57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experiment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mean?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 test to study something. </a:t>
            </a:r>
            <a:endParaRPr lang="en-GB" sz="240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Flat laboratory room with microscope Free Vector">
            <a:extLst>
              <a:ext uri="{FF2B5EF4-FFF2-40B4-BE49-F238E27FC236}">
                <a16:creationId xmlns:a16="http://schemas.microsoft.com/office/drawing/2014/main" id="{F199C6C3-28CA-46D7-93ED-97893B56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33" y="2467357"/>
            <a:ext cx="2981326" cy="192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acher showing scientific experiment to students">
            <a:extLst>
              <a:ext uri="{FF2B5EF4-FFF2-40B4-BE49-F238E27FC236}">
                <a16:creationId xmlns:a16="http://schemas.microsoft.com/office/drawing/2014/main" id="{FB316F87-0738-4E85-A77F-34BE4E743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15" y="2467356"/>
            <a:ext cx="2883516" cy="1923283"/>
          </a:xfrm>
          <a:prstGeom prst="rect">
            <a:avLst/>
          </a:prstGeom>
        </p:spPr>
      </p:pic>
      <p:pic>
        <p:nvPicPr>
          <p:cNvPr id="5" name="Picture 4" descr="School girls enjoying a science experiment">
            <a:extLst>
              <a:ext uri="{FF2B5EF4-FFF2-40B4-BE49-F238E27FC236}">
                <a16:creationId xmlns:a16="http://schemas.microsoft.com/office/drawing/2014/main" id="{A1EB45B3-CBC4-4BEC-9F3F-1D9178EA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59" y="2467356"/>
            <a:ext cx="2885629" cy="19232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5BEB1-879C-4F9B-9610-08A5791FFEFD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5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430456" y="1699979"/>
            <a:ext cx="7317888" cy="36638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chemistry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mean?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The science of substances which change when mixed together.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lose up of beakers with solutions on a shelf in a lab">
            <a:extLst>
              <a:ext uri="{FF2B5EF4-FFF2-40B4-BE49-F238E27FC236}">
                <a16:creationId xmlns:a16="http://schemas.microsoft.com/office/drawing/2014/main" id="{9A9A5C72-72F3-4E9D-B06E-3120BB56B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72" y="3424951"/>
            <a:ext cx="2915816" cy="1943403"/>
          </a:xfrm>
          <a:prstGeom prst="rect">
            <a:avLst/>
          </a:prstGeom>
        </p:spPr>
      </p:pic>
      <p:pic>
        <p:nvPicPr>
          <p:cNvPr id="5" name="Picture 4" descr="Students doing scientific experiment in classroom">
            <a:extLst>
              <a:ext uri="{FF2B5EF4-FFF2-40B4-BE49-F238E27FC236}">
                <a16:creationId xmlns:a16="http://schemas.microsoft.com/office/drawing/2014/main" id="{0CF21476-0496-4CDD-AEB0-0CBDBB468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88" y="3428389"/>
            <a:ext cx="2915816" cy="1944827"/>
          </a:xfrm>
          <a:prstGeom prst="rect">
            <a:avLst/>
          </a:prstGeom>
        </p:spPr>
      </p:pic>
      <p:pic>
        <p:nvPicPr>
          <p:cNvPr id="8" name="Picture 7" descr="Student mixing chemicals in science class">
            <a:extLst>
              <a:ext uri="{FF2B5EF4-FFF2-40B4-BE49-F238E27FC236}">
                <a16:creationId xmlns:a16="http://schemas.microsoft.com/office/drawing/2014/main" id="{8F301064-C9E6-48E8-B836-06F3E6D3B6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24" y="3428389"/>
            <a:ext cx="2913681" cy="1943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6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59336" y="1319560"/>
            <a:ext cx="8476128" cy="45767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chemical reaction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When two different substances are mixed together and then undergo a change to become a different substance altogether.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Fireworks are the result of chemical reactions. So is rust.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5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wo school students doing a science project">
            <a:extLst>
              <a:ext uri="{FF2B5EF4-FFF2-40B4-BE49-F238E27FC236}">
                <a16:creationId xmlns:a16="http://schemas.microsoft.com/office/drawing/2014/main" id="{CACF926A-0632-449E-962E-8BE09682D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14" y="3828792"/>
            <a:ext cx="2639752" cy="1759405"/>
          </a:xfrm>
          <a:prstGeom prst="rect">
            <a:avLst/>
          </a:prstGeom>
        </p:spPr>
      </p:pic>
      <p:pic>
        <p:nvPicPr>
          <p:cNvPr id="9" name="Picture 8" descr="Sparklers in the hands of two people">
            <a:extLst>
              <a:ext uri="{FF2B5EF4-FFF2-40B4-BE49-F238E27FC236}">
                <a16:creationId xmlns:a16="http://schemas.microsoft.com/office/drawing/2014/main" id="{D1C4673D-4CE7-4211-88FD-7353B961B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4" y="3828792"/>
            <a:ext cx="2639752" cy="1759405"/>
          </a:xfrm>
          <a:prstGeom prst="rect">
            <a:avLst/>
          </a:prstGeom>
        </p:spPr>
      </p:pic>
      <p:pic>
        <p:nvPicPr>
          <p:cNvPr id="11" name="Picture 10" descr="Firework display over waterfront city views">
            <a:extLst>
              <a:ext uri="{FF2B5EF4-FFF2-40B4-BE49-F238E27FC236}">
                <a16:creationId xmlns:a16="http://schemas.microsoft.com/office/drawing/2014/main" id="{978A9E5F-B046-4E6F-BCD2-E52A5A080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2" y="3828792"/>
            <a:ext cx="2639752" cy="1759405"/>
          </a:xfrm>
          <a:prstGeom prst="rect">
            <a:avLst/>
          </a:prstGeom>
        </p:spPr>
      </p:pic>
      <p:pic>
        <p:nvPicPr>
          <p:cNvPr id="4098" name="Picture 2" descr="Rusty metallic surface with peeling paint Free Photo">
            <a:extLst>
              <a:ext uri="{FF2B5EF4-FFF2-40B4-BE49-F238E27FC236}">
                <a16:creationId xmlns:a16="http://schemas.microsoft.com/office/drawing/2014/main" id="{5BB4D836-24A7-4C74-B0A1-E9EE5520C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4" r="14181"/>
          <a:stretch/>
        </p:blipFill>
        <p:spPr bwMode="auto">
          <a:xfrm>
            <a:off x="7582066" y="3828792"/>
            <a:ext cx="1392582" cy="17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0DBC35-E45A-48D2-A490-7DD8FBF89540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7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34307" y="1410892"/>
            <a:ext cx="8405192" cy="42991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does</a:t>
            </a:r>
            <a:r>
              <a:rPr lang="en-GB" sz="2800" b="1" dirty="0">
                <a:solidFill>
                  <a:srgbClr val="D3480B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disease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 mean?</a:t>
            </a:r>
            <a:endParaRPr lang="en-US"/>
          </a:p>
          <a:p>
            <a:pPr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Where something unhealthy happens to the body or mind.</a:t>
            </a:r>
            <a:endParaRPr lang="en-GB" sz="2400" dirty="0"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does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pharmaceutical 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mean?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This is an area of health and life sciences all about making and selling medicines.</a:t>
            </a:r>
          </a:p>
        </p:txBody>
      </p:sp>
      <p:pic>
        <p:nvPicPr>
          <p:cNvPr id="4" name="Picture 3" descr="Person holding needle">
            <a:extLst>
              <a:ext uri="{FF2B5EF4-FFF2-40B4-BE49-F238E27FC236}">
                <a16:creationId xmlns:a16="http://schemas.microsoft.com/office/drawing/2014/main" id="{6BBB0A26-8A37-47FF-8CE1-2D215191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92" y="2466250"/>
            <a:ext cx="2717744" cy="1811829"/>
          </a:xfrm>
          <a:prstGeom prst="rect">
            <a:avLst/>
          </a:prstGeom>
        </p:spPr>
      </p:pic>
      <p:pic>
        <p:nvPicPr>
          <p:cNvPr id="8" name="Picture 7" descr="Assorted pills and tablets">
            <a:extLst>
              <a:ext uri="{FF2B5EF4-FFF2-40B4-BE49-F238E27FC236}">
                <a16:creationId xmlns:a16="http://schemas.microsoft.com/office/drawing/2014/main" id="{B23E873B-9EA6-47D3-9A6E-0DCC6B068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66250"/>
            <a:ext cx="2717744" cy="1811829"/>
          </a:xfrm>
          <a:prstGeom prst="rect">
            <a:avLst/>
          </a:prstGeom>
        </p:spPr>
      </p:pic>
      <p:pic>
        <p:nvPicPr>
          <p:cNvPr id="10" name="Picture 9" descr="Doctor administering needle">
            <a:extLst>
              <a:ext uri="{FF2B5EF4-FFF2-40B4-BE49-F238E27FC236}">
                <a16:creationId xmlns:a16="http://schemas.microsoft.com/office/drawing/2014/main" id="{659BB3F0-1292-43DF-A759-14FA50697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6" y="2464257"/>
            <a:ext cx="2717744" cy="1813822"/>
          </a:xfrm>
          <a:prstGeom prst="rect">
            <a:avLst/>
          </a:prstGeom>
        </p:spPr>
      </p:pic>
      <p:pic>
        <p:nvPicPr>
          <p:cNvPr id="12" name="Picture 11" descr="A 3D rendering of virus cells">
            <a:extLst>
              <a:ext uri="{FF2B5EF4-FFF2-40B4-BE49-F238E27FC236}">
                <a16:creationId xmlns:a16="http://schemas.microsoft.com/office/drawing/2014/main" id="{AAA60F7C-F8CF-4739-99A0-A21B7C0EB5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69"/>
          <a:stretch/>
        </p:blipFill>
        <p:spPr>
          <a:xfrm>
            <a:off x="7092280" y="2464257"/>
            <a:ext cx="2051720" cy="181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7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atom with core, orbits and electrons isolated. 3d nuclear chemistry technology concept. Free Vector">
            <a:extLst>
              <a:ext uri="{FF2B5EF4-FFF2-40B4-BE49-F238E27FC236}">
                <a16:creationId xmlns:a16="http://schemas.microsoft.com/office/drawing/2014/main" id="{DCB36074-EED1-4873-B2B4-0982DF11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096" y="3270862"/>
            <a:ext cx="3067004" cy="24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42568" y="1888520"/>
            <a:ext cx="8455808" cy="41331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4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an</a:t>
            </a:r>
            <a:r>
              <a:rPr lang="en-GB" sz="24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4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atom</a:t>
            </a:r>
            <a:r>
              <a:rPr lang="en-GB" sz="24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  <a:endParaRPr lang="en-GB" sz="2400" b="1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Everything you can see is made up of atoms – even you!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Atoms are much too small to see and are even too small for a microscope.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They are the basic building block </a:t>
            </a:r>
            <a:br>
              <a:rPr lang="en-GB" sz="2400" dirty="0"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that makes up the universe, </a:t>
            </a:r>
            <a:br>
              <a:rPr lang="en-GB" sz="2400" dirty="0">
                <a:latin typeface="Arial"/>
                <a:ea typeface="Calibri" panose="020F0502020204030204" pitchFamily="34" charset="0"/>
                <a:cs typeface="Arial"/>
              </a:rPr>
            </a:br>
            <a:r>
              <a:rPr lang="en-GB" sz="24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the smallest part. </a:t>
            </a:r>
            <a:endParaRPr lang="en-GB" sz="2400" dirty="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b="1" dirty="0">
              <a:solidFill>
                <a:srgbClr val="8D0E57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E7051-6C9A-4BC3-9B4A-E46D819A4B7F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52FD27-01E2-4018-980F-2D177107750E}"/>
              </a:ext>
            </a:extLst>
          </p:cNvPr>
          <p:cNvSpPr txBox="1"/>
          <p:nvPr/>
        </p:nvSpPr>
        <p:spPr>
          <a:xfrm>
            <a:off x="381455" y="1847880"/>
            <a:ext cx="4950608" cy="38154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What 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is a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Calibri" panose="020F0502020204030204" pitchFamily="34" charset="0"/>
                <a:cs typeface="Arial"/>
              </a:rPr>
              <a:t>molecule</a:t>
            </a:r>
            <a:r>
              <a:rPr lang="en-GB" sz="2800" b="1" dirty="0">
                <a:solidFill>
                  <a:srgbClr val="8D0E57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Two or more atoms joined together.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Water is an example of a molecules.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Medicines are made from molecules. </a:t>
            </a:r>
            <a:endParaRPr lang="en-GB" sz="250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500" dirty="0">
                <a:solidFill>
                  <a:srgbClr val="8D0E57"/>
                </a:solidFill>
                <a:latin typeface="Arial"/>
                <a:ea typeface="Calibri" panose="020F0502020204030204" pitchFamily="34" charset="0"/>
                <a:cs typeface="Arial"/>
              </a:rPr>
              <a:t>  </a:t>
            </a:r>
            <a:endParaRPr lang="en-GB" sz="2500">
              <a:solidFill>
                <a:srgbClr val="8D0E57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olecules">
            <a:extLst>
              <a:ext uri="{FF2B5EF4-FFF2-40B4-BE49-F238E27FC236}">
                <a16:creationId xmlns:a16="http://schemas.microsoft.com/office/drawing/2014/main" id="{C90D76FA-DC3B-453F-88B1-225D0E721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r="11246"/>
          <a:stretch/>
        </p:blipFill>
        <p:spPr>
          <a:xfrm>
            <a:off x="5091544" y="2013487"/>
            <a:ext cx="3384376" cy="3314463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74256" y="2113692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sz="2900" dirty="0">
              <a:solidFill>
                <a:srgbClr val="399D83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76D400-E053-4814-8DDB-AA89AE667988}"/>
              </a:ext>
            </a:extLst>
          </p:cNvPr>
          <p:cNvSpPr txBox="1">
            <a:spLocks/>
          </p:cNvSpPr>
          <p:nvPr/>
        </p:nvSpPr>
        <p:spPr bwMode="auto">
          <a:xfrm>
            <a:off x="474188" y="2992216"/>
            <a:ext cx="8109519" cy="25593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dirty="0">
              <a:solidFill>
                <a:srgbClr val="0094C8"/>
              </a:solidFill>
              <a:latin typeface="+mj-lt"/>
            </a:endParaRPr>
          </a:p>
          <a:p>
            <a:pPr algn="ctr"/>
            <a:endParaRPr lang="en-GB" b="0" dirty="0">
              <a:solidFill>
                <a:srgbClr val="0094C8"/>
              </a:solidFill>
              <a:latin typeface="+mj-lt"/>
            </a:endParaRPr>
          </a:p>
          <a:p>
            <a:pPr algn="ctr"/>
            <a:endParaRPr lang="en-GB" b="0" dirty="0">
              <a:solidFill>
                <a:srgbClr val="0094C8"/>
              </a:solidFill>
              <a:latin typeface="+mj-lt"/>
            </a:endParaRPr>
          </a:p>
          <a:p>
            <a:pPr algn="ctr"/>
            <a:r>
              <a:rPr lang="en-GB" b="0" dirty="0">
                <a:solidFill>
                  <a:srgbClr val="0094C8"/>
                </a:solidFill>
                <a:latin typeface="+mj-lt"/>
                <a:ea typeface="MS PGothic"/>
              </a:rPr>
              <a:t>We are going to watch a video about a company called Sterling Pharma Solutions who are part of the </a:t>
            </a:r>
            <a:r>
              <a:rPr lang="en-GB" dirty="0">
                <a:solidFill>
                  <a:srgbClr val="0094C8"/>
                </a:solidFill>
                <a:latin typeface="+mj-lt"/>
                <a:ea typeface="MS PGothic"/>
              </a:rPr>
              <a:t>Health and Life Sciences Industry or Sector</a:t>
            </a:r>
          </a:p>
          <a:p>
            <a:pPr algn="ctr"/>
            <a:endParaRPr lang="en-GB" dirty="0">
              <a:solidFill>
                <a:srgbClr val="0094C8"/>
              </a:solidFill>
              <a:latin typeface="+mj-lt"/>
            </a:endParaRPr>
          </a:p>
          <a:p>
            <a:pPr algn="ctr"/>
            <a:endParaRPr lang="en-GB" dirty="0">
              <a:solidFill>
                <a:srgbClr val="0094C8"/>
              </a:solidFill>
              <a:latin typeface="+mj-lt"/>
            </a:endParaRPr>
          </a:p>
          <a:p>
            <a:pPr algn="ctr"/>
            <a:endParaRPr lang="en-GB" dirty="0">
              <a:solidFill>
                <a:srgbClr val="0094C8"/>
              </a:solidFill>
              <a:latin typeface="+mj-lt"/>
            </a:endParaRPr>
          </a:p>
          <a:p>
            <a:endParaRPr lang="en-GB" dirty="0">
              <a:solidFill>
                <a:srgbClr val="0094C8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C023-FA16-4526-8A5B-8105682534C7}"/>
              </a:ext>
            </a:extLst>
          </p:cNvPr>
          <p:cNvSpPr txBox="1"/>
          <p:nvPr/>
        </p:nvSpPr>
        <p:spPr>
          <a:xfrm>
            <a:off x="413228" y="1468958"/>
            <a:ext cx="7488832" cy="17235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do we mean by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industry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 or </a:t>
            </a:r>
            <a:r>
              <a:rPr lang="en-GB" sz="2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sector</a:t>
            </a:r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?</a:t>
            </a:r>
          </a:p>
          <a:p>
            <a:r>
              <a:rPr lang="en-GB" sz="2500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A group of businesses that make or sell similar products or perform similar services.</a:t>
            </a:r>
          </a:p>
          <a:p>
            <a:endParaRPr lang="en-GB" sz="2800" b="1" dirty="0">
              <a:solidFill>
                <a:srgbClr val="8D0E57"/>
              </a:solidFill>
              <a:latin typeface="Arial"/>
              <a:cs typeface="Arial"/>
            </a:endParaRPr>
          </a:p>
        </p:txBody>
      </p:sp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5A15C572-76A0-4704-9C24-C1701063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965" y="4345026"/>
            <a:ext cx="2749455" cy="13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8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772400" cy="1362075"/>
          </a:xfrm>
        </p:spPr>
        <p:txBody>
          <a:bodyPr/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Let’s watch Newshound to see where medicines come from and discover the jobs in Health and Life Sciences.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/>
            </a:br>
            <a:r>
              <a:rPr lang="en-GB" dirty="0"/>
              <a:t>VIDEO LINK HERE</a:t>
            </a:r>
          </a:p>
        </p:txBody>
      </p:sp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20F11DDC-E658-4759-97F9-44D1C03E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12" y="2708920"/>
            <a:ext cx="3939888" cy="19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560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24" y="2380701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895128" y="1237664"/>
            <a:ext cx="7555512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more about ‘medicines’ and why we need them.</a:t>
            </a: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Explore how science links with making medicines.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Find out about the job roles of people working in Health and Life Sciences in the North East</a:t>
            </a: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984796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755576" y="286950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Growing plants. </a:t>
            </a:r>
            <a:br>
              <a:rPr lang="en-GB" sz="2800" b="1" dirty="0"/>
            </a:br>
            <a:r>
              <a:rPr lang="en-GB" sz="2800" b="1" dirty="0"/>
              <a:t>B. Treating poorly people and curing disease.</a:t>
            </a:r>
            <a:br>
              <a:rPr lang="en-GB" sz="2800" b="1" dirty="0"/>
            </a:br>
            <a:r>
              <a:rPr lang="en-GB" sz="2800" b="1" dirty="0"/>
              <a:t>C. Creating energy.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4099-5F8C-4ADB-AD13-5908F9204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584892" y="4208328"/>
            <a:ext cx="2559107" cy="2649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8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24" y="206084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laboratory?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1187624" y="328498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A room for chemical experiments</a:t>
            </a:r>
            <a:br>
              <a:rPr lang="en-GB" sz="2800" b="1" dirty="0"/>
            </a:br>
            <a:r>
              <a:rPr lang="en-GB" sz="2800" b="1" dirty="0"/>
              <a:t>B.  A room for baking</a:t>
            </a:r>
            <a:br>
              <a:rPr lang="en-GB" sz="2800" b="1" dirty="0"/>
            </a:br>
            <a:r>
              <a:rPr lang="en-GB" sz="2800" b="1" dirty="0"/>
              <a:t>C.  A room for exercise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441F9-A469-4E51-9CFE-3E0DBBBB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805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59419"/>
            <a:ext cx="6912768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to study something is called an</a:t>
            </a:r>
            <a:r>
              <a:rPr lang="en-GB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experiment.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131840" y="33569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775A1-B876-4E63-AC5C-8414331B8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529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2276872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different job roles were there at Sterling Pharma Solutions?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635896" y="3573016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18</a:t>
            </a:r>
            <a:br>
              <a:rPr lang="en-GB" sz="2800" b="1" dirty="0"/>
            </a:br>
            <a:r>
              <a:rPr lang="en-GB" sz="2800" b="1" dirty="0"/>
              <a:t>B.  83</a:t>
            </a:r>
            <a:br>
              <a:rPr lang="en-GB" sz="2800" b="1" dirty="0"/>
            </a:br>
            <a:r>
              <a:rPr lang="en-GB" sz="2800" b="1" dirty="0"/>
              <a:t>C.  183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4572F-9CFC-4344-A374-156BD3E4F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2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70080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the </a:t>
            </a:r>
            <a:r>
              <a:rPr lang="en-GB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subjects for jobs in health and life sciences?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275856" y="3284984"/>
            <a:ext cx="705678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r>
              <a:rPr lang="en-GB" sz="2800" b="1" dirty="0"/>
              <a:t>B.   Art</a:t>
            </a: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P.E.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History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3F6B1-08D7-44E0-AE57-2075399E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608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132856"/>
            <a:ext cx="7776864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6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remember any important skills for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at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Sterling that were mentioned in the video?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63802-3B10-4676-B2D2-57A37027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28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984796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1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medicines used for?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755576" y="286950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Growing plants. </a:t>
            </a:r>
            <a:br>
              <a:rPr lang="en-GB" sz="2800" b="1" dirty="0"/>
            </a:br>
            <a:r>
              <a:rPr lang="en-GB" sz="2800" b="1" dirty="0"/>
              <a:t>B. Treating poorly people and curing disease.</a:t>
            </a:r>
            <a:br>
              <a:rPr lang="en-GB" sz="2800" b="1" dirty="0"/>
            </a:br>
            <a:r>
              <a:rPr lang="en-GB" sz="2800" b="1" dirty="0"/>
              <a:t>C. Creating energy.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74099-5F8C-4ADB-AD13-5908F9204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584892" y="4208328"/>
            <a:ext cx="2559107" cy="2649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669C1-6128-42B3-A66A-D3E3402B05CD}"/>
              </a:ext>
            </a:extLst>
          </p:cNvPr>
          <p:cNvSpPr txBox="1"/>
          <p:nvPr/>
        </p:nvSpPr>
        <p:spPr>
          <a:xfrm>
            <a:off x="755576" y="2869500"/>
            <a:ext cx="6930516" cy="1338828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GB" sz="2800" b="1" dirty="0">
                <a:latin typeface="+mn-lt"/>
              </a:rPr>
              <a:t>B. Treating poorly people and curing disease.</a:t>
            </a:r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24" y="206084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2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laboratory?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1187624" y="328498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A room for chemical experiments</a:t>
            </a:r>
            <a:br>
              <a:rPr lang="en-GB" sz="2800" b="1" dirty="0"/>
            </a:br>
            <a:r>
              <a:rPr lang="en-GB" sz="2800" b="1" dirty="0"/>
              <a:t>B.  A room for baking</a:t>
            </a:r>
            <a:br>
              <a:rPr lang="en-GB" sz="2800" b="1" dirty="0"/>
            </a:br>
            <a:r>
              <a:rPr lang="en-GB" sz="2800" b="1" dirty="0"/>
              <a:t>C.  A room for exercise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441F9-A469-4E51-9CFE-3E0DBBBB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4CA8-3238-4CCB-8545-2D49D17276C0}"/>
              </a:ext>
            </a:extLst>
          </p:cNvPr>
          <p:cNvSpPr txBox="1"/>
          <p:nvPr/>
        </p:nvSpPr>
        <p:spPr>
          <a:xfrm>
            <a:off x="1215038" y="3342169"/>
            <a:ext cx="5688632" cy="1338828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GB" sz="2800" b="1" dirty="0"/>
              <a:t>A room for chemical experiments</a:t>
            </a:r>
          </a:p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3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49069"/>
            <a:ext cx="6912768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3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or False?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to study something is called an experiment.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131840" y="33569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775A1-B876-4E63-AC5C-8414331B8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CC147-FC80-499D-96F4-1504341FC179}"/>
              </a:ext>
            </a:extLst>
          </p:cNvPr>
          <p:cNvSpPr txBox="1"/>
          <p:nvPr/>
        </p:nvSpPr>
        <p:spPr>
          <a:xfrm>
            <a:off x="2483768" y="3746250"/>
            <a:ext cx="3312368" cy="176971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True</a:t>
            </a:r>
          </a:p>
          <a:p>
            <a:endParaRPr lang="en-GB" sz="2800" b="1" dirty="0"/>
          </a:p>
          <a:p>
            <a:endParaRPr lang="en-GB" sz="28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EE056372-25A3-4F6B-8996-9E19A57A5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81666" y="3717032"/>
            <a:ext cx="1701894" cy="1701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0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2276872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4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different job roles were there at Sterling Pharma Solutions?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635896" y="3573016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18</a:t>
            </a:r>
            <a:br>
              <a:rPr lang="en-GB" sz="2800" b="1" dirty="0"/>
            </a:br>
            <a:r>
              <a:rPr lang="en-GB" sz="2800" b="1" dirty="0"/>
              <a:t>B.  83</a:t>
            </a:r>
            <a:br>
              <a:rPr lang="en-GB" sz="2800" b="1" dirty="0"/>
            </a:br>
            <a:r>
              <a:rPr lang="en-GB" sz="2800" b="1" dirty="0"/>
              <a:t>C.  183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4572F-9CFC-4344-A374-156BD3E4F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CC8AA-8471-47DE-86EE-1F83AF7826E2}"/>
              </a:ext>
            </a:extLst>
          </p:cNvPr>
          <p:cNvSpPr txBox="1"/>
          <p:nvPr/>
        </p:nvSpPr>
        <p:spPr>
          <a:xfrm>
            <a:off x="3635896" y="3573016"/>
            <a:ext cx="1368152" cy="13849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C.  183</a:t>
            </a: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4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366832" y="1226611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Linking Science to Health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366832" y="2090810"/>
            <a:ext cx="4875793" cy="3654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</a:rPr>
              <a:t>There is a type of science called </a:t>
            </a:r>
            <a:r>
              <a:rPr lang="en-US" sz="2400" dirty="0">
                <a:solidFill>
                  <a:srgbClr val="D3480B"/>
                </a:solidFill>
                <a:ea typeface="+mn-ea"/>
              </a:rPr>
              <a:t>Biology</a:t>
            </a:r>
            <a:r>
              <a:rPr lang="en-US" sz="2400" dirty="0">
                <a:ea typeface="+mn-ea"/>
              </a:rPr>
              <a:t> and this is the science of life and living things, including humans.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a typeface="+mn-ea"/>
              </a:rPr>
              <a:t>By learning about the human body, we can learn how to keep people healthy and how to treat them when they are unwell.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</p:txBody>
      </p:sp>
      <p:pic>
        <p:nvPicPr>
          <p:cNvPr id="3" name="Picture 2" descr="Elementary student using a microscope in a science classroom">
            <a:extLst>
              <a:ext uri="{FF2B5EF4-FFF2-40B4-BE49-F238E27FC236}">
                <a16:creationId xmlns:a16="http://schemas.microsoft.com/office/drawing/2014/main" id="{AE6A5F5D-9A99-4369-8152-9568B19F3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r="2658"/>
          <a:stretch/>
        </p:blipFill>
        <p:spPr>
          <a:xfrm>
            <a:off x="5168476" y="2204864"/>
            <a:ext cx="3561444" cy="341816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377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40" y="1700808"/>
            <a:ext cx="6768752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5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are the </a:t>
            </a:r>
            <a:r>
              <a:rPr lang="en-GB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subjects for jobs in health and life sciences?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813A6-F43C-4096-9041-FD65C216B281}"/>
              </a:ext>
            </a:extLst>
          </p:cNvPr>
          <p:cNvSpPr txBox="1"/>
          <p:nvPr/>
        </p:nvSpPr>
        <p:spPr>
          <a:xfrm>
            <a:off x="3275856" y="3284984"/>
            <a:ext cx="705678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r>
              <a:rPr lang="en-GB" sz="2800" b="1" dirty="0"/>
              <a:t>B.   Art</a:t>
            </a: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P.E.</a:t>
            </a:r>
          </a:p>
          <a:p>
            <a:pPr marL="514350" indent="-514350">
              <a:buAutoNum type="alphaUcPeriod" startAt="4"/>
            </a:pPr>
            <a:r>
              <a:rPr lang="en-GB" sz="2800" b="1" dirty="0"/>
              <a:t>History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3F6B1-08D7-44E0-AE57-2075399EC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52B0A-18E9-4C07-83E9-EE7E70B04AF8}"/>
              </a:ext>
            </a:extLst>
          </p:cNvPr>
          <p:cNvSpPr txBox="1"/>
          <p:nvPr/>
        </p:nvSpPr>
        <p:spPr>
          <a:xfrm>
            <a:off x="3275856" y="3284984"/>
            <a:ext cx="2088232" cy="2246769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A.   Maths</a:t>
            </a:r>
            <a:br>
              <a:rPr lang="en-GB" sz="2800" b="1" dirty="0"/>
            </a:br>
            <a:br>
              <a:rPr lang="en-GB" sz="2800" b="1" dirty="0"/>
            </a:br>
            <a:r>
              <a:rPr lang="en-GB" sz="2800" b="1" dirty="0"/>
              <a:t>C.   Science</a:t>
            </a:r>
          </a:p>
          <a:p>
            <a:endParaRPr lang="en-GB" sz="2800" b="1" dirty="0"/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83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132856"/>
            <a:ext cx="7776864" cy="69301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6"/>
                </a:solidFill>
              </a:rPr>
              <a:t>Question 6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you remember any important skills for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at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Sterling that were mentioned in the video?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63802-3B10-4676-B2D2-57A370272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2" t="34615"/>
          <a:stretch/>
        </p:blipFill>
        <p:spPr>
          <a:xfrm>
            <a:off x="6228184" y="3838996"/>
            <a:ext cx="2915816" cy="301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53146-3420-4821-A6A3-E87D9CD51E12}"/>
              </a:ext>
            </a:extLst>
          </p:cNvPr>
          <p:cNvSpPr txBox="1"/>
          <p:nvPr/>
        </p:nvSpPr>
        <p:spPr>
          <a:xfrm>
            <a:off x="2663788" y="3422144"/>
            <a:ext cx="3816424" cy="1384995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Teamwork</a:t>
            </a:r>
          </a:p>
          <a:p>
            <a:pPr algn="ctr"/>
            <a:r>
              <a:rPr lang="en-GB" sz="2800" b="1" dirty="0"/>
              <a:t>Working Independently</a:t>
            </a:r>
          </a:p>
          <a:p>
            <a:pPr algn="ctr"/>
            <a:r>
              <a:rPr lang="en-GB" sz="2800" b="1" dirty="0"/>
              <a:t>Problem Solving</a:t>
            </a: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</a:t>
            </a:r>
            <a:r>
              <a:rPr lang="en-GB" dirty="0"/>
              <a:t>Design a New Medicine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300" dirty="0">
                <a:solidFill>
                  <a:schemeClr val="bg1"/>
                </a:solidFill>
              </a:rPr>
              <a:t>Can you design a new medicine?</a:t>
            </a:r>
          </a:p>
          <a:p>
            <a:pPr algn="ctr"/>
            <a:r>
              <a:rPr lang="en-GB" sz="2300" dirty="0">
                <a:solidFill>
                  <a:schemeClr val="bg1"/>
                </a:solidFill>
              </a:rPr>
              <a:t>Draw a picture of the medicine helping someone.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8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</a:t>
            </a:r>
            <a:r>
              <a:rPr lang="en-GB" dirty="0"/>
              <a:t>The Journey of Medicine</a:t>
            </a:r>
            <a:endParaRPr lang="en-US" dirty="0">
              <a:solidFill>
                <a:srgbClr val="860052"/>
              </a:solidFill>
            </a:endParaRP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051516" y="269774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300" dirty="0">
                <a:solidFill>
                  <a:schemeClr val="bg1"/>
                </a:solidFill>
              </a:rPr>
              <a:t>Can you cut out the 10 stages of making a medicine and stick them into the correct order on the flow chart.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93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376992" y="1307891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Linking Science to Health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376992" y="2495231"/>
            <a:ext cx="5231393" cy="30449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</a:rPr>
              <a:t>There is a type of science called </a:t>
            </a:r>
            <a:r>
              <a:rPr lang="en-US" sz="2400" dirty="0">
                <a:solidFill>
                  <a:srgbClr val="D3480B"/>
                </a:solidFill>
                <a:ea typeface="+mn-ea"/>
              </a:rPr>
              <a:t>Chemistry</a:t>
            </a:r>
            <a:r>
              <a:rPr lang="en-US" sz="2400" dirty="0">
                <a:ea typeface="+mn-ea"/>
              </a:rPr>
              <a:t> </a:t>
            </a:r>
            <a:r>
              <a:rPr lang="en-GB" sz="2400" dirty="0">
                <a:ea typeface="+mn-ea"/>
              </a:rPr>
              <a:t>that studies what everything is made of and how these things work together.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2400" dirty="0">
                <a:ea typeface="+mn-ea"/>
              </a:rPr>
              <a:t>Scientists who specialise in chemistry are called </a:t>
            </a:r>
            <a:r>
              <a:rPr lang="en-GB" sz="2400" dirty="0">
                <a:solidFill>
                  <a:srgbClr val="D3480B"/>
                </a:solidFill>
                <a:ea typeface="+mn-ea"/>
              </a:rPr>
              <a:t>chemists</a:t>
            </a:r>
            <a:r>
              <a:rPr lang="en-GB" sz="2400" dirty="0">
                <a:ea typeface="+mn-ea"/>
              </a:rPr>
              <a:t>.</a:t>
            </a: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</p:txBody>
      </p:sp>
      <p:pic>
        <p:nvPicPr>
          <p:cNvPr id="3" name="Picture 2" descr="School girl holding up chemistry flask with blue liquid">
            <a:extLst>
              <a:ext uri="{FF2B5EF4-FFF2-40B4-BE49-F238E27FC236}">
                <a16:creationId xmlns:a16="http://schemas.microsoft.com/office/drawing/2014/main" id="{AE6A5F5D-9A99-4369-8152-9568B19F3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3" t="-292" r="4413" b="292"/>
          <a:stretch/>
        </p:blipFill>
        <p:spPr>
          <a:xfrm>
            <a:off x="5331036" y="2204864"/>
            <a:ext cx="3561444" cy="341816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99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365095" y="1321107"/>
            <a:ext cx="4947341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/>
                <a:ea typeface="+mj-ea"/>
                <a:cs typeface="Arial"/>
              </a:rPr>
              <a:t>What is Medicine?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367418" y="2306904"/>
            <a:ext cx="5287642" cy="3908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</a:rPr>
              <a:t>Medicine can help you feel better when you are ill.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a typeface="+mn-ea"/>
              </a:rPr>
              <a:t>Medicine can help save lives and control illness.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ea typeface="+mn-ea"/>
              </a:rPr>
              <a:t>Medicines are made by Chemists.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</p:txBody>
      </p:sp>
      <p:pic>
        <p:nvPicPr>
          <p:cNvPr id="20" name="Graphic 19" descr="Stethoscope with solid fill">
            <a:extLst>
              <a:ext uri="{FF2B5EF4-FFF2-40B4-BE49-F238E27FC236}">
                <a16:creationId xmlns:a16="http://schemas.microsoft.com/office/drawing/2014/main" id="{D2808DDE-465F-4764-8B05-721F31476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902" y="2943493"/>
            <a:ext cx="914400" cy="914400"/>
          </a:xfrm>
          <a:prstGeom prst="rect">
            <a:avLst/>
          </a:prstGeom>
        </p:spPr>
      </p:pic>
      <p:pic>
        <p:nvPicPr>
          <p:cNvPr id="22" name="Graphic 21" descr="Needle with solid fill">
            <a:extLst>
              <a:ext uri="{FF2B5EF4-FFF2-40B4-BE49-F238E27FC236}">
                <a16:creationId xmlns:a16="http://schemas.microsoft.com/office/drawing/2014/main" id="{1B51AEB7-3AE4-4C34-9834-31E8FF86E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2902" y="4230717"/>
            <a:ext cx="914400" cy="914400"/>
          </a:xfrm>
          <a:prstGeom prst="rect">
            <a:avLst/>
          </a:prstGeom>
        </p:spPr>
      </p:pic>
      <p:pic>
        <p:nvPicPr>
          <p:cNvPr id="24" name="Graphic 23" descr="Medical with solid fill">
            <a:extLst>
              <a:ext uri="{FF2B5EF4-FFF2-40B4-BE49-F238E27FC236}">
                <a16:creationId xmlns:a16="http://schemas.microsoft.com/office/drawing/2014/main" id="{559C60E8-B728-4B93-B95F-31A3EF854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7101" y="4236361"/>
            <a:ext cx="914400" cy="914400"/>
          </a:xfrm>
          <a:prstGeom prst="rect">
            <a:avLst/>
          </a:prstGeom>
        </p:spPr>
      </p:pic>
      <p:pic>
        <p:nvPicPr>
          <p:cNvPr id="26" name="Graphic 25" descr="Medicine with solid fill">
            <a:extLst>
              <a:ext uri="{FF2B5EF4-FFF2-40B4-BE49-F238E27FC236}">
                <a16:creationId xmlns:a16="http://schemas.microsoft.com/office/drawing/2014/main" id="{B2B10C17-52D6-4D88-88CF-80404E7B5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27101" y="294349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12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93E4A74D-4B39-401F-A5D2-60E22C88D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7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ED405B-12BB-4684-8763-51CBD16D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8" y="2970416"/>
            <a:ext cx="6008528" cy="3456384"/>
          </a:xfrm>
        </p:spPr>
        <p:txBody>
          <a:bodyPr/>
          <a:lstStyle/>
          <a:p>
            <a:pPr marL="0" indent="0">
              <a:buNone/>
            </a:pPr>
            <a:r>
              <a:rPr lang="en-GB" sz="3200" dirty="0">
                <a:ea typeface="MS PGothic"/>
              </a:rPr>
              <a:t>With the person next to you, can you think of times that you might need medicine?</a:t>
            </a: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endParaRPr lang="en-GB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663F7-F869-4F61-9F7E-FD8FF24A7540}"/>
              </a:ext>
            </a:extLst>
          </p:cNvPr>
          <p:cNvSpPr txBox="1"/>
          <p:nvPr/>
        </p:nvSpPr>
        <p:spPr>
          <a:xfrm>
            <a:off x="409248" y="1995448"/>
            <a:ext cx="65575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Why do we need medicine?</a:t>
            </a:r>
            <a:endParaRPr lang="en-GB" sz="3600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8A0A91-974B-41C3-A157-BB8040EC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06" y="1482120"/>
            <a:ext cx="7772400" cy="5040560"/>
          </a:xfrm>
        </p:spPr>
        <p:txBody>
          <a:bodyPr/>
          <a:lstStyle/>
          <a:p>
            <a:r>
              <a:rPr lang="en-US" dirty="0">
                <a:ea typeface="MS PGothic"/>
              </a:rPr>
              <a:t>Did you think of any of these?: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ea typeface="MS PGothic"/>
              </a:rPr>
              <a:t>Cough</a:t>
            </a:r>
            <a:br>
              <a:rPr lang="en-US" dirty="0"/>
            </a:br>
            <a:r>
              <a:rPr lang="en-US" dirty="0">
                <a:ea typeface="MS PGothic"/>
              </a:rPr>
              <a:t>Sore throat</a:t>
            </a:r>
            <a:br>
              <a:rPr lang="en-US" dirty="0"/>
            </a:br>
            <a:r>
              <a:rPr lang="en-US" dirty="0">
                <a:ea typeface="MS PGothic"/>
              </a:rPr>
              <a:t>Fever</a:t>
            </a:r>
            <a:br>
              <a:rPr lang="en-US" dirty="0"/>
            </a:br>
            <a:r>
              <a:rPr lang="en-US" dirty="0">
                <a:ea typeface="MS PGothic"/>
              </a:rPr>
              <a:t>Tummy ache</a:t>
            </a:r>
            <a:br>
              <a:rPr lang="en-US" dirty="0"/>
            </a:br>
            <a:r>
              <a:rPr lang="en-US" dirty="0">
                <a:ea typeface="MS PGothic"/>
              </a:rPr>
              <a:t>Headache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/>
          </a:p>
        </p:txBody>
      </p:sp>
      <p:pic>
        <p:nvPicPr>
          <p:cNvPr id="7" name="Picture 2" descr="Kids being sick in bed Free Vector">
            <a:extLst>
              <a:ext uri="{FF2B5EF4-FFF2-40B4-BE49-F238E27FC236}">
                <a16:creationId xmlns:a16="http://schemas.microsoft.com/office/drawing/2014/main" id="{F1F36FFA-25B7-4943-B045-7F5EE44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49" y="2336056"/>
            <a:ext cx="5123171" cy="33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087226-2381-456A-8608-2A60BF621BC2}"/>
              </a:ext>
            </a:extLst>
          </p:cNvPr>
          <p:cNvSpPr txBox="1"/>
          <p:nvPr/>
        </p:nvSpPr>
        <p:spPr>
          <a:xfrm>
            <a:off x="7020272" y="6521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Image courtesy of </a:t>
            </a:r>
            <a:r>
              <a:rPr lang="en-GB" sz="1400" b="1" dirty="0" err="1"/>
              <a:t>freepik</a:t>
            </a:r>
            <a:endParaRPr lang="en-GB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095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360655" y="1427565"/>
            <a:ext cx="8039705" cy="1322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D3480B"/>
                </a:solidFill>
                <a:latin typeface="Arial"/>
                <a:ea typeface="+mj-ea"/>
                <a:cs typeface="Arial"/>
              </a:rPr>
              <a:t>What is Heath and Life Sciences?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396494" y="2610661"/>
            <a:ext cx="4429114" cy="29230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ea typeface="+mn-ea"/>
                <a:cs typeface="+mn-cs"/>
              </a:rPr>
            </a:br>
            <a:r>
              <a:rPr lang="en-US" sz="2400" dirty="0">
                <a:ea typeface="+mn-ea"/>
              </a:rPr>
              <a:t>We use this term for the group of people and companies that use science and technology to improve the health of human beings. 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400" dirty="0">
              <a:ea typeface="+mn-ea"/>
            </a:endParaRPr>
          </a:p>
        </p:txBody>
      </p:sp>
      <p:pic>
        <p:nvPicPr>
          <p:cNvPr id="8" name="Picture 7" descr="Woman using a microscope">
            <a:extLst>
              <a:ext uri="{FF2B5EF4-FFF2-40B4-BE49-F238E27FC236}">
                <a16:creationId xmlns:a16="http://schemas.microsoft.com/office/drawing/2014/main" id="{29A9C323-7DFC-4B03-B760-F3E49CE36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r="15241"/>
          <a:stretch/>
        </p:blipFill>
        <p:spPr>
          <a:xfrm>
            <a:off x="5289508" y="2459106"/>
            <a:ext cx="3266804" cy="313368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73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F41AF-AEC9-486D-89E2-C2DB6808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72400" cy="1362075"/>
          </a:xfrm>
        </p:spPr>
        <p:txBody>
          <a:bodyPr/>
          <a:lstStyle/>
          <a:p>
            <a:r>
              <a:rPr lang="en-GB" dirty="0"/>
              <a:t>Do you know what these words linked to Health and Life Sciences mean?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07D7CE-BA23-4E75-BFE3-5A439DD38FD5}"/>
              </a:ext>
            </a:extLst>
          </p:cNvPr>
          <p:cNvSpPr txBox="1">
            <a:spLocks/>
          </p:cNvSpPr>
          <p:nvPr/>
        </p:nvSpPr>
        <p:spPr bwMode="auto">
          <a:xfrm>
            <a:off x="755576" y="1268760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/>
              <a:t>Before we watch a Newshound video....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316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F2251E-366F-41A9-9954-B1BD3FA52B87}"/>
</file>

<file path=customXml/itemProps2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7324</TotalTime>
  <Words>1467</Words>
  <Application>Microsoft Office PowerPoint</Application>
  <PresentationFormat>On-screen Show (4:3)</PresentationFormat>
  <Paragraphs>199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With the person next to you, can you think of times that you might need medicine?   </vt:lpstr>
      <vt:lpstr>Did you think of any of these?:   Cough Sore throat Fever Tummy ache Headache   </vt:lpstr>
      <vt:lpstr>PowerPoint Presentation</vt:lpstr>
      <vt:lpstr>Do you know what these words linked to Health and Life Sciences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watch Newshound to see where medicines come from and discover the jobs in Health and Life Sciences.  VIDEO LINK HERE</vt:lpstr>
      <vt:lpstr>What do we know now?   </vt:lpstr>
      <vt:lpstr>Question 1  What are medicines used for?  </vt:lpstr>
      <vt:lpstr>Question 2  What is a laboratory?  </vt:lpstr>
      <vt:lpstr>Question 3  True or False?  A test to study something is called an experiment. </vt:lpstr>
      <vt:lpstr>Question 4  How many different job roles were there at Sterling Pharma Solutions?  </vt:lpstr>
      <vt:lpstr>Question 5  Which are the two main subjects for jobs in health and life sciences?</vt:lpstr>
      <vt:lpstr>Question 6  Can you remember any important skills for working at Sterling that were mentioned in the video?   </vt:lpstr>
      <vt:lpstr>Question 1  What are medicines used for?  </vt:lpstr>
      <vt:lpstr>Question 2  What is a laboratory?  </vt:lpstr>
      <vt:lpstr>Question 3  True or False?  A test to study something is called an experiment. </vt:lpstr>
      <vt:lpstr>Question 4  How many different job roles were there at Sterling Pharma Solutions?  </vt:lpstr>
      <vt:lpstr>Question 5  Which are the two main subjects for jobs in health and life sciences?</vt:lpstr>
      <vt:lpstr>Question 6  Can you remember any important skills for working at Sterling that were mentioned in the video?   </vt:lpstr>
      <vt:lpstr>Challenge: Design a New Medicine</vt:lpstr>
      <vt:lpstr>Challenge: The Journey of Medicine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342</cp:revision>
  <cp:lastPrinted>2017-07-11T13:01:21Z</cp:lastPrinted>
  <dcterms:created xsi:type="dcterms:W3CDTF">2014-04-24T09:08:09Z</dcterms:created>
  <dcterms:modified xsi:type="dcterms:W3CDTF">2021-04-11T13:24:10Z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