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5" r:id="rId5"/>
    <p:sldId id="258" r:id="rId6"/>
    <p:sldId id="389" r:id="rId7"/>
    <p:sldId id="399" r:id="rId8"/>
    <p:sldId id="387" r:id="rId9"/>
    <p:sldId id="276" r:id="rId10"/>
    <p:sldId id="392" r:id="rId11"/>
    <p:sldId id="388" r:id="rId12"/>
    <p:sldId id="359" r:id="rId13"/>
    <p:sldId id="393" r:id="rId14"/>
    <p:sldId id="375" r:id="rId15"/>
    <p:sldId id="374" r:id="rId16"/>
    <p:sldId id="397" r:id="rId17"/>
    <p:sldId id="412" r:id="rId18"/>
    <p:sldId id="328" r:id="rId19"/>
    <p:sldId id="331" r:id="rId20"/>
    <p:sldId id="400" r:id="rId21"/>
    <p:sldId id="403" r:id="rId22"/>
    <p:sldId id="404" r:id="rId23"/>
    <p:sldId id="402" r:id="rId24"/>
    <p:sldId id="335" r:id="rId25"/>
    <p:sldId id="405" r:id="rId26"/>
    <p:sldId id="406" r:id="rId27"/>
    <p:sldId id="407" r:id="rId28"/>
    <p:sldId id="408" r:id="rId29"/>
    <p:sldId id="409" r:id="rId30"/>
    <p:sldId id="411" r:id="rId31"/>
    <p:sldId id="366" r:id="rId32"/>
    <p:sldId id="413" r:id="rId3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D3480D"/>
    <a:srgbClr val="8D0E57"/>
    <a:srgbClr val="FAB600"/>
    <a:srgbClr val="0094C8"/>
    <a:srgbClr val="800080"/>
    <a:srgbClr val="993366"/>
    <a:srgbClr val="41B194"/>
    <a:srgbClr val="740074"/>
    <a:srgbClr val="399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0479D-FB40-481F-B2C7-92175454B7A3}" v="95" dt="2021-04-11T13:24:03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78108" autoAdjust="0"/>
  </p:normalViewPr>
  <p:slideViewPr>
    <p:cSldViewPr>
      <p:cViewPr varScale="1">
        <p:scale>
          <a:sx n="57" d="100"/>
          <a:sy n="57" d="100"/>
        </p:scale>
        <p:origin x="1080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487570A8-E2E8-019B-0833-A390EFEEDEAF}"/>
    <pc:docChg chg="modSld">
      <pc:chgData name="Charlotte Wale" userId="S::charlottewale@bydesign-group.co.uk::2208e66f-59ba-4e1a-9325-94d8d9d28853" providerId="AD" clId="Web-{487570A8-E2E8-019B-0833-A390EFEEDEAF}" dt="2021-04-07T09:11:58.869" v="92"/>
      <pc:docMkLst>
        <pc:docMk/>
      </pc:docMkLst>
      <pc:sldChg chg="modSp">
        <pc:chgData name="Charlotte Wale" userId="S::charlottewale@bydesign-group.co.uk::2208e66f-59ba-4e1a-9325-94d8d9d28853" providerId="AD" clId="Web-{487570A8-E2E8-019B-0833-A390EFEEDEAF}" dt="2021-04-07T09:04:12.500" v="3" actId="14100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487570A8-E2E8-019B-0833-A390EFEEDEAF}" dt="2021-04-07T09:04:12.500" v="3" actId="14100"/>
          <ac:spMkLst>
            <pc:docMk/>
            <pc:sldMk cId="1901136804" sldId="258"/>
            <ac:spMk id="6" creationId="{79640E73-7762-45DF-B74A-19005C3839F7}"/>
          </ac:spMkLst>
        </pc:spChg>
      </pc:sldChg>
      <pc:sldChg chg="addSp delSp delAnim">
        <pc:chgData name="Charlotte Wale" userId="S::charlottewale@bydesign-group.co.uk::2208e66f-59ba-4e1a-9325-94d8d9d28853" providerId="AD" clId="Web-{487570A8-E2E8-019B-0833-A390EFEEDEAF}" dt="2021-04-07T09:04:03.922" v="1"/>
        <pc:sldMkLst>
          <pc:docMk/>
          <pc:sldMk cId="1930987622" sldId="260"/>
        </pc:sldMkLst>
        <pc:spChg chg="del">
          <ac:chgData name="Charlotte Wale" userId="S::charlottewale@bydesign-group.co.uk::2208e66f-59ba-4e1a-9325-94d8d9d28853" providerId="AD" clId="Web-{487570A8-E2E8-019B-0833-A390EFEEDEAF}" dt="2021-04-07T09:04:03.703" v="0"/>
          <ac:spMkLst>
            <pc:docMk/>
            <pc:sldMk cId="1930987622" sldId="260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4:03.922" v="1"/>
          <ac:spMkLst>
            <pc:docMk/>
            <pc:sldMk cId="1930987622" sldId="260"/>
            <ac:spMk id="6" creationId="{A75881D9-9521-4345-AD0E-F3C49ADC3B5E}"/>
          </ac:spMkLst>
        </pc:spChg>
      </pc:sldChg>
      <pc:sldChg chg="addSp delSp modSp">
        <pc:chgData name="Charlotte Wale" userId="S::charlottewale@bydesign-group.co.uk::2208e66f-59ba-4e1a-9325-94d8d9d28853" providerId="AD" clId="Web-{487570A8-E2E8-019B-0833-A390EFEEDEAF}" dt="2021-04-07T09:07:06.144" v="41"/>
        <pc:sldMkLst>
          <pc:docMk/>
          <pc:sldMk cId="15477088" sldId="276"/>
        </pc:sldMkLst>
        <pc:spChg chg="add del mod">
          <ac:chgData name="Charlotte Wale" userId="S::charlottewale@bydesign-group.co.uk::2208e66f-59ba-4e1a-9325-94d8d9d28853" providerId="AD" clId="Web-{487570A8-E2E8-019B-0833-A390EFEEDEAF}" dt="2021-04-07T09:07:06.144" v="41"/>
          <ac:spMkLst>
            <pc:docMk/>
            <pc:sldMk cId="15477088" sldId="276"/>
            <ac:spMk id="3" creationId="{997971E3-2AEC-493C-85F0-7BFA78977E33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7:03.957" v="40"/>
          <ac:spMkLst>
            <pc:docMk/>
            <pc:sldMk cId="15477088" sldId="276"/>
            <ac:spMk id="7" creationId="{E32FC989-EA92-4AA3-B56A-59D12903A3F5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7:03.223" v="39"/>
          <ac:spMkLst>
            <pc:docMk/>
            <pc:sldMk cId="15477088" sldId="276"/>
            <ac:spMk id="8" creationId="{2DED405B-12BB-4684-8763-51CBD16D7112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7:03.144" v="38"/>
          <ac:spMkLst>
            <pc:docMk/>
            <pc:sldMk cId="15477088" sldId="276"/>
            <ac:spMk id="9" creationId="{BF7663F7-F869-4F61-9F7E-FD8FF24A7540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7:03.957" v="40"/>
          <ac:spMkLst>
            <pc:docMk/>
            <pc:sldMk cId="15477088" sldId="276"/>
            <ac:spMk id="10" creationId="{EC7D1051-170F-4B93-9653-0B23E3DDB183}"/>
          </ac:spMkLst>
        </pc:spChg>
      </pc:sldChg>
      <pc:sldChg chg="addSp delSp delAnim">
        <pc:chgData name="Charlotte Wale" userId="S::charlottewale@bydesign-group.co.uk::2208e66f-59ba-4e1a-9325-94d8d9d28853" providerId="AD" clId="Web-{487570A8-E2E8-019B-0833-A390EFEEDEAF}" dt="2021-04-07T09:11:58.869" v="92"/>
        <pc:sldMkLst>
          <pc:docMk/>
          <pc:sldMk cId="2953101775" sldId="347"/>
        </pc:sldMkLst>
        <pc:spChg chg="del">
          <ac:chgData name="Charlotte Wale" userId="S::charlottewale@bydesign-group.co.uk::2208e66f-59ba-4e1a-9325-94d8d9d28853" providerId="AD" clId="Web-{487570A8-E2E8-019B-0833-A390EFEEDEAF}" dt="2021-04-07T09:11:57.994" v="91"/>
          <ac:spMkLst>
            <pc:docMk/>
            <pc:sldMk cId="2953101775" sldId="347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11:58.869" v="92"/>
          <ac:spMkLst>
            <pc:docMk/>
            <pc:sldMk cId="2953101775" sldId="347"/>
            <ac:spMk id="6" creationId="{A9FEC19E-547F-48B8-9A20-A06F34344FC0}"/>
          </ac:spMkLst>
        </pc:spChg>
      </pc:sldChg>
      <pc:sldChg chg="addSp delSp delAnim">
        <pc:chgData name="Charlotte Wale" userId="S::charlottewale@bydesign-group.co.uk::2208e66f-59ba-4e1a-9325-94d8d9d28853" providerId="AD" clId="Web-{487570A8-E2E8-019B-0833-A390EFEEDEAF}" dt="2021-04-07T09:08:47.740" v="69"/>
        <pc:sldMkLst>
          <pc:docMk/>
          <pc:sldMk cId="3248680064" sldId="374"/>
        </pc:sldMkLst>
        <pc:spChg chg="del">
          <ac:chgData name="Charlotte Wale" userId="S::charlottewale@bydesign-group.co.uk::2208e66f-59ba-4e1a-9325-94d8d9d28853" providerId="AD" clId="Web-{487570A8-E2E8-019B-0833-A390EFEEDEAF}" dt="2021-04-07T09:08:46.850" v="68"/>
          <ac:spMkLst>
            <pc:docMk/>
            <pc:sldMk cId="3248680064" sldId="374"/>
            <ac:spMk id="6" creationId="{1F52FD27-01E2-4018-980F-2D177107750E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8:47.740" v="69"/>
          <ac:spMkLst>
            <pc:docMk/>
            <pc:sldMk cId="3248680064" sldId="374"/>
            <ac:spMk id="7" creationId="{76FCDF7B-AC5B-4B66-90E8-E10ED873B9BB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8:46.850" v="67"/>
          <ac:picMkLst>
            <pc:docMk/>
            <pc:sldMk cId="3248680064" sldId="374"/>
            <ac:picMk id="3" creationId="{9A9A5C72-72F3-4E9D-B06E-3120BB56BE46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46.850" v="66"/>
          <ac:picMkLst>
            <pc:docMk/>
            <pc:sldMk cId="3248680064" sldId="374"/>
            <ac:picMk id="5" creationId="{0CF21476-0496-4CDD-AEB0-0CBDBB468B8C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46.850" v="65"/>
          <ac:picMkLst>
            <pc:docMk/>
            <pc:sldMk cId="3248680064" sldId="374"/>
            <ac:picMk id="8" creationId="{8F301064-C9E6-48E8-B836-06F3E6D3B668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47.740" v="69"/>
          <ac:picMkLst>
            <pc:docMk/>
            <pc:sldMk cId="3248680064" sldId="374"/>
            <ac:picMk id="9" creationId="{D4832D3E-1C46-4A40-B400-65F4253A70A7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47.740" v="69"/>
          <ac:picMkLst>
            <pc:docMk/>
            <pc:sldMk cId="3248680064" sldId="374"/>
            <ac:picMk id="10" creationId="{3E2D04E0-E23C-428B-BE56-AB773C459AD2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47.740" v="69"/>
          <ac:picMkLst>
            <pc:docMk/>
            <pc:sldMk cId="3248680064" sldId="374"/>
            <ac:picMk id="11" creationId="{7BE6F903-1F6D-4187-BA01-062658F98029}"/>
          </ac:picMkLst>
        </pc:picChg>
      </pc:sldChg>
      <pc:sldChg chg="addSp delSp delAnim">
        <pc:chgData name="Charlotte Wale" userId="S::charlottewale@bydesign-group.co.uk::2208e66f-59ba-4e1a-9325-94d8d9d28853" providerId="AD" clId="Web-{487570A8-E2E8-019B-0833-A390EFEEDEAF}" dt="2021-04-07T09:08:35.240" v="64"/>
        <pc:sldMkLst>
          <pc:docMk/>
          <pc:sldMk cId="826594906" sldId="375"/>
        </pc:sldMkLst>
        <pc:spChg chg="del">
          <ac:chgData name="Charlotte Wale" userId="S::charlottewale@bydesign-group.co.uk::2208e66f-59ba-4e1a-9325-94d8d9d28853" providerId="AD" clId="Web-{487570A8-E2E8-019B-0833-A390EFEEDEAF}" dt="2021-04-07T09:08:34.271" v="63"/>
          <ac:spMkLst>
            <pc:docMk/>
            <pc:sldMk cId="826594906" sldId="375"/>
            <ac:spMk id="6" creationId="{1F52FD27-01E2-4018-980F-2D177107750E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8:35.240" v="64"/>
          <ac:spMkLst>
            <pc:docMk/>
            <pc:sldMk cId="826594906" sldId="375"/>
            <ac:spMk id="7" creationId="{36D14B0D-13E7-491D-9039-5E0103320867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8:35.240" v="64"/>
          <ac:spMkLst>
            <pc:docMk/>
            <pc:sldMk cId="826594906" sldId="375"/>
            <ac:spMk id="12" creationId="{A22A8E82-9241-4BF3-80EB-42E0230237A7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8:34.271" v="61"/>
          <ac:picMkLst>
            <pc:docMk/>
            <pc:sldMk cId="826594906" sldId="375"/>
            <ac:picMk id="3" creationId="{FB316F87-0738-4E85-A77F-34BE4E743CAF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34.271" v="60"/>
          <ac:picMkLst>
            <pc:docMk/>
            <pc:sldMk cId="826594906" sldId="375"/>
            <ac:picMk id="5" creationId="{A1EB45B3-CBC4-4BEC-9F3F-1D9178EA96F2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35.240" v="64"/>
          <ac:picMkLst>
            <pc:docMk/>
            <pc:sldMk cId="826594906" sldId="375"/>
            <ac:picMk id="8" creationId="{29E344C3-B7EC-4AC9-898F-2A8FB9675515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35.240" v="64"/>
          <ac:picMkLst>
            <pc:docMk/>
            <pc:sldMk cId="826594906" sldId="375"/>
            <ac:picMk id="10" creationId="{599D072D-6D6A-4DA9-8D9A-F44583E605A4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35.240" v="64"/>
          <ac:picMkLst>
            <pc:docMk/>
            <pc:sldMk cId="826594906" sldId="375"/>
            <ac:picMk id="11" creationId="{D963AAC6-297D-4E3C-940D-B3F2AE3056EB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34.271" v="62"/>
          <ac:picMkLst>
            <pc:docMk/>
            <pc:sldMk cId="826594906" sldId="375"/>
            <ac:picMk id="11266" creationId="{F199C6C3-28CA-46D7-93ED-97893B5673F0}"/>
          </ac:picMkLst>
        </pc:picChg>
      </pc:sldChg>
      <pc:sldChg chg="addSp delSp modSp">
        <pc:chgData name="Charlotte Wale" userId="S::charlottewale@bydesign-group.co.uk::2208e66f-59ba-4e1a-9325-94d8d9d28853" providerId="AD" clId="Web-{487570A8-E2E8-019B-0833-A390EFEEDEAF}" dt="2021-04-07T09:06:54.926" v="37" actId="20577"/>
        <pc:sldMkLst>
          <pc:docMk/>
          <pc:sldMk cId="3206124242" sldId="387"/>
        </pc:sldMkLst>
        <pc:spChg chg="del">
          <ac:chgData name="Charlotte Wale" userId="S::charlottewale@bydesign-group.co.uk::2208e66f-59ba-4e1a-9325-94d8d9d28853" providerId="AD" clId="Web-{487570A8-E2E8-019B-0833-A390EFEEDEAF}" dt="2021-04-07T09:06:39.613" v="31"/>
          <ac:spMkLst>
            <pc:docMk/>
            <pc:sldMk cId="3206124242" sldId="387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6:39.613" v="32"/>
          <ac:spMkLst>
            <pc:docMk/>
            <pc:sldMk cId="3206124242" sldId="387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6:40.535" v="33"/>
          <ac:spMkLst>
            <pc:docMk/>
            <pc:sldMk cId="3206124242" sldId="387"/>
            <ac:spMk id="8" creationId="{8CACA949-38FD-4634-B277-62D31475C9E0}"/>
          </ac:spMkLst>
        </pc:spChg>
        <pc:spChg chg="add mod">
          <ac:chgData name="Charlotte Wale" userId="S::charlottewale@bydesign-group.co.uk::2208e66f-59ba-4e1a-9325-94d8d9d28853" providerId="AD" clId="Web-{487570A8-E2E8-019B-0833-A390EFEEDEAF}" dt="2021-04-07T09:06:54.926" v="37" actId="20577"/>
          <ac:spMkLst>
            <pc:docMk/>
            <pc:sldMk cId="3206124242" sldId="387"/>
            <ac:spMk id="9" creationId="{A56C1920-0B0E-4356-B377-61BE8DF3511D}"/>
          </ac:spMkLst>
        </pc:spChg>
        <pc:picChg chg="add">
          <ac:chgData name="Charlotte Wale" userId="S::charlottewale@bydesign-group.co.uk::2208e66f-59ba-4e1a-9325-94d8d9d28853" providerId="AD" clId="Web-{487570A8-E2E8-019B-0833-A390EFEEDEAF}" dt="2021-04-07T09:06:40.535" v="33"/>
          <ac:picMkLst>
            <pc:docMk/>
            <pc:sldMk cId="3206124242" sldId="387"/>
            <ac:picMk id="10" creationId="{1ADFD5A4-6926-4A70-9E64-09EB0D87F937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6:40.535" v="33"/>
          <ac:picMkLst>
            <pc:docMk/>
            <pc:sldMk cId="3206124242" sldId="387"/>
            <ac:picMk id="11" creationId="{0B79AEEF-3B11-4A85-B4FE-313C4233286F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6:40.535" v="33"/>
          <ac:picMkLst>
            <pc:docMk/>
            <pc:sldMk cId="3206124242" sldId="387"/>
            <ac:picMk id="12" creationId="{6EBC9749-317A-4E32-9D2C-968F026143A4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6:40.535" v="33"/>
          <ac:picMkLst>
            <pc:docMk/>
            <pc:sldMk cId="3206124242" sldId="387"/>
            <ac:picMk id="13" creationId="{C269DCD8-7470-4C43-881F-83173A4B9108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6:39.613" v="30"/>
          <ac:picMkLst>
            <pc:docMk/>
            <pc:sldMk cId="3206124242" sldId="387"/>
            <ac:picMk id="20" creationId="{D2808DDE-465F-4764-8B05-721F3147614D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6:39.613" v="29"/>
          <ac:picMkLst>
            <pc:docMk/>
            <pc:sldMk cId="3206124242" sldId="387"/>
            <ac:picMk id="22" creationId="{1B51AEB7-3AE4-4C34-9834-31E8FF86E013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6:39.613" v="28"/>
          <ac:picMkLst>
            <pc:docMk/>
            <pc:sldMk cId="3206124242" sldId="387"/>
            <ac:picMk id="24" creationId="{559C60E8-B728-4B93-B95F-31A3EF8544F5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6:39.613" v="27"/>
          <ac:picMkLst>
            <pc:docMk/>
            <pc:sldMk cId="3206124242" sldId="387"/>
            <ac:picMk id="26" creationId="{B2B10C17-52D6-4D88-88CF-80404E7B5AA7}"/>
          </ac:picMkLst>
        </pc:picChg>
      </pc:sldChg>
      <pc:sldChg chg="addSp delSp modSp">
        <pc:chgData name="Charlotte Wale" userId="S::charlottewale@bydesign-group.co.uk::2208e66f-59ba-4e1a-9325-94d8d9d28853" providerId="AD" clId="Web-{487570A8-E2E8-019B-0833-A390EFEEDEAF}" dt="2021-04-07T09:07:45.833" v="52" actId="20577"/>
        <pc:sldMkLst>
          <pc:docMk/>
          <pc:sldMk cId="3317739101" sldId="388"/>
        </pc:sldMkLst>
        <pc:spChg chg="del">
          <ac:chgData name="Charlotte Wale" userId="S::charlottewale@bydesign-group.co.uk::2208e66f-59ba-4e1a-9325-94d8d9d28853" providerId="AD" clId="Web-{487570A8-E2E8-019B-0833-A390EFEEDEAF}" dt="2021-04-07T09:07:35.551" v="47"/>
          <ac:spMkLst>
            <pc:docMk/>
            <pc:sldMk cId="3317739101" sldId="388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7:35.551" v="48"/>
          <ac:spMkLst>
            <pc:docMk/>
            <pc:sldMk cId="3317739101" sldId="388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7:36.676" v="49"/>
          <ac:spMkLst>
            <pc:docMk/>
            <pc:sldMk cId="3317739101" sldId="388"/>
            <ac:spMk id="6" creationId="{C7DEB6FD-ACA4-4BA2-BE32-3C661233EEAD}"/>
          </ac:spMkLst>
        </pc:spChg>
        <pc:spChg chg="add mod">
          <ac:chgData name="Charlotte Wale" userId="S::charlottewale@bydesign-group.co.uk::2208e66f-59ba-4e1a-9325-94d8d9d28853" providerId="AD" clId="Web-{487570A8-E2E8-019B-0833-A390EFEEDEAF}" dt="2021-04-07T09:07:45.833" v="52" actId="20577"/>
          <ac:spMkLst>
            <pc:docMk/>
            <pc:sldMk cId="3317739101" sldId="388"/>
            <ac:spMk id="7" creationId="{71876E45-FB74-4D0A-AB14-D8A2099BAD67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7:35.536" v="46"/>
          <ac:picMkLst>
            <pc:docMk/>
            <pc:sldMk cId="3317739101" sldId="388"/>
            <ac:picMk id="8" creationId="{29A9C323-7DFC-4B03-B760-F3E49CE36BD2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7:36.676" v="49"/>
          <ac:picMkLst>
            <pc:docMk/>
            <pc:sldMk cId="3317739101" sldId="388"/>
            <ac:picMk id="9" creationId="{3C3C0584-5493-4CAB-AED6-C00130B239EE}"/>
          </ac:picMkLst>
        </pc:picChg>
      </pc:sldChg>
      <pc:sldChg chg="addSp delSp modSp">
        <pc:chgData name="Charlotte Wale" userId="S::charlottewale@bydesign-group.co.uk::2208e66f-59ba-4e1a-9325-94d8d9d28853" providerId="AD" clId="Web-{487570A8-E2E8-019B-0833-A390EFEEDEAF}" dt="2021-04-07T09:06:04.846" v="18" actId="20577"/>
        <pc:sldMkLst>
          <pc:docMk/>
          <pc:sldMk cId="1921377858" sldId="389"/>
        </pc:sldMkLst>
        <pc:spChg chg="del">
          <ac:chgData name="Charlotte Wale" userId="S::charlottewale@bydesign-group.co.uk::2208e66f-59ba-4e1a-9325-94d8d9d28853" providerId="AD" clId="Web-{487570A8-E2E8-019B-0833-A390EFEEDEAF}" dt="2021-04-07T09:04:32.688" v="5"/>
          <ac:spMkLst>
            <pc:docMk/>
            <pc:sldMk cId="1921377858" sldId="389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4:32.688" v="6"/>
          <ac:spMkLst>
            <pc:docMk/>
            <pc:sldMk cId="1921377858" sldId="389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4:33.751" v="7"/>
          <ac:spMkLst>
            <pc:docMk/>
            <pc:sldMk cId="1921377858" sldId="389"/>
            <ac:spMk id="6" creationId="{E0A4C4BB-E4DD-4E2E-8BAB-8B03EF3B89E6}"/>
          </ac:spMkLst>
        </pc:spChg>
        <pc:spChg chg="add mod">
          <ac:chgData name="Charlotte Wale" userId="S::charlottewale@bydesign-group.co.uk::2208e66f-59ba-4e1a-9325-94d8d9d28853" providerId="AD" clId="Web-{487570A8-E2E8-019B-0833-A390EFEEDEAF}" dt="2021-04-07T09:06:04.846" v="18" actId="20577"/>
          <ac:spMkLst>
            <pc:docMk/>
            <pc:sldMk cId="1921377858" sldId="389"/>
            <ac:spMk id="7" creationId="{7B81119E-77BF-4FFD-A21E-0D9A33812DB6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4:32.688" v="4"/>
          <ac:picMkLst>
            <pc:docMk/>
            <pc:sldMk cId="1921377858" sldId="389"/>
            <ac:picMk id="3" creationId="{AE6A5F5D-9A99-4369-8152-9568B19F3482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4:33.751" v="7"/>
          <ac:picMkLst>
            <pc:docMk/>
            <pc:sldMk cId="1921377858" sldId="389"/>
            <ac:picMk id="8" creationId="{60A47AC5-3B54-4583-94A0-BCA6170561DC}"/>
          </ac:picMkLst>
        </pc:picChg>
      </pc:sldChg>
      <pc:sldChg chg="addSp delSp modSp">
        <pc:chgData name="Charlotte Wale" userId="S::charlottewale@bydesign-group.co.uk::2208e66f-59ba-4e1a-9325-94d8d9d28853" providerId="AD" clId="Web-{487570A8-E2E8-019B-0833-A390EFEEDEAF}" dt="2021-04-07T09:07:21.973" v="45"/>
        <pc:sldMkLst>
          <pc:docMk/>
          <pc:sldMk cId="3740957769" sldId="392"/>
        </pc:sldMkLst>
        <pc:spChg chg="add del mod">
          <ac:chgData name="Charlotte Wale" userId="S::charlottewale@bydesign-group.co.uk::2208e66f-59ba-4e1a-9325-94d8d9d28853" providerId="AD" clId="Web-{487570A8-E2E8-019B-0833-A390EFEEDEAF}" dt="2021-04-07T09:07:21.020" v="44"/>
          <ac:spMkLst>
            <pc:docMk/>
            <pc:sldMk cId="3740957769" sldId="392"/>
            <ac:spMk id="3" creationId="{CA08C96A-0193-4765-ABB7-E293D5BFA65D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7:17.051" v="43"/>
          <ac:spMkLst>
            <pc:docMk/>
            <pc:sldMk cId="3740957769" sldId="392"/>
            <ac:spMk id="6" creationId="{158A0A91-974B-41C3-A157-BB8040ECA95E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7:21.973" v="45"/>
          <ac:spMkLst>
            <pc:docMk/>
            <pc:sldMk cId="3740957769" sldId="392"/>
            <ac:spMk id="8" creationId="{E65CBDE5-84EF-48F2-A3EF-F76C28D79585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7:17.035" v="42"/>
          <ac:picMkLst>
            <pc:docMk/>
            <pc:sldMk cId="3740957769" sldId="392"/>
            <ac:picMk id="7" creationId="{F1F36FFA-25B7-4943-B045-7F5EE4480A0B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7:21.973" v="45"/>
          <ac:picMkLst>
            <pc:docMk/>
            <pc:sldMk cId="3740957769" sldId="392"/>
            <ac:picMk id="10" creationId="{4A64F5EE-9CB1-4E96-9844-91B883FC7151}"/>
          </ac:picMkLst>
        </pc:picChg>
      </pc:sldChg>
      <pc:sldChg chg="addSp delSp modSp delAnim">
        <pc:chgData name="Charlotte Wale" userId="S::charlottewale@bydesign-group.co.uk::2208e66f-59ba-4e1a-9325-94d8d9d28853" providerId="AD" clId="Web-{487570A8-E2E8-019B-0833-A390EFEEDEAF}" dt="2021-04-07T09:08:17.068" v="59" actId="20577"/>
        <pc:sldMkLst>
          <pc:docMk/>
          <pc:sldMk cId="1776309056" sldId="393"/>
        </pc:sldMkLst>
        <pc:spChg chg="del">
          <ac:chgData name="Charlotte Wale" userId="S::charlottewale@bydesign-group.co.uk::2208e66f-59ba-4e1a-9325-94d8d9d28853" providerId="AD" clId="Web-{487570A8-E2E8-019B-0833-A390EFEEDEAF}" dt="2021-04-07T09:08:05.599" v="55"/>
          <ac:spMkLst>
            <pc:docMk/>
            <pc:sldMk cId="1776309056" sldId="393"/>
            <ac:spMk id="6" creationId="{1F52FD27-01E2-4018-980F-2D177107750E}"/>
          </ac:spMkLst>
        </pc:spChg>
        <pc:spChg chg="add mod">
          <ac:chgData name="Charlotte Wale" userId="S::charlottewale@bydesign-group.co.uk::2208e66f-59ba-4e1a-9325-94d8d9d28853" providerId="AD" clId="Web-{487570A8-E2E8-019B-0833-A390EFEEDEAF}" dt="2021-04-07T09:08:17.068" v="59" actId="20577"/>
          <ac:spMkLst>
            <pc:docMk/>
            <pc:sldMk cId="1776309056" sldId="393"/>
            <ac:spMk id="7" creationId="{007B7B84-2283-49E2-BC4D-D8417A8A4AF2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8:05.583" v="54"/>
          <ac:picMkLst>
            <pc:docMk/>
            <pc:sldMk cId="1776309056" sldId="393"/>
            <ac:picMk id="4" creationId="{EF22979F-E5BC-4B94-AAC9-25528389F006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06.739" v="58"/>
          <ac:picMkLst>
            <pc:docMk/>
            <pc:sldMk cId="1776309056" sldId="393"/>
            <ac:picMk id="8" creationId="{7ACA6D16-1605-4830-8F5B-161541837D08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05.599" v="57"/>
          <ac:picMkLst>
            <pc:docMk/>
            <pc:sldMk cId="1776309056" sldId="393"/>
            <ac:picMk id="9" creationId="{4AEFDADD-A7F5-4720-B39F-7DE07D406F3E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06.739" v="58"/>
          <ac:picMkLst>
            <pc:docMk/>
            <pc:sldMk cId="1776309056" sldId="393"/>
            <ac:picMk id="10" creationId="{2A2A491B-E330-47CB-9C62-7D67416C24A7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05.583" v="53"/>
          <ac:picMkLst>
            <pc:docMk/>
            <pc:sldMk cId="1776309056" sldId="393"/>
            <ac:picMk id="11" creationId="{423533DE-F84A-4CD3-8CEA-C9ED532D48E6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06.739" v="58"/>
          <ac:picMkLst>
            <pc:docMk/>
            <pc:sldMk cId="1776309056" sldId="393"/>
            <ac:picMk id="12" creationId="{436737DC-1732-474C-B9F7-59AE899B0A9A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8:05.599" v="56"/>
          <ac:picMkLst>
            <pc:docMk/>
            <pc:sldMk cId="1776309056" sldId="393"/>
            <ac:picMk id="13" creationId="{C4968025-2D60-4412-92E9-876D69FBF2A8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8:06.739" v="58"/>
          <ac:picMkLst>
            <pc:docMk/>
            <pc:sldMk cId="1776309056" sldId="393"/>
            <ac:picMk id="14" creationId="{4C3A09F3-9BDD-427B-AF19-579A06260C7D}"/>
          </ac:picMkLst>
        </pc:picChg>
      </pc:sldChg>
      <pc:sldChg chg="addSp delSp delAnim">
        <pc:chgData name="Charlotte Wale" userId="S::charlottewale@bydesign-group.co.uk::2208e66f-59ba-4e1a-9325-94d8d9d28853" providerId="AD" clId="Web-{487570A8-E2E8-019B-0833-A390EFEEDEAF}" dt="2021-04-07T09:09:01.569" v="75"/>
        <pc:sldMkLst>
          <pc:docMk/>
          <pc:sldMk cId="3103770796" sldId="397"/>
        </pc:sldMkLst>
        <pc:spChg chg="del">
          <ac:chgData name="Charlotte Wale" userId="S::charlottewale@bydesign-group.co.uk::2208e66f-59ba-4e1a-9325-94d8d9d28853" providerId="AD" clId="Web-{487570A8-E2E8-019B-0833-A390EFEEDEAF}" dt="2021-04-07T09:09:00.584" v="74"/>
          <ac:spMkLst>
            <pc:docMk/>
            <pc:sldMk cId="3103770796" sldId="397"/>
            <ac:spMk id="6" creationId="{1F52FD27-01E2-4018-980F-2D177107750E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9:01.569" v="75"/>
          <ac:spMkLst>
            <pc:docMk/>
            <pc:sldMk cId="3103770796" sldId="397"/>
            <ac:spMk id="8" creationId="{64319540-5F89-4CCB-8304-1CF608EA9500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9:00.584" v="73"/>
          <ac:picMkLst>
            <pc:docMk/>
            <pc:sldMk cId="3103770796" sldId="397"/>
            <ac:picMk id="4" creationId="{CACF926A-0632-449E-962E-8BE09682D8B5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9:00.584" v="72"/>
          <ac:picMkLst>
            <pc:docMk/>
            <pc:sldMk cId="3103770796" sldId="397"/>
            <ac:picMk id="9" creationId="{D1C4673D-4CE7-4211-88FD-7353B961BBC6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9:01.569" v="75"/>
          <ac:picMkLst>
            <pc:docMk/>
            <pc:sldMk cId="3103770796" sldId="397"/>
            <ac:picMk id="10" creationId="{8BADD095-CEE9-4714-B62D-A3594FE760E3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9:00.584" v="71"/>
          <ac:picMkLst>
            <pc:docMk/>
            <pc:sldMk cId="3103770796" sldId="397"/>
            <ac:picMk id="11" creationId="{978A9E5F-B046-4E6F-BCD2-E52A5A0800B4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9:01.569" v="75"/>
          <ac:picMkLst>
            <pc:docMk/>
            <pc:sldMk cId="3103770796" sldId="397"/>
            <ac:picMk id="12" creationId="{52DA31D9-FA2E-4E9B-B3EC-FB719E8A2093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9:01.569" v="75"/>
          <ac:picMkLst>
            <pc:docMk/>
            <pc:sldMk cId="3103770796" sldId="397"/>
            <ac:picMk id="14" creationId="{A38C594F-FB29-4F14-8392-170D09286B05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9:01.569" v="75"/>
          <ac:picMkLst>
            <pc:docMk/>
            <pc:sldMk cId="3103770796" sldId="397"/>
            <ac:picMk id="15" creationId="{04E07435-9CE6-4913-A494-505A880F2256}"/>
          </ac:picMkLst>
        </pc:picChg>
        <pc:picChg chg="del">
          <ac:chgData name="Charlotte Wale" userId="S::charlottewale@bydesign-group.co.uk::2208e66f-59ba-4e1a-9325-94d8d9d28853" providerId="AD" clId="Web-{487570A8-E2E8-019B-0833-A390EFEEDEAF}" dt="2021-04-07T09:09:00.569" v="70"/>
          <ac:picMkLst>
            <pc:docMk/>
            <pc:sldMk cId="3103770796" sldId="397"/>
            <ac:picMk id="4098" creationId="{5BB4D836-24A7-4C74-B0A1-E9EE5520C1CF}"/>
          </ac:picMkLst>
        </pc:picChg>
      </pc:sldChg>
      <pc:sldChg chg="addSp delSp modSp">
        <pc:chgData name="Charlotte Wale" userId="S::charlottewale@bydesign-group.co.uk::2208e66f-59ba-4e1a-9325-94d8d9d28853" providerId="AD" clId="Web-{487570A8-E2E8-019B-0833-A390EFEEDEAF}" dt="2021-04-07T09:06:29.378" v="26" actId="20577"/>
        <pc:sldMkLst>
          <pc:docMk/>
          <pc:sldMk cId="2803990715" sldId="399"/>
        </pc:sldMkLst>
        <pc:spChg chg="del">
          <ac:chgData name="Charlotte Wale" userId="S::charlottewale@bydesign-group.co.uk::2208e66f-59ba-4e1a-9325-94d8d9d28853" providerId="AD" clId="Web-{487570A8-E2E8-019B-0833-A390EFEEDEAF}" dt="2021-04-07T09:06:14.768" v="20"/>
          <ac:spMkLst>
            <pc:docMk/>
            <pc:sldMk cId="2803990715" sldId="399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487570A8-E2E8-019B-0833-A390EFEEDEAF}" dt="2021-04-07T09:06:14.768" v="21"/>
          <ac:spMkLst>
            <pc:docMk/>
            <pc:sldMk cId="2803990715" sldId="399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487570A8-E2E8-019B-0833-A390EFEEDEAF}" dt="2021-04-07T09:06:15.690" v="22"/>
          <ac:spMkLst>
            <pc:docMk/>
            <pc:sldMk cId="2803990715" sldId="399"/>
            <ac:spMk id="6" creationId="{01162961-95D6-400D-83A7-4FF671E5B836}"/>
          </ac:spMkLst>
        </pc:spChg>
        <pc:spChg chg="add mod">
          <ac:chgData name="Charlotte Wale" userId="S::charlottewale@bydesign-group.co.uk::2208e66f-59ba-4e1a-9325-94d8d9d28853" providerId="AD" clId="Web-{487570A8-E2E8-019B-0833-A390EFEEDEAF}" dt="2021-04-07T09:06:29.378" v="26" actId="20577"/>
          <ac:spMkLst>
            <pc:docMk/>
            <pc:sldMk cId="2803990715" sldId="399"/>
            <ac:spMk id="7" creationId="{DE227AB2-8D0D-4931-BDE9-A8DDA1599974}"/>
          </ac:spMkLst>
        </pc:spChg>
        <pc:picChg chg="del">
          <ac:chgData name="Charlotte Wale" userId="S::charlottewale@bydesign-group.co.uk::2208e66f-59ba-4e1a-9325-94d8d9d28853" providerId="AD" clId="Web-{487570A8-E2E8-019B-0833-A390EFEEDEAF}" dt="2021-04-07T09:06:14.768" v="19"/>
          <ac:picMkLst>
            <pc:docMk/>
            <pc:sldMk cId="2803990715" sldId="399"/>
            <ac:picMk id="3" creationId="{AE6A5F5D-9A99-4369-8152-9568B19F3482}"/>
          </ac:picMkLst>
        </pc:picChg>
        <pc:picChg chg="add">
          <ac:chgData name="Charlotte Wale" userId="S::charlottewale@bydesign-group.co.uk::2208e66f-59ba-4e1a-9325-94d8d9d28853" providerId="AD" clId="Web-{487570A8-E2E8-019B-0833-A390EFEEDEAF}" dt="2021-04-07T09:06:15.690" v="22"/>
          <ac:picMkLst>
            <pc:docMk/>
            <pc:sldMk cId="2803990715" sldId="399"/>
            <ac:picMk id="8" creationId="{C7A8BF80-F4DE-4408-B4CD-42FE4CD5DBB8}"/>
          </ac:picMkLst>
        </pc:picChg>
      </pc:sldChg>
      <pc:sldChg chg="modSp">
        <pc:chgData name="Charlotte Wale" userId="S::charlottewale@bydesign-group.co.uk::2208e66f-59ba-4e1a-9325-94d8d9d28853" providerId="AD" clId="Web-{487570A8-E2E8-019B-0833-A390EFEEDEAF}" dt="2021-04-07T09:10:00.211" v="85"/>
        <pc:sldMkLst>
          <pc:docMk/>
          <pc:sldMk cId="385357992" sldId="405"/>
        </pc:sldMkLst>
        <pc:spChg chg="mod">
          <ac:chgData name="Charlotte Wale" userId="S::charlottewale@bydesign-group.co.uk::2208e66f-59ba-4e1a-9325-94d8d9d28853" providerId="AD" clId="Web-{487570A8-E2E8-019B-0833-A390EFEEDEAF}" dt="2021-04-07T09:10:00.211" v="85"/>
          <ac:spMkLst>
            <pc:docMk/>
            <pc:sldMk cId="385357992" sldId="405"/>
            <ac:spMk id="6" creationId="{EF4669C1-6128-42B3-A66A-D3E3402B05CD}"/>
          </ac:spMkLst>
        </pc:spChg>
      </pc:sldChg>
      <pc:sldChg chg="modSp">
        <pc:chgData name="Charlotte Wale" userId="S::charlottewale@bydesign-group.co.uk::2208e66f-59ba-4e1a-9325-94d8d9d28853" providerId="AD" clId="Web-{487570A8-E2E8-019B-0833-A390EFEEDEAF}" dt="2021-04-07T09:11:28.478" v="87"/>
        <pc:sldMkLst>
          <pc:docMk/>
          <pc:sldMk cId="2671336968" sldId="406"/>
        </pc:sldMkLst>
        <pc:spChg chg="mod">
          <ac:chgData name="Charlotte Wale" userId="S::charlottewale@bydesign-group.co.uk::2208e66f-59ba-4e1a-9325-94d8d9d28853" providerId="AD" clId="Web-{487570A8-E2E8-019B-0833-A390EFEEDEAF}" dt="2021-04-07T09:11:28.478" v="87"/>
          <ac:spMkLst>
            <pc:docMk/>
            <pc:sldMk cId="2671336968" sldId="406"/>
            <ac:spMk id="6" creationId="{39DD4CA8-3238-4CCB-8545-2D49D17276C0}"/>
          </ac:spMkLst>
        </pc:spChg>
      </pc:sldChg>
      <pc:sldChg chg="modSp">
        <pc:chgData name="Charlotte Wale" userId="S::charlottewale@bydesign-group.co.uk::2208e66f-59ba-4e1a-9325-94d8d9d28853" providerId="AD" clId="Web-{487570A8-E2E8-019B-0833-A390EFEEDEAF}" dt="2021-04-07T09:11:34.666" v="88"/>
        <pc:sldMkLst>
          <pc:docMk/>
          <pc:sldMk cId="3826045583" sldId="407"/>
        </pc:sldMkLst>
        <pc:spChg chg="mod">
          <ac:chgData name="Charlotte Wale" userId="S::charlottewale@bydesign-group.co.uk::2208e66f-59ba-4e1a-9325-94d8d9d28853" providerId="AD" clId="Web-{487570A8-E2E8-019B-0833-A390EFEEDEAF}" dt="2021-04-07T09:11:34.666" v="88"/>
          <ac:spMkLst>
            <pc:docMk/>
            <pc:sldMk cId="3826045583" sldId="407"/>
            <ac:spMk id="6" creationId="{429CC147-FC80-499D-96F4-1504341FC179}"/>
          </ac:spMkLst>
        </pc:spChg>
      </pc:sldChg>
      <pc:sldChg chg="modSp">
        <pc:chgData name="Charlotte Wale" userId="S::charlottewale@bydesign-group.co.uk::2208e66f-59ba-4e1a-9325-94d8d9d28853" providerId="AD" clId="Web-{487570A8-E2E8-019B-0833-A390EFEEDEAF}" dt="2021-04-07T09:11:41.088" v="89"/>
        <pc:sldMkLst>
          <pc:docMk/>
          <pc:sldMk cId="1858450666" sldId="408"/>
        </pc:sldMkLst>
        <pc:spChg chg="mod">
          <ac:chgData name="Charlotte Wale" userId="S::charlottewale@bydesign-group.co.uk::2208e66f-59ba-4e1a-9325-94d8d9d28853" providerId="AD" clId="Web-{487570A8-E2E8-019B-0833-A390EFEEDEAF}" dt="2021-04-07T09:11:41.088" v="89"/>
          <ac:spMkLst>
            <pc:docMk/>
            <pc:sldMk cId="1858450666" sldId="408"/>
            <ac:spMk id="6" creationId="{50BCC8AA-8471-47DE-86EE-1F83AF7826E2}"/>
          </ac:spMkLst>
        </pc:spChg>
      </pc:sldChg>
      <pc:sldChg chg="modSp">
        <pc:chgData name="Charlotte Wale" userId="S::charlottewale@bydesign-group.co.uk::2208e66f-59ba-4e1a-9325-94d8d9d28853" providerId="AD" clId="Web-{487570A8-E2E8-019B-0833-A390EFEEDEAF}" dt="2021-04-07T09:11:45.916" v="90"/>
        <pc:sldMkLst>
          <pc:docMk/>
          <pc:sldMk cId="788351654" sldId="409"/>
        </pc:sldMkLst>
        <pc:spChg chg="mod">
          <ac:chgData name="Charlotte Wale" userId="S::charlottewale@bydesign-group.co.uk::2208e66f-59ba-4e1a-9325-94d8d9d28853" providerId="AD" clId="Web-{487570A8-E2E8-019B-0833-A390EFEEDEAF}" dt="2021-04-07T09:11:45.916" v="90"/>
          <ac:spMkLst>
            <pc:docMk/>
            <pc:sldMk cId="788351654" sldId="409"/>
            <ac:spMk id="6" creationId="{36452B0A-18E9-4C07-83E9-EE7E70B04AF8}"/>
          </ac:spMkLst>
        </pc:spChg>
      </pc:sldChg>
      <pc:sldChg chg="modSp">
        <pc:chgData name="Charlotte Wale" userId="S::charlottewale@bydesign-group.co.uk::2208e66f-59ba-4e1a-9325-94d8d9d28853" providerId="AD" clId="Web-{487570A8-E2E8-019B-0833-A390EFEEDEAF}" dt="2021-04-07T09:09:38.569" v="84" actId="1076"/>
        <pc:sldMkLst>
          <pc:docMk/>
          <pc:sldMk cId="2708928676" sldId="412"/>
        </pc:sldMkLst>
        <pc:spChg chg="mod">
          <ac:chgData name="Charlotte Wale" userId="S::charlottewale@bydesign-group.co.uk::2208e66f-59ba-4e1a-9325-94d8d9d28853" providerId="AD" clId="Web-{487570A8-E2E8-019B-0833-A390EFEEDEAF}" dt="2021-04-07T09:09:36.429" v="83" actId="1076"/>
          <ac:spMkLst>
            <pc:docMk/>
            <pc:sldMk cId="2708928676" sldId="412"/>
            <ac:spMk id="6" creationId="{1F52FD27-01E2-4018-980F-2D177107750E}"/>
          </ac:spMkLst>
        </pc:spChg>
        <pc:picChg chg="mod">
          <ac:chgData name="Charlotte Wale" userId="S::charlottewale@bydesign-group.co.uk::2208e66f-59ba-4e1a-9325-94d8d9d28853" providerId="AD" clId="Web-{487570A8-E2E8-019B-0833-A390EFEEDEAF}" dt="2021-04-07T09:09:38.569" v="84" actId="1076"/>
          <ac:picMkLst>
            <pc:docMk/>
            <pc:sldMk cId="2708928676" sldId="412"/>
            <ac:picMk id="4" creationId="{C90D76FA-DC3B-453F-88B1-225D0E721766}"/>
          </ac:picMkLst>
        </pc:picChg>
      </pc:sldChg>
    </pc:docChg>
  </pc:docChgLst>
  <pc:docChgLst>
    <pc:chgData name="Lauren Croll" userId="a62879e1-943e-4271-a9bd-79e3227a164e" providerId="ADAL" clId="{A804EA69-AB3B-44AF-9CF9-51A46B095468}"/>
    <pc:docChg chg="delSld modSld">
      <pc:chgData name="Lauren Croll" userId="a62879e1-943e-4271-a9bd-79e3227a164e" providerId="ADAL" clId="{A804EA69-AB3B-44AF-9CF9-51A46B095468}" dt="2021-03-31T14:11:19.700" v="55" actId="1076"/>
      <pc:docMkLst>
        <pc:docMk/>
      </pc:docMkLst>
      <pc:sldChg chg="del">
        <pc:chgData name="Lauren Croll" userId="a62879e1-943e-4271-a9bd-79e3227a164e" providerId="ADAL" clId="{A804EA69-AB3B-44AF-9CF9-51A46B095468}" dt="2021-03-31T14:09:28.406" v="14" actId="47"/>
        <pc:sldMkLst>
          <pc:docMk/>
          <pc:sldMk cId="1733871940" sldId="357"/>
        </pc:sldMkLst>
      </pc:sldChg>
      <pc:sldChg chg="modSp">
        <pc:chgData name="Lauren Croll" userId="a62879e1-943e-4271-a9bd-79e3227a164e" providerId="ADAL" clId="{A804EA69-AB3B-44AF-9CF9-51A46B095468}" dt="2021-03-31T14:08:38.659" v="10" actId="20577"/>
        <pc:sldMkLst>
          <pc:docMk/>
          <pc:sldMk cId="3248680064" sldId="374"/>
        </pc:sldMkLst>
        <pc:spChg chg="mod">
          <ac:chgData name="Lauren Croll" userId="a62879e1-943e-4271-a9bd-79e3227a164e" providerId="ADAL" clId="{A804EA69-AB3B-44AF-9CF9-51A46B095468}" dt="2021-03-31T14:08:38.659" v="10" actId="20577"/>
          <ac:spMkLst>
            <pc:docMk/>
            <pc:sldMk cId="3248680064" sldId="374"/>
            <ac:spMk id="6" creationId="{1F52FD27-01E2-4018-980F-2D177107750E}"/>
          </ac:spMkLst>
        </pc:spChg>
      </pc:sldChg>
      <pc:sldChg chg="modSp mod">
        <pc:chgData name="Lauren Croll" userId="a62879e1-943e-4271-a9bd-79e3227a164e" providerId="ADAL" clId="{A804EA69-AB3B-44AF-9CF9-51A46B095468}" dt="2021-03-31T14:11:19.700" v="55" actId="1076"/>
        <pc:sldMkLst>
          <pc:docMk/>
          <pc:sldMk cId="3206124242" sldId="387"/>
        </pc:sldMkLst>
        <pc:spChg chg="mod">
          <ac:chgData name="Lauren Croll" userId="a62879e1-943e-4271-a9bd-79e3227a164e" providerId="ADAL" clId="{A804EA69-AB3B-44AF-9CF9-51A46B095468}" dt="2021-03-31T14:11:19.700" v="55" actId="1076"/>
          <ac:spMkLst>
            <pc:docMk/>
            <pc:sldMk cId="3206124242" sldId="387"/>
            <ac:spMk id="4" creationId="{89ABB694-C59B-4251-9AAB-9362E0AF096C}"/>
          </ac:spMkLst>
        </pc:spChg>
        <pc:spChg chg="mod">
          <ac:chgData name="Lauren Croll" userId="a62879e1-943e-4271-a9bd-79e3227a164e" providerId="ADAL" clId="{A804EA69-AB3B-44AF-9CF9-51A46B095468}" dt="2021-03-31T14:10:57.040" v="50" actId="1076"/>
          <ac:spMkLst>
            <pc:docMk/>
            <pc:sldMk cId="3206124242" sldId="387"/>
            <ac:spMk id="5" creationId="{9837C7CA-2C14-41F5-8F7E-83E33CF6A0DB}"/>
          </ac:spMkLst>
        </pc:spChg>
      </pc:sldChg>
      <pc:sldChg chg="del">
        <pc:chgData name="Lauren Croll" userId="a62879e1-943e-4271-a9bd-79e3227a164e" providerId="ADAL" clId="{A804EA69-AB3B-44AF-9CF9-51A46B095468}" dt="2021-03-31T14:09:24.387" v="12" actId="47"/>
        <pc:sldMkLst>
          <pc:docMk/>
          <pc:sldMk cId="293276715" sldId="394"/>
        </pc:sldMkLst>
      </pc:sldChg>
      <pc:sldChg chg="del">
        <pc:chgData name="Lauren Croll" userId="a62879e1-943e-4271-a9bd-79e3227a164e" providerId="ADAL" clId="{A804EA69-AB3B-44AF-9CF9-51A46B095468}" dt="2021-03-31T14:09:26.380" v="13" actId="47"/>
        <pc:sldMkLst>
          <pc:docMk/>
          <pc:sldMk cId="1533660099" sldId="395"/>
        </pc:sldMkLst>
      </pc:sldChg>
      <pc:sldChg chg="del">
        <pc:chgData name="Lauren Croll" userId="a62879e1-943e-4271-a9bd-79e3227a164e" providerId="ADAL" clId="{A804EA69-AB3B-44AF-9CF9-51A46B095468}" dt="2021-03-31T14:09:23.098" v="11" actId="47"/>
        <pc:sldMkLst>
          <pc:docMk/>
          <pc:sldMk cId="3098717590" sldId="396"/>
        </pc:sldMkLst>
      </pc:sldChg>
      <pc:sldChg chg="del">
        <pc:chgData name="Lauren Croll" userId="a62879e1-943e-4271-a9bd-79e3227a164e" providerId="ADAL" clId="{A804EA69-AB3B-44AF-9CF9-51A46B095468}" dt="2021-03-31T14:09:43.604" v="15" actId="47"/>
        <pc:sldMkLst>
          <pc:docMk/>
          <pc:sldMk cId="326328489" sldId="401"/>
        </pc:sldMkLst>
      </pc:sldChg>
      <pc:sldChg chg="del">
        <pc:chgData name="Lauren Croll" userId="a62879e1-943e-4271-a9bd-79e3227a164e" providerId="ADAL" clId="{A804EA69-AB3B-44AF-9CF9-51A46B095468}" dt="2021-03-31T14:09:48.521" v="16" actId="47"/>
        <pc:sldMkLst>
          <pc:docMk/>
          <pc:sldMk cId="811474949" sldId="410"/>
        </pc:sldMkLst>
      </pc:sldChg>
      <pc:sldChg chg="del">
        <pc:chgData name="Lauren Croll" userId="a62879e1-943e-4271-a9bd-79e3227a164e" providerId="ADAL" clId="{A804EA69-AB3B-44AF-9CF9-51A46B095468}" dt="2021-03-31T14:09:54.171" v="17" actId="47"/>
        <pc:sldMkLst>
          <pc:docMk/>
          <pc:sldMk cId="3949934074" sldId="412"/>
        </pc:sldMkLst>
      </pc:sldChg>
    </pc:docChg>
  </pc:docChgLst>
  <pc:docChgLst>
    <pc:chgData name="Lauren Croll" userId="a62879e1-943e-4271-a9bd-79e3227a164e" providerId="ADAL" clId="{FCE0479D-FB40-481F-B2C7-92175454B7A3}"/>
    <pc:docChg chg="addSld delSld modSld">
      <pc:chgData name="Lauren Croll" userId="a62879e1-943e-4271-a9bd-79e3227a164e" providerId="ADAL" clId="{FCE0479D-FB40-481F-B2C7-92175454B7A3}" dt="2021-04-11T13:24:05.527" v="97" actId="47"/>
      <pc:docMkLst>
        <pc:docMk/>
      </pc:docMkLst>
      <pc:sldChg chg="del">
        <pc:chgData name="Lauren Croll" userId="a62879e1-943e-4271-a9bd-79e3227a164e" providerId="ADAL" clId="{FCE0479D-FB40-481F-B2C7-92175454B7A3}" dt="2021-04-11T13:24:05.527" v="97" actId="47"/>
        <pc:sldMkLst>
          <pc:docMk/>
          <pc:sldMk cId="1930987622" sldId="260"/>
        </pc:sldMkLst>
      </pc:sldChg>
      <pc:sldChg chg="add">
        <pc:chgData name="Lauren Croll" userId="a62879e1-943e-4271-a9bd-79e3227a164e" providerId="ADAL" clId="{FCE0479D-FB40-481F-B2C7-92175454B7A3}" dt="2021-04-11T13:24:03.995" v="96"/>
        <pc:sldMkLst>
          <pc:docMk/>
          <pc:sldMk cId="937997928" sldId="265"/>
        </pc:sldMkLst>
      </pc:sldChg>
      <pc:sldChg chg="del">
        <pc:chgData name="Lauren Croll" userId="a62879e1-943e-4271-a9bd-79e3227a164e" providerId="ADAL" clId="{FCE0479D-FB40-481F-B2C7-92175454B7A3}" dt="2021-04-11T13:23:03.114" v="94" actId="47"/>
        <pc:sldMkLst>
          <pc:docMk/>
          <pc:sldMk cId="2953101775" sldId="347"/>
        </pc:sldMkLst>
      </pc:sldChg>
      <pc:sldChg chg="add del">
        <pc:chgData name="Lauren Croll" userId="a62879e1-943e-4271-a9bd-79e3227a164e" providerId="ADAL" clId="{FCE0479D-FB40-481F-B2C7-92175454B7A3}" dt="2021-03-31T14:26:07.915" v="2" actId="2696"/>
        <pc:sldMkLst>
          <pc:docMk/>
          <pc:sldMk cId="1533660099" sldId="395"/>
        </pc:sldMkLst>
      </pc:sldChg>
      <pc:sldChg chg="modSp add modAnim">
        <pc:chgData name="Lauren Croll" userId="a62879e1-943e-4271-a9bd-79e3227a164e" providerId="ADAL" clId="{FCE0479D-FB40-481F-B2C7-92175454B7A3}" dt="2021-03-31T14:27:44.155" v="93" actId="255"/>
        <pc:sldMkLst>
          <pc:docMk/>
          <pc:sldMk cId="2708928676" sldId="412"/>
        </pc:sldMkLst>
        <pc:spChg chg="mod">
          <ac:chgData name="Lauren Croll" userId="a62879e1-943e-4271-a9bd-79e3227a164e" providerId="ADAL" clId="{FCE0479D-FB40-481F-B2C7-92175454B7A3}" dt="2021-03-31T14:27:44.155" v="93" actId="255"/>
          <ac:spMkLst>
            <pc:docMk/>
            <pc:sldMk cId="2708928676" sldId="412"/>
            <ac:spMk id="6" creationId="{1F52FD27-01E2-4018-980F-2D177107750E}"/>
          </ac:spMkLst>
        </pc:spChg>
      </pc:sldChg>
      <pc:sldChg chg="add">
        <pc:chgData name="Lauren Croll" userId="a62879e1-943e-4271-a9bd-79e3227a164e" providerId="ADAL" clId="{FCE0479D-FB40-481F-B2C7-92175454B7A3}" dt="2021-04-11T13:23:05.175" v="95"/>
        <pc:sldMkLst>
          <pc:docMk/>
          <pc:sldMk cId="3971842525" sldId="4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86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48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0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3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1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38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4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7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3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6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‘Design a New Medicine’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This worksheet asks pupils 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Design a new medicine and come up with a name for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Draw a picture of the medicine.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Draw a picture of the medicine helping someone.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Describe what the medicine does.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0275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7363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576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2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342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b="1" dirty="0"/>
              <a:t>Another example is baking a cake</a:t>
            </a:r>
          </a:p>
          <a:p>
            <a:pPr marL="0" indent="0" fontAlgn="base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wet mixture rises in the oven and turns into sponge. </a:t>
            </a: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746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5457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when watching the video, learners should try and complete the active listening sheet by circling any jobs they hear mentioned.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995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B5A8BF-A830-4F51-8B51-31804BEEFB6C}"/>
              </a:ext>
            </a:extLst>
          </p:cNvPr>
          <p:cNvSpPr/>
          <p:nvPr/>
        </p:nvSpPr>
        <p:spPr>
          <a:xfrm>
            <a:off x="827584" y="4437112"/>
            <a:ext cx="538205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Times New Roman"/>
              </a:rPr>
              <a:t>MOLECULE TO MEDICINE</a:t>
            </a:r>
            <a:endParaRPr lang="en-GB" sz="3200" dirty="0">
              <a:solidFill>
                <a:srgbClr val="17AC94"/>
              </a:solidFill>
              <a:latin typeface="Arial"/>
              <a:ea typeface="Calibri" panose="020F050202020403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007B7B84-2283-49E2-BC4D-D8417A8A4AF2}"/>
              </a:ext>
            </a:extLst>
          </p:cNvPr>
          <p:cNvSpPr txBox="1"/>
          <p:nvPr/>
        </p:nvSpPr>
        <p:spPr>
          <a:xfrm>
            <a:off x="416744" y="1413664"/>
            <a:ext cx="8676456" cy="43041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science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mean?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way of discovering what is in the world and how things work.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scientist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person who is an expert in </a:t>
            </a:r>
            <a:r>
              <a:rPr lang="en-GB" sz="2400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science</a:t>
            </a: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n-GB" sz="250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hild holding molecules model">
            <a:extLst>
              <a:ext uri="{FF2B5EF4-FFF2-40B4-BE49-F238E27FC236}">
                <a16:creationId xmlns:a16="http://schemas.microsoft.com/office/drawing/2014/main" id="{7ACA6D16-1605-4830-8F5B-161541837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0" y="2701363"/>
            <a:ext cx="2573728" cy="1715819"/>
          </a:xfrm>
          <a:prstGeom prst="rect">
            <a:avLst/>
          </a:prstGeom>
        </p:spPr>
      </p:pic>
      <p:pic>
        <p:nvPicPr>
          <p:cNvPr id="10" name="Picture 9" descr="Students presenting a molecular model in science class">
            <a:extLst>
              <a:ext uri="{FF2B5EF4-FFF2-40B4-BE49-F238E27FC236}">
                <a16:creationId xmlns:a16="http://schemas.microsoft.com/office/drawing/2014/main" id="{2A2A491B-E330-47CB-9C62-7D67416C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1782"/>
            <a:ext cx="2573728" cy="1715400"/>
          </a:xfrm>
          <a:prstGeom prst="rect">
            <a:avLst/>
          </a:prstGeom>
        </p:spPr>
      </p:pic>
      <p:pic>
        <p:nvPicPr>
          <p:cNvPr id="12" name="Picture 11" descr="Working with tablet computers in a classroom">
            <a:extLst>
              <a:ext uri="{FF2B5EF4-FFF2-40B4-BE49-F238E27FC236}">
                <a16:creationId xmlns:a16="http://schemas.microsoft.com/office/drawing/2014/main" id="{436737DC-1732-474C-B9F7-59AE899B0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90" y="2709335"/>
            <a:ext cx="2573728" cy="1717684"/>
          </a:xfrm>
          <a:prstGeom prst="rect">
            <a:avLst/>
          </a:prstGeom>
        </p:spPr>
      </p:pic>
      <p:pic>
        <p:nvPicPr>
          <p:cNvPr id="14" name="Picture 13" descr="Researcher holding sample in test tube">
            <a:extLst>
              <a:ext uri="{FF2B5EF4-FFF2-40B4-BE49-F238E27FC236}">
                <a16:creationId xmlns:a16="http://schemas.microsoft.com/office/drawing/2014/main" id="{4C3A09F3-9BDD-427B-AF19-579A06260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1782"/>
            <a:ext cx="2573728" cy="171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30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A5BEB1-879C-4F9B-9610-08A5791FFEFD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6D14B0D-13E7-491D-9039-5E0103320867}"/>
              </a:ext>
            </a:extLst>
          </p:cNvPr>
          <p:cNvSpPr txBox="1"/>
          <p:nvPr/>
        </p:nvSpPr>
        <p:spPr>
          <a:xfrm>
            <a:off x="399976" y="1370360"/>
            <a:ext cx="8205360" cy="4279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laboratory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room for science experiments. Sometimes called a ‘lab’. 	</a:t>
            </a:r>
            <a:endParaRPr lang="en-GB" sz="2400">
              <a:solidFill>
                <a:srgbClr val="8D0E57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experiment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mean?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test to study something. </a:t>
            </a:r>
            <a:endParaRPr lang="en-GB" sz="240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Flat laboratory room with microscope Free Vector">
            <a:extLst>
              <a:ext uri="{FF2B5EF4-FFF2-40B4-BE49-F238E27FC236}">
                <a16:creationId xmlns:a16="http://schemas.microsoft.com/office/drawing/2014/main" id="{29E344C3-B7EC-4AC9-898F-2A8FB967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33" y="2467357"/>
            <a:ext cx="2981326" cy="192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acher showing scientific experiment to students">
            <a:extLst>
              <a:ext uri="{FF2B5EF4-FFF2-40B4-BE49-F238E27FC236}">
                <a16:creationId xmlns:a16="http://schemas.microsoft.com/office/drawing/2014/main" id="{599D072D-6D6A-4DA9-8D9A-F44583E60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15" y="2467356"/>
            <a:ext cx="2883516" cy="1923283"/>
          </a:xfrm>
          <a:prstGeom prst="rect">
            <a:avLst/>
          </a:prstGeom>
        </p:spPr>
      </p:pic>
      <p:pic>
        <p:nvPicPr>
          <p:cNvPr id="11" name="Picture 10" descr="School girls enjoying a science experiment">
            <a:extLst>
              <a:ext uri="{FF2B5EF4-FFF2-40B4-BE49-F238E27FC236}">
                <a16:creationId xmlns:a16="http://schemas.microsoft.com/office/drawing/2014/main" id="{D963AAC6-297D-4E3C-940D-B3F2AE305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59" y="2467356"/>
            <a:ext cx="2885629" cy="192328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A22A8E82-9241-4BF3-80EB-42E0230237A7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59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76FCDF7B-AC5B-4B66-90E8-E10ED873B9BB}"/>
              </a:ext>
            </a:extLst>
          </p:cNvPr>
          <p:cNvSpPr txBox="1"/>
          <p:nvPr/>
        </p:nvSpPr>
        <p:spPr>
          <a:xfrm>
            <a:off x="430456" y="1699979"/>
            <a:ext cx="7317888" cy="36638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chemistry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mean?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The science of substances which change when mixed together.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lose up of beakers with solutions on a shelf in a lab">
            <a:extLst>
              <a:ext uri="{FF2B5EF4-FFF2-40B4-BE49-F238E27FC236}">
                <a16:creationId xmlns:a16="http://schemas.microsoft.com/office/drawing/2014/main" id="{D4832D3E-1C46-4A40-B400-65F4253A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72" y="3424951"/>
            <a:ext cx="2915816" cy="1943403"/>
          </a:xfrm>
          <a:prstGeom prst="rect">
            <a:avLst/>
          </a:prstGeom>
        </p:spPr>
      </p:pic>
      <p:pic>
        <p:nvPicPr>
          <p:cNvPr id="10" name="Picture 9" descr="Students doing scientific experiment in classroom">
            <a:extLst>
              <a:ext uri="{FF2B5EF4-FFF2-40B4-BE49-F238E27FC236}">
                <a16:creationId xmlns:a16="http://schemas.microsoft.com/office/drawing/2014/main" id="{3E2D04E0-E23C-428B-BE56-AB773C459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88" y="3428389"/>
            <a:ext cx="2915816" cy="1944827"/>
          </a:xfrm>
          <a:prstGeom prst="rect">
            <a:avLst/>
          </a:prstGeom>
        </p:spPr>
      </p:pic>
      <p:pic>
        <p:nvPicPr>
          <p:cNvPr id="11" name="Picture 10" descr="Student mixing chemicals in science class">
            <a:extLst>
              <a:ext uri="{FF2B5EF4-FFF2-40B4-BE49-F238E27FC236}">
                <a16:creationId xmlns:a16="http://schemas.microsoft.com/office/drawing/2014/main" id="{7BE6F903-1F6D-4187-BA01-062658F98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24" y="3428389"/>
            <a:ext cx="2913681" cy="1943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8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D0DBC35-E45A-48D2-A490-7DD8FBF89540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4319540-5F89-4CCB-8304-1CF608EA9500}"/>
              </a:ext>
            </a:extLst>
          </p:cNvPr>
          <p:cNvSpPr txBox="1"/>
          <p:nvPr/>
        </p:nvSpPr>
        <p:spPr>
          <a:xfrm>
            <a:off x="359336" y="1319560"/>
            <a:ext cx="8476128" cy="45767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chemical reaction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When two different substances are mixed together and then undergo a change to become a different substance altogether.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Fireworks are the result of chemical reactions. So is rust.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wo school students doing a science project">
            <a:extLst>
              <a:ext uri="{FF2B5EF4-FFF2-40B4-BE49-F238E27FC236}">
                <a16:creationId xmlns:a16="http://schemas.microsoft.com/office/drawing/2014/main" id="{8BADD095-CEE9-4714-B62D-A3594FE76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14" y="3828792"/>
            <a:ext cx="2639752" cy="1759405"/>
          </a:xfrm>
          <a:prstGeom prst="rect">
            <a:avLst/>
          </a:prstGeom>
        </p:spPr>
      </p:pic>
      <p:pic>
        <p:nvPicPr>
          <p:cNvPr id="12" name="Picture 11" descr="Sparklers in the hands of two people">
            <a:extLst>
              <a:ext uri="{FF2B5EF4-FFF2-40B4-BE49-F238E27FC236}">
                <a16:creationId xmlns:a16="http://schemas.microsoft.com/office/drawing/2014/main" id="{52DA31D9-FA2E-4E9B-B3EC-FB719E8A2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4" y="3828792"/>
            <a:ext cx="2639752" cy="1759405"/>
          </a:xfrm>
          <a:prstGeom prst="rect">
            <a:avLst/>
          </a:prstGeom>
        </p:spPr>
      </p:pic>
      <p:pic>
        <p:nvPicPr>
          <p:cNvPr id="14" name="Picture 13" descr="Firework display over waterfront city views">
            <a:extLst>
              <a:ext uri="{FF2B5EF4-FFF2-40B4-BE49-F238E27FC236}">
                <a16:creationId xmlns:a16="http://schemas.microsoft.com/office/drawing/2014/main" id="{A38C594F-FB29-4F14-8392-170D09286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2" y="3828792"/>
            <a:ext cx="2639752" cy="1759405"/>
          </a:xfrm>
          <a:prstGeom prst="rect">
            <a:avLst/>
          </a:prstGeom>
        </p:spPr>
      </p:pic>
      <p:pic>
        <p:nvPicPr>
          <p:cNvPr id="15" name="Picture 14" descr="Rusty metallic surface with peeling paint Free Photo">
            <a:extLst>
              <a:ext uri="{FF2B5EF4-FFF2-40B4-BE49-F238E27FC236}">
                <a16:creationId xmlns:a16="http://schemas.microsoft.com/office/drawing/2014/main" id="{04E07435-9CE6-4913-A494-505A880F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4" r="14181"/>
          <a:stretch/>
        </p:blipFill>
        <p:spPr bwMode="auto">
          <a:xfrm>
            <a:off x="7582066" y="3828792"/>
            <a:ext cx="1392582" cy="17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77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91615" y="1543080"/>
            <a:ext cx="7632848" cy="40611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D"/>
                </a:solidFill>
                <a:latin typeface="Arial"/>
                <a:ea typeface="Calibri" panose="020F0502020204030204" pitchFamily="34" charset="0"/>
                <a:cs typeface="Arial"/>
              </a:rPr>
              <a:t>molecule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Everything you can see is made up of molecules – even you!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00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Molecules are much too small to see.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00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They are like the teeny tiny building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blocks that things are made 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00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Medicines are made from molecules. </a:t>
            </a:r>
            <a:endParaRPr lang="en-GB" sz="250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olecules">
            <a:extLst>
              <a:ext uri="{FF2B5EF4-FFF2-40B4-BE49-F238E27FC236}">
                <a16:creationId xmlns:a16="http://schemas.microsoft.com/office/drawing/2014/main" id="{C90D76FA-DC3B-453F-88B1-225D0E721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r="11246"/>
          <a:stretch/>
        </p:blipFill>
        <p:spPr>
          <a:xfrm>
            <a:off x="5994896" y="2803912"/>
            <a:ext cx="2866216" cy="2806463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9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362075"/>
          </a:xfrm>
        </p:spPr>
        <p:txBody>
          <a:bodyPr/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Let’s watch Newshound to see where medicines come from and discover the jobs in Health and Life Sciences.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/>
            </a:br>
            <a:r>
              <a:rPr lang="en-GB" dirty="0"/>
              <a:t>VIDEO LINK HERE</a:t>
            </a:r>
          </a:p>
        </p:txBody>
      </p:sp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20F11DDC-E658-4759-97F9-44D1C03E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12" y="2708920"/>
            <a:ext cx="3939888" cy="19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6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24" y="2380701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984796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755576" y="286950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Growing plants. </a:t>
            </a:r>
            <a:br>
              <a:rPr lang="en-GB" sz="2800" b="1" dirty="0"/>
            </a:br>
            <a:r>
              <a:rPr lang="en-GB" sz="2800" b="1" dirty="0"/>
              <a:t>B. Treating poorly people and curing disease.</a:t>
            </a:r>
            <a:br>
              <a:rPr lang="en-GB" sz="2800" b="1" dirty="0"/>
            </a:br>
            <a:r>
              <a:rPr lang="en-GB" sz="2800" b="1" dirty="0"/>
              <a:t>C. Creating energy.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4099-5F8C-4ADB-AD13-5908F9204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584892" y="4208328"/>
            <a:ext cx="2559107" cy="2649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8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24" y="206084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laboratory?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1187624" y="328498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A room for chemical experiments</a:t>
            </a:r>
            <a:br>
              <a:rPr lang="en-GB" sz="2800" b="1" dirty="0"/>
            </a:br>
            <a:r>
              <a:rPr lang="en-GB" sz="2800" b="1" dirty="0"/>
              <a:t>B.  A room for baking</a:t>
            </a:r>
            <a:br>
              <a:rPr lang="en-GB" sz="2800" b="1" dirty="0"/>
            </a:br>
            <a:r>
              <a:rPr lang="en-GB" sz="2800" b="1" dirty="0"/>
              <a:t>C.  A room for exercise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441F9-A469-4E51-9CFE-3E0DBBBB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80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59419"/>
            <a:ext cx="6912768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to study something is called an</a:t>
            </a:r>
            <a: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experiment.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131840" y="33569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775A1-B876-4E63-AC5C-8414331B8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52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895128" y="1136064"/>
            <a:ext cx="7341443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more about ‘medicines’ and why we need them.</a:t>
            </a: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Explore how science links with making medicines.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Find out about the job roles of people working in Health and Life Sciences in the North East</a:t>
            </a: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2276872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different job roles were there at Sterling Pharma Solutions?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635896" y="3573016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18</a:t>
            </a:r>
            <a:br>
              <a:rPr lang="en-GB" sz="2800" b="1" dirty="0"/>
            </a:br>
            <a:r>
              <a:rPr lang="en-GB" sz="2800" b="1" dirty="0"/>
              <a:t>B.  83</a:t>
            </a:r>
            <a:br>
              <a:rPr lang="en-GB" sz="2800" b="1" dirty="0"/>
            </a:br>
            <a:r>
              <a:rPr lang="en-GB" sz="2800" b="1" dirty="0"/>
              <a:t>C.  183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4572F-9CFC-4344-A374-156BD3E4F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2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70080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the </a:t>
            </a:r>
            <a:r>
              <a:rPr lang="en-GB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subjects for jobs in health and life sciences?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275856" y="3284984"/>
            <a:ext cx="705678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r>
              <a:rPr lang="en-GB" sz="2800" b="1" dirty="0"/>
              <a:t>B.   Art</a:t>
            </a: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P.E.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History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3F6B1-08D7-44E0-AE57-2075399E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984796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755576" y="286950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Growing plants. </a:t>
            </a:r>
            <a:br>
              <a:rPr lang="en-GB" sz="2800" b="1" dirty="0"/>
            </a:br>
            <a:r>
              <a:rPr lang="en-GB" sz="2800" b="1" dirty="0"/>
              <a:t>B. Treating poorly people and curing disease.</a:t>
            </a:r>
            <a:br>
              <a:rPr lang="en-GB" sz="2800" b="1" dirty="0"/>
            </a:br>
            <a:r>
              <a:rPr lang="en-GB" sz="2800" b="1" dirty="0"/>
              <a:t>C. Creating energy.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4099-5F8C-4ADB-AD13-5908F9204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584892" y="4208328"/>
            <a:ext cx="2559107" cy="2649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669C1-6128-42B3-A66A-D3E3402B05CD}"/>
              </a:ext>
            </a:extLst>
          </p:cNvPr>
          <p:cNvSpPr txBox="1"/>
          <p:nvPr/>
        </p:nvSpPr>
        <p:spPr>
          <a:xfrm>
            <a:off x="755576" y="2869500"/>
            <a:ext cx="6930516" cy="1338828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2800" b="1" dirty="0">
                <a:latin typeface="+mn-lt"/>
              </a:rPr>
              <a:t>B. Treating poorly people and curing disease.</a:t>
            </a: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24" y="206084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laboratory?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1187624" y="328498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A room for chemical experiments</a:t>
            </a:r>
            <a:br>
              <a:rPr lang="en-GB" sz="2800" b="1" dirty="0"/>
            </a:br>
            <a:r>
              <a:rPr lang="en-GB" sz="2800" b="1" dirty="0"/>
              <a:t>B.  A room for baking</a:t>
            </a:r>
            <a:br>
              <a:rPr lang="en-GB" sz="2800" b="1" dirty="0"/>
            </a:br>
            <a:r>
              <a:rPr lang="en-GB" sz="2800" b="1" dirty="0"/>
              <a:t>C.  A room for exercise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441F9-A469-4E51-9CFE-3E0DBBBB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4CA8-3238-4CCB-8545-2D49D17276C0}"/>
              </a:ext>
            </a:extLst>
          </p:cNvPr>
          <p:cNvSpPr txBox="1"/>
          <p:nvPr/>
        </p:nvSpPr>
        <p:spPr>
          <a:xfrm>
            <a:off x="1215038" y="3342169"/>
            <a:ext cx="5688632" cy="1338828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/>
              <a:t>A room for chemical experiments</a:t>
            </a:r>
          </a:p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3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49069"/>
            <a:ext cx="6912768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to study something is called an experiment.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131840" y="33569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775A1-B876-4E63-AC5C-8414331B8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CC147-FC80-499D-96F4-1504341FC179}"/>
              </a:ext>
            </a:extLst>
          </p:cNvPr>
          <p:cNvSpPr txBox="1"/>
          <p:nvPr/>
        </p:nvSpPr>
        <p:spPr>
          <a:xfrm>
            <a:off x="2483768" y="3746250"/>
            <a:ext cx="3312368" cy="176971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True</a:t>
            </a:r>
          </a:p>
          <a:p>
            <a:endParaRPr lang="en-GB" sz="2800" b="1" dirty="0"/>
          </a:p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EE056372-25A3-4F6B-8996-9E19A57A5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1666" y="3717032"/>
            <a:ext cx="1701894" cy="1701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0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2276872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different job roles were there at Sterling Pharma Solutions?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635896" y="3573016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18</a:t>
            </a:r>
            <a:br>
              <a:rPr lang="en-GB" sz="2800" b="1" dirty="0"/>
            </a:br>
            <a:r>
              <a:rPr lang="en-GB" sz="2800" b="1" dirty="0"/>
              <a:t>B.  83</a:t>
            </a:r>
            <a:br>
              <a:rPr lang="en-GB" sz="2800" b="1" dirty="0"/>
            </a:br>
            <a:r>
              <a:rPr lang="en-GB" sz="2800" b="1" dirty="0"/>
              <a:t>C.  183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4572F-9CFC-4344-A374-156BD3E4F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CC8AA-8471-47DE-86EE-1F83AF7826E2}"/>
              </a:ext>
            </a:extLst>
          </p:cNvPr>
          <p:cNvSpPr txBox="1"/>
          <p:nvPr/>
        </p:nvSpPr>
        <p:spPr>
          <a:xfrm>
            <a:off x="3635896" y="3573016"/>
            <a:ext cx="1368152" cy="13849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C.  183</a:t>
            </a: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4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70080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the </a:t>
            </a:r>
            <a:r>
              <a:rPr lang="en-GB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subjects for jobs in health and life sciences?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275856" y="3284984"/>
            <a:ext cx="705678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r>
              <a:rPr lang="en-GB" sz="2800" b="1" dirty="0"/>
              <a:t>B.   Art</a:t>
            </a: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P.E.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History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3F6B1-08D7-44E0-AE57-2075399E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52B0A-18E9-4C07-83E9-EE7E70B04AF8}"/>
              </a:ext>
            </a:extLst>
          </p:cNvPr>
          <p:cNvSpPr txBox="1"/>
          <p:nvPr/>
        </p:nvSpPr>
        <p:spPr>
          <a:xfrm>
            <a:off x="3275856" y="3284984"/>
            <a:ext cx="2088232" cy="2246769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endParaRPr lang="en-GB" sz="2800" b="1" dirty="0"/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3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</a:t>
            </a:r>
            <a:r>
              <a:rPr lang="en-GB" dirty="0"/>
              <a:t>Design a New Medicine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300" dirty="0">
                <a:solidFill>
                  <a:schemeClr val="bg1"/>
                </a:solidFill>
              </a:rPr>
              <a:t>Can you design a new medicine?</a:t>
            </a:r>
          </a:p>
          <a:p>
            <a:pPr algn="ctr"/>
            <a:r>
              <a:rPr lang="en-GB" sz="2300" dirty="0">
                <a:solidFill>
                  <a:schemeClr val="bg1"/>
                </a:solidFill>
              </a:rPr>
              <a:t>Draw a picture of the medicine helping someone.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8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E0A4C4BB-E4DD-4E2E-8BAB-8B03EF3B89E6}"/>
              </a:ext>
            </a:extLst>
          </p:cNvPr>
          <p:cNvSpPr txBox="1"/>
          <p:nvPr/>
        </p:nvSpPr>
        <p:spPr>
          <a:xfrm>
            <a:off x="366832" y="1226611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Linking Science to Health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81119E-77BF-4FFD-A21E-0D9A33812DB6}"/>
              </a:ext>
            </a:extLst>
          </p:cNvPr>
          <p:cNvSpPr txBox="1">
            <a:spLocks/>
          </p:cNvSpPr>
          <p:nvPr/>
        </p:nvSpPr>
        <p:spPr bwMode="auto">
          <a:xfrm>
            <a:off x="366832" y="2090810"/>
            <a:ext cx="4875793" cy="3654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b="1" dirty="0">
                <a:solidFill>
                  <a:srgbClr val="8D0E57"/>
                </a:solidFill>
                <a:latin typeface="Arial"/>
                <a:ea typeface="+mn-ea"/>
              </a:rPr>
            </a:b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There is a type of science called </a:t>
            </a:r>
            <a:r>
              <a:rPr lang="en-US" sz="2400" b="1" dirty="0">
                <a:solidFill>
                  <a:srgbClr val="D3480D"/>
                </a:solidFill>
                <a:latin typeface="Arial"/>
                <a:ea typeface="+mn-ea"/>
                <a:cs typeface="Arial"/>
              </a:rPr>
              <a:t>Biology</a:t>
            </a: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 and this is the science of life and living things, including humans.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By learning about the human body, we can learn how to keep people healthy and how to treat them when they are unwell.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8" name="Picture 7" descr="Elementary student using a microscope in a science classroom">
            <a:extLst>
              <a:ext uri="{FF2B5EF4-FFF2-40B4-BE49-F238E27FC236}">
                <a16:creationId xmlns:a16="http://schemas.microsoft.com/office/drawing/2014/main" id="{60A47AC5-3B54-4583-94A0-BCA617056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r="2658"/>
          <a:stretch/>
        </p:blipFill>
        <p:spPr>
          <a:xfrm>
            <a:off x="5168476" y="2204864"/>
            <a:ext cx="3561444" cy="341816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37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01162961-95D6-400D-83A7-4FF671E5B836}"/>
              </a:ext>
            </a:extLst>
          </p:cNvPr>
          <p:cNvSpPr txBox="1"/>
          <p:nvPr/>
        </p:nvSpPr>
        <p:spPr>
          <a:xfrm>
            <a:off x="376992" y="1307891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Linking Science to Health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227AB2-8D0D-4931-BDE9-A8DDA1599974}"/>
              </a:ext>
            </a:extLst>
          </p:cNvPr>
          <p:cNvSpPr txBox="1">
            <a:spLocks/>
          </p:cNvSpPr>
          <p:nvPr/>
        </p:nvSpPr>
        <p:spPr bwMode="auto">
          <a:xfrm>
            <a:off x="376992" y="2495231"/>
            <a:ext cx="5231393" cy="30449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b="1" dirty="0">
                <a:solidFill>
                  <a:srgbClr val="8D0E57"/>
                </a:solidFill>
                <a:latin typeface="Arial"/>
                <a:ea typeface="+mn-ea"/>
              </a:rPr>
            </a:b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There is a type of science called </a:t>
            </a:r>
            <a:r>
              <a:rPr lang="en-US" sz="2400" b="1" dirty="0">
                <a:solidFill>
                  <a:srgbClr val="D3480D"/>
                </a:solidFill>
                <a:latin typeface="Arial"/>
                <a:ea typeface="+mn-ea"/>
                <a:cs typeface="Arial"/>
              </a:rPr>
              <a:t>Chemistry </a:t>
            </a:r>
            <a:r>
              <a:rPr lang="en-GB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that studies what everything is made of and how these things work together.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Scientists who specialise in chemistry are called chemists.</a:t>
            </a: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8" name="Picture 7" descr="School girl holding up chemistry flask with blue liquid">
            <a:extLst>
              <a:ext uri="{FF2B5EF4-FFF2-40B4-BE49-F238E27FC236}">
                <a16:creationId xmlns:a16="http://schemas.microsoft.com/office/drawing/2014/main" id="{C7A8BF80-F4DE-4408-B4CD-42FE4CD5D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3" t="-292" r="4413" b="292"/>
          <a:stretch/>
        </p:blipFill>
        <p:spPr>
          <a:xfrm>
            <a:off x="5331036" y="2204864"/>
            <a:ext cx="3561444" cy="341816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99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8CACA949-38FD-4634-B277-62D31475C9E0}"/>
              </a:ext>
            </a:extLst>
          </p:cNvPr>
          <p:cNvSpPr txBox="1"/>
          <p:nvPr/>
        </p:nvSpPr>
        <p:spPr>
          <a:xfrm>
            <a:off x="365095" y="1321107"/>
            <a:ext cx="4947341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What is Medicine?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6C1920-0B0E-4356-B377-61BE8DF3511D}"/>
              </a:ext>
            </a:extLst>
          </p:cNvPr>
          <p:cNvSpPr txBox="1">
            <a:spLocks/>
          </p:cNvSpPr>
          <p:nvPr/>
        </p:nvSpPr>
        <p:spPr bwMode="auto">
          <a:xfrm>
            <a:off x="367418" y="2306904"/>
            <a:ext cx="5287642" cy="3908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b="1" dirty="0">
                <a:latin typeface="Arial"/>
                <a:ea typeface="+mn-ea"/>
              </a:rPr>
            </a:b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Medicine can help you feel better when you are ill.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Medicine can help save lives and control illness.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Arial"/>
              </a:rPr>
              <a:t>Medicines are made by Chemists.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0" name="Graphic 3" descr="Stethoscope with solid fill">
            <a:extLst>
              <a:ext uri="{FF2B5EF4-FFF2-40B4-BE49-F238E27FC236}">
                <a16:creationId xmlns:a16="http://schemas.microsoft.com/office/drawing/2014/main" id="{1ADFD5A4-6926-4A70-9E64-09EB0D87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902" y="2943493"/>
            <a:ext cx="914400" cy="914400"/>
          </a:xfrm>
          <a:prstGeom prst="rect">
            <a:avLst/>
          </a:prstGeom>
        </p:spPr>
      </p:pic>
      <p:pic>
        <p:nvPicPr>
          <p:cNvPr id="11" name="Graphic 4" descr="Needle with solid fill">
            <a:extLst>
              <a:ext uri="{FF2B5EF4-FFF2-40B4-BE49-F238E27FC236}">
                <a16:creationId xmlns:a16="http://schemas.microsoft.com/office/drawing/2014/main" id="{0B79AEEF-3B11-4A85-B4FE-313C4233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2902" y="4230717"/>
            <a:ext cx="914400" cy="914400"/>
          </a:xfrm>
          <a:prstGeom prst="rect">
            <a:avLst/>
          </a:prstGeom>
        </p:spPr>
      </p:pic>
      <p:pic>
        <p:nvPicPr>
          <p:cNvPr id="12" name="Graphic 5" descr="Medical with solid fill">
            <a:extLst>
              <a:ext uri="{FF2B5EF4-FFF2-40B4-BE49-F238E27FC236}">
                <a16:creationId xmlns:a16="http://schemas.microsoft.com/office/drawing/2014/main" id="{6EBC9749-317A-4E32-9D2C-968F02614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7101" y="4236361"/>
            <a:ext cx="914400" cy="914400"/>
          </a:xfrm>
          <a:prstGeom prst="rect">
            <a:avLst/>
          </a:prstGeom>
        </p:spPr>
      </p:pic>
      <p:pic>
        <p:nvPicPr>
          <p:cNvPr id="13" name="Graphic 6" descr="Medicine with solid fill">
            <a:extLst>
              <a:ext uri="{FF2B5EF4-FFF2-40B4-BE49-F238E27FC236}">
                <a16:creationId xmlns:a16="http://schemas.microsoft.com/office/drawing/2014/main" id="{C269DCD8-7470-4C43-881F-83173A4B91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7101" y="294349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12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2FC989-EA92-4AA3-B56A-59D12903A3F5}"/>
              </a:ext>
            </a:extLst>
          </p:cNvPr>
          <p:cNvSpPr>
            <a:spLocks noGrp="1"/>
          </p:cNvSpPr>
          <p:nvPr/>
        </p:nvSpPr>
        <p:spPr bwMode="auto">
          <a:xfrm>
            <a:off x="409248" y="2970416"/>
            <a:ext cx="600852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can you think of times that you might need medicine?</a:t>
            </a: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C7D1051-170F-4B93-9653-0B23E3DDB183}"/>
              </a:ext>
            </a:extLst>
          </p:cNvPr>
          <p:cNvSpPr txBox="1"/>
          <p:nvPr/>
        </p:nvSpPr>
        <p:spPr>
          <a:xfrm>
            <a:off x="409248" y="1995448"/>
            <a:ext cx="65575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medicine?</a:t>
            </a:r>
            <a:endParaRPr lang="en-GB" sz="3600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7087226-2381-456A-8608-2A60BF621BC2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5CBDE5-84EF-48F2-A3EF-F76C28D79585}"/>
              </a:ext>
            </a:extLst>
          </p:cNvPr>
          <p:cNvSpPr>
            <a:spLocks noGrp="1"/>
          </p:cNvSpPr>
          <p:nvPr/>
        </p:nvSpPr>
        <p:spPr bwMode="auto">
          <a:xfrm>
            <a:off x="399306" y="1482120"/>
            <a:ext cx="77724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ea typeface="MS PGothic"/>
              </a:rPr>
              <a:t>Did you think of any of these?: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ea typeface="MS PGothic"/>
              </a:rPr>
              <a:t>Cough</a:t>
            </a:r>
            <a:br>
              <a:rPr lang="en-US" dirty="0"/>
            </a:br>
            <a:r>
              <a:rPr lang="en-US" dirty="0">
                <a:ea typeface="MS PGothic"/>
              </a:rPr>
              <a:t>Sore throat</a:t>
            </a:r>
            <a:br>
              <a:rPr lang="en-US" dirty="0"/>
            </a:br>
            <a:r>
              <a:rPr lang="en-US" dirty="0">
                <a:ea typeface="MS PGothic"/>
              </a:rPr>
              <a:t>Fever</a:t>
            </a:r>
            <a:br>
              <a:rPr lang="en-US" dirty="0"/>
            </a:br>
            <a:r>
              <a:rPr lang="en-US" dirty="0">
                <a:ea typeface="MS PGothic"/>
              </a:rPr>
              <a:t>Tummy ache</a:t>
            </a:r>
            <a:br>
              <a:rPr lang="en-US" dirty="0"/>
            </a:br>
            <a:r>
              <a:rPr lang="en-US" dirty="0">
                <a:ea typeface="MS PGothic"/>
              </a:rPr>
              <a:t>Headache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/>
          </a:p>
        </p:txBody>
      </p:sp>
      <p:pic>
        <p:nvPicPr>
          <p:cNvPr id="10" name="Picture 9" descr="Kids being sick in bed Free Vector">
            <a:extLst>
              <a:ext uri="{FF2B5EF4-FFF2-40B4-BE49-F238E27FC236}">
                <a16:creationId xmlns:a16="http://schemas.microsoft.com/office/drawing/2014/main" id="{4A64F5EE-9CB1-4E96-9844-91B883FC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49" y="2336056"/>
            <a:ext cx="5123171" cy="33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95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7DEB6FD-ACA4-4BA2-BE32-3C661233EEAD}"/>
              </a:ext>
            </a:extLst>
          </p:cNvPr>
          <p:cNvSpPr txBox="1"/>
          <p:nvPr/>
        </p:nvSpPr>
        <p:spPr>
          <a:xfrm>
            <a:off x="360655" y="1427565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D3480B"/>
                </a:solidFill>
                <a:latin typeface="Arial"/>
                <a:ea typeface="+mj-ea"/>
                <a:cs typeface="Arial"/>
              </a:rPr>
              <a:t>What is Heath and Life Sciences?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876E45-FB74-4D0A-AB14-D8A2099BAD67}"/>
              </a:ext>
            </a:extLst>
          </p:cNvPr>
          <p:cNvSpPr txBox="1">
            <a:spLocks/>
          </p:cNvSpPr>
          <p:nvPr/>
        </p:nvSpPr>
        <p:spPr bwMode="auto">
          <a:xfrm>
            <a:off x="396494" y="2610661"/>
            <a:ext cx="4429114" cy="2923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b="1" dirty="0">
                <a:solidFill>
                  <a:srgbClr val="8D0E57"/>
                </a:solidFill>
                <a:latin typeface="Arial"/>
                <a:ea typeface="+mn-ea"/>
              </a:rPr>
            </a:br>
            <a:r>
              <a:rPr lang="en-US" sz="2400" b="1" dirty="0">
                <a:solidFill>
                  <a:srgbClr val="8D0E57"/>
                </a:solidFill>
                <a:latin typeface="Arial"/>
                <a:ea typeface="+mn-ea"/>
                <a:cs typeface="Calibri"/>
              </a:rPr>
              <a:t>We use this term for the group of people and companies that use science and technology to improve the health of human beings.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Calibri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8D0E57"/>
              </a:solidFill>
              <a:latin typeface="Arial"/>
              <a:ea typeface="+mn-ea"/>
              <a:cs typeface="Calibri"/>
            </a:endParaRPr>
          </a:p>
        </p:txBody>
      </p:sp>
      <p:pic>
        <p:nvPicPr>
          <p:cNvPr id="9" name="Picture 8" descr="Woman using a microscope">
            <a:extLst>
              <a:ext uri="{FF2B5EF4-FFF2-40B4-BE49-F238E27FC236}">
                <a16:creationId xmlns:a16="http://schemas.microsoft.com/office/drawing/2014/main" id="{3C3C0584-5493-4CAB-AED6-C00130B23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5241"/>
          <a:stretch/>
        </p:blipFill>
        <p:spPr>
          <a:xfrm>
            <a:off x="5289508" y="2459106"/>
            <a:ext cx="3266804" cy="313368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73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72400" cy="1362075"/>
          </a:xfrm>
        </p:spPr>
        <p:txBody>
          <a:bodyPr/>
          <a:lstStyle/>
          <a:p>
            <a:r>
              <a:rPr lang="en-GB" dirty="0"/>
              <a:t>Do you know what these words linked to Health and Life Sciences mean?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D7CE-BA23-4E75-BFE3-5A439DD38FD5}"/>
              </a:ext>
            </a:extLst>
          </p:cNvPr>
          <p:cNvSpPr txBox="1">
            <a:spLocks/>
          </p:cNvSpPr>
          <p:nvPr/>
        </p:nvSpPr>
        <p:spPr bwMode="auto">
          <a:xfrm>
            <a:off x="755576" y="126876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Before we watch a Newshound video....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316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Props1.xml><?xml version="1.0" encoding="utf-8"?>
<ds:datastoreItem xmlns:ds="http://schemas.openxmlformats.org/officeDocument/2006/customXml" ds:itemID="{BCE94525-F3DD-40D3-A52F-9AC734B524CD}"/>
</file>

<file path=customXml/itemProps2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7330</TotalTime>
  <Words>1188</Words>
  <Application>Microsoft Office PowerPoint</Application>
  <PresentationFormat>On-screen Show (4:3)</PresentationFormat>
  <Paragraphs>164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what these words linked to Health and Life Sciences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watch Newshound to see where medicines come from and discover the jobs in Health and Life Sciences.  VIDEO LINK HERE</vt:lpstr>
      <vt:lpstr>What do we know now?   </vt:lpstr>
      <vt:lpstr>Question 1  What are medicines used for?  </vt:lpstr>
      <vt:lpstr>Question 2  What is a laboratory?  </vt:lpstr>
      <vt:lpstr>Question 3  True or False?  A test to study something is called an experiment. </vt:lpstr>
      <vt:lpstr>Question 4  How many different job roles were there at Sterling Pharma Solutions?  </vt:lpstr>
      <vt:lpstr>Question 5  Which are the two main subjects for jobs in health and life sciences?</vt:lpstr>
      <vt:lpstr>Question 1  What are medicines used for?  </vt:lpstr>
      <vt:lpstr>Question 2  What is a laboratory?  </vt:lpstr>
      <vt:lpstr>Question 3  True or False?  A test to study something is called an experiment. </vt:lpstr>
      <vt:lpstr>Question 4  How many different job roles were there at Sterling Pharma Solutions?  </vt:lpstr>
      <vt:lpstr>Question 5  Which are the two main subjects for jobs in health and life sciences?</vt:lpstr>
      <vt:lpstr>Challenge: Design a New Medicine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289</cp:revision>
  <cp:lastPrinted>2017-07-11T13:01:21Z</cp:lastPrinted>
  <dcterms:created xsi:type="dcterms:W3CDTF">2014-04-24T09:08:09Z</dcterms:created>
  <dcterms:modified xsi:type="dcterms:W3CDTF">2021-04-11T13:24:08Z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