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65" r:id="rId5"/>
    <p:sldId id="258" r:id="rId6"/>
    <p:sldId id="313" r:id="rId7"/>
    <p:sldId id="276" r:id="rId8"/>
    <p:sldId id="312" r:id="rId9"/>
    <p:sldId id="315" r:id="rId10"/>
    <p:sldId id="316" r:id="rId11"/>
    <p:sldId id="358" r:id="rId12"/>
    <p:sldId id="317" r:id="rId13"/>
    <p:sldId id="318" r:id="rId14"/>
    <p:sldId id="355" r:id="rId15"/>
    <p:sldId id="323" r:id="rId16"/>
    <p:sldId id="325" r:id="rId17"/>
    <p:sldId id="326" r:id="rId18"/>
    <p:sldId id="354" r:id="rId19"/>
    <p:sldId id="328" r:id="rId20"/>
    <p:sldId id="331" r:id="rId21"/>
    <p:sldId id="332" r:id="rId22"/>
    <p:sldId id="359" r:id="rId23"/>
    <p:sldId id="333" r:id="rId24"/>
    <p:sldId id="335" r:id="rId25"/>
    <p:sldId id="336" r:id="rId26"/>
    <p:sldId id="360" r:id="rId27"/>
    <p:sldId id="361" r:id="rId28"/>
    <p:sldId id="362" r:id="rId29"/>
    <p:sldId id="363" r:id="rId30"/>
    <p:sldId id="364" r:id="rId31"/>
    <p:sldId id="344" r:id="rId32"/>
    <p:sldId id="365" r:id="rId33"/>
    <p:sldId id="366" r:id="rId34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8D0E57"/>
    <a:srgbClr val="D3480B"/>
    <a:srgbClr val="FAB600"/>
    <a:srgbClr val="0094C8"/>
    <a:srgbClr val="41B194"/>
    <a:srgbClr val="399D83"/>
    <a:srgbClr val="42A888"/>
    <a:srgbClr val="42A88E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09FE0-FC8B-4A58-B231-A07E80FCA792}" v="277" dt="2021-04-11T13:21:38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80739"/>
  </p:normalViewPr>
  <p:slideViewPr>
    <p:cSldViewPr>
      <p:cViewPr varScale="1">
        <p:scale>
          <a:sx n="59" d="100"/>
          <a:sy n="59" d="100"/>
        </p:scale>
        <p:origin x="103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ale" userId="S::charlottewale@bydesign-group.co.uk::2208e66f-59ba-4e1a-9325-94d8d9d28853" providerId="AD" clId="Web-{AFFA5477-7A8B-1181-5220-292B18FEBA2B}"/>
    <pc:docChg chg="modSld">
      <pc:chgData name="Charlotte Wale" userId="S::charlottewale@bydesign-group.co.uk::2208e66f-59ba-4e1a-9325-94d8d9d28853" providerId="AD" clId="Web-{AFFA5477-7A8B-1181-5220-292B18FEBA2B}" dt="2021-04-07T08:45:07.816" v="190"/>
      <pc:docMkLst>
        <pc:docMk/>
      </pc:docMkLst>
      <pc:sldChg chg="modSp">
        <pc:chgData name="Charlotte Wale" userId="S::charlottewale@bydesign-group.co.uk::2208e66f-59ba-4e1a-9325-94d8d9d28853" providerId="AD" clId="Web-{AFFA5477-7A8B-1181-5220-292B18FEBA2B}" dt="2021-04-07T08:34:51.652" v="4" actId="1076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AFFA5477-7A8B-1181-5220-292B18FEBA2B}" dt="2021-04-07T08:34:51.652" v="4" actId="1076"/>
          <ac:spMkLst>
            <pc:docMk/>
            <pc:sldMk cId="1901136804" sldId="258"/>
            <ac:spMk id="6" creationId="{79640E73-7762-45DF-B74A-19005C3839F7}"/>
          </ac:spMkLst>
        </pc:spChg>
      </pc:sldChg>
      <pc:sldChg chg="addSp delSp delAnim">
        <pc:chgData name="Charlotte Wale" userId="S::charlottewale@bydesign-group.co.uk::2208e66f-59ba-4e1a-9325-94d8d9d28853" providerId="AD" clId="Web-{AFFA5477-7A8B-1181-5220-292B18FEBA2B}" dt="2021-04-07T07:58:29.350" v="1"/>
        <pc:sldMkLst>
          <pc:docMk/>
          <pc:sldMk cId="1930987622" sldId="260"/>
        </pc:sldMkLst>
        <pc:spChg chg="del">
          <ac:chgData name="Charlotte Wale" userId="S::charlottewale@bydesign-group.co.uk::2208e66f-59ba-4e1a-9325-94d8d9d28853" providerId="AD" clId="Web-{AFFA5477-7A8B-1181-5220-292B18FEBA2B}" dt="2021-04-07T07:58:28.506" v="0"/>
          <ac:spMkLst>
            <pc:docMk/>
            <pc:sldMk cId="1930987622" sldId="260"/>
            <ac:spMk id="4" creationId="{DA57C4CE-FC0E-483E-B02F-088E3682CC79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7:58:29.350" v="1"/>
          <ac:spMkLst>
            <pc:docMk/>
            <pc:sldMk cId="1930987622" sldId="260"/>
            <ac:spMk id="6" creationId="{D4A1280F-1A9D-44A7-9809-F10F81901561}"/>
          </ac:spMkLst>
        </pc:spChg>
      </pc:sldChg>
      <pc:sldChg chg="addSp delSp modSp delAnim">
        <pc:chgData name="Charlotte Wale" userId="S::charlottewale@bydesign-group.co.uk::2208e66f-59ba-4e1a-9325-94d8d9d28853" providerId="AD" clId="Web-{AFFA5477-7A8B-1181-5220-292B18FEBA2B}" dt="2021-04-07T08:36:38.565" v="23"/>
        <pc:sldMkLst>
          <pc:docMk/>
          <pc:sldMk cId="15477088" sldId="276"/>
        </pc:sldMkLst>
        <pc:spChg chg="add del mod">
          <ac:chgData name="Charlotte Wale" userId="S::charlottewale@bydesign-group.co.uk::2208e66f-59ba-4e1a-9325-94d8d9d28853" providerId="AD" clId="Web-{AFFA5477-7A8B-1181-5220-292B18FEBA2B}" dt="2021-04-07T08:36:38.565" v="23"/>
          <ac:spMkLst>
            <pc:docMk/>
            <pc:sldMk cId="15477088" sldId="276"/>
            <ac:spMk id="3" creationId="{56536EB2-455D-4EAA-963D-A8CB01A58890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6:36.737" v="22"/>
          <ac:spMkLst>
            <pc:docMk/>
            <pc:sldMk cId="15477088" sldId="276"/>
            <ac:spMk id="7" creationId="{CD2D38AD-0E94-4C18-88B6-17A25DD2F15B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6:35.893" v="21"/>
          <ac:spMkLst>
            <pc:docMk/>
            <pc:sldMk cId="15477088" sldId="276"/>
            <ac:spMk id="8" creationId="{2DED405B-12BB-4684-8763-51CBD16D7112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6:33.955" v="20"/>
          <ac:spMkLst>
            <pc:docMk/>
            <pc:sldMk cId="15477088" sldId="276"/>
            <ac:spMk id="9" creationId="{BF7663F7-F869-4F61-9F7E-FD8FF24A7540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6:36.737" v="22"/>
          <ac:spMkLst>
            <pc:docMk/>
            <pc:sldMk cId="15477088" sldId="276"/>
            <ac:spMk id="10" creationId="{15B5AD96-0E6C-44D8-9189-F0BBD4F7E06D}"/>
          </ac:spMkLst>
        </pc:spChg>
      </pc:sldChg>
      <pc:sldChg chg="addSp delSp modSp delAnim">
        <pc:chgData name="Charlotte Wale" userId="S::charlottewale@bydesign-group.co.uk::2208e66f-59ba-4e1a-9325-94d8d9d28853" providerId="AD" clId="Web-{AFFA5477-7A8B-1181-5220-292B18FEBA2B}" dt="2021-04-07T08:36:55.347" v="28"/>
        <pc:sldMkLst>
          <pc:docMk/>
          <pc:sldMk cId="1274798473" sldId="312"/>
        </pc:sldMkLst>
        <pc:spChg chg="del">
          <ac:chgData name="Charlotte Wale" userId="S::charlottewale@bydesign-group.co.uk::2208e66f-59ba-4e1a-9325-94d8d9d28853" providerId="AD" clId="Web-{AFFA5477-7A8B-1181-5220-292B18FEBA2B}" dt="2021-04-07T08:36:52.691" v="26"/>
          <ac:spMkLst>
            <pc:docMk/>
            <pc:sldMk cId="1274798473" sldId="312"/>
            <ac:spMk id="2" creationId="{B7E1F3D9-40C0-4F47-8762-AD6CFF1B7C12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6:52.691" v="24"/>
          <ac:spMkLst>
            <pc:docMk/>
            <pc:sldMk cId="1274798473" sldId="312"/>
            <ac:spMk id="5" creationId="{388E3101-A9C5-4389-A2D4-7A768216EE50}"/>
          </ac:spMkLst>
        </pc:spChg>
        <pc:spChg chg="add del mod">
          <ac:chgData name="Charlotte Wale" userId="S::charlottewale@bydesign-group.co.uk::2208e66f-59ba-4e1a-9325-94d8d9d28853" providerId="AD" clId="Web-{AFFA5477-7A8B-1181-5220-292B18FEBA2B}" dt="2021-04-07T08:36:55.347" v="28"/>
          <ac:spMkLst>
            <pc:docMk/>
            <pc:sldMk cId="1274798473" sldId="312"/>
            <ac:spMk id="6" creationId="{5770C99F-D1F1-4642-B1AB-A69F95C3D1B5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6:53.738" v="27"/>
          <ac:spMkLst>
            <pc:docMk/>
            <pc:sldMk cId="1274798473" sldId="312"/>
            <ac:spMk id="7" creationId="{D0C1E12D-637A-4CAF-9807-2B56FDE96B95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6:53.738" v="27"/>
          <ac:spMkLst>
            <pc:docMk/>
            <pc:sldMk cId="1274798473" sldId="312"/>
            <ac:spMk id="9" creationId="{C6E83188-89EA-4C58-81D8-1E4AA8022DF4}"/>
          </ac:spMkLst>
        </pc:spChg>
        <pc:picChg chg="del">
          <ac:chgData name="Charlotte Wale" userId="S::charlottewale@bydesign-group.co.uk::2208e66f-59ba-4e1a-9325-94d8d9d28853" providerId="AD" clId="Web-{AFFA5477-7A8B-1181-5220-292B18FEBA2B}" dt="2021-04-07T08:36:52.691" v="25"/>
          <ac:picMkLst>
            <pc:docMk/>
            <pc:sldMk cId="1274798473" sldId="312"/>
            <ac:picMk id="4" creationId="{FA850698-33EF-403A-950D-058A223C5AAD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6:53.738" v="27"/>
          <ac:picMkLst>
            <pc:docMk/>
            <pc:sldMk cId="1274798473" sldId="312"/>
            <ac:picMk id="8" creationId="{9CE2444D-377F-4CF5-94D6-014F984F7E9F}"/>
          </ac:picMkLst>
        </pc:picChg>
      </pc:sldChg>
      <pc:sldChg chg="addSp delSp modSp delAnim">
        <pc:chgData name="Charlotte Wale" userId="S::charlottewale@bydesign-group.co.uk::2208e66f-59ba-4e1a-9325-94d8d9d28853" providerId="AD" clId="Web-{AFFA5477-7A8B-1181-5220-292B18FEBA2B}" dt="2021-04-07T08:36:23.345" v="19" actId="20577"/>
        <pc:sldMkLst>
          <pc:docMk/>
          <pc:sldMk cId="827534639" sldId="313"/>
        </pc:sldMkLst>
        <pc:spChg chg="del">
          <ac:chgData name="Charlotte Wale" userId="S::charlottewale@bydesign-group.co.uk::2208e66f-59ba-4e1a-9325-94d8d9d28853" providerId="AD" clId="Web-{AFFA5477-7A8B-1181-5220-292B18FEBA2B}" dt="2021-04-07T08:35:05.903" v="9"/>
          <ac:spMkLst>
            <pc:docMk/>
            <pc:sldMk cId="827534639" sldId="313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5:05.903" v="8"/>
          <ac:spMkLst>
            <pc:docMk/>
            <pc:sldMk cId="827534639" sldId="313"/>
            <ac:spMk id="5" creationId="{9837C7CA-2C14-41F5-8F7E-83E33CF6A0DB}"/>
          </ac:spMkLst>
        </pc:spChg>
        <pc:spChg chg="add mod">
          <ac:chgData name="Charlotte Wale" userId="S::charlottewale@bydesign-group.co.uk::2208e66f-59ba-4e1a-9325-94d8d9d28853" providerId="AD" clId="Web-{AFFA5477-7A8B-1181-5220-292B18FEBA2B}" dt="2021-04-07T08:36:23.345" v="19" actId="20577"/>
          <ac:spMkLst>
            <pc:docMk/>
            <pc:sldMk cId="827534639" sldId="313"/>
            <ac:spMk id="7" creationId="{72ADA476-7013-424D-92FB-DC1A204F8A9E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5:06.872" v="10"/>
          <ac:spMkLst>
            <pc:docMk/>
            <pc:sldMk cId="827534639" sldId="313"/>
            <ac:spMk id="8" creationId="{5F68480E-0451-44A4-89FB-25EFA634208C}"/>
          </ac:spMkLst>
        </pc:spChg>
        <pc:picChg chg="add">
          <ac:chgData name="Charlotte Wale" userId="S::charlottewale@bydesign-group.co.uk::2208e66f-59ba-4e1a-9325-94d8d9d28853" providerId="AD" clId="Web-{AFFA5477-7A8B-1181-5220-292B18FEBA2B}" dt="2021-04-07T08:35:06.872" v="10"/>
          <ac:picMkLst>
            <pc:docMk/>
            <pc:sldMk cId="827534639" sldId="313"/>
            <ac:picMk id="9" creationId="{B8BB6C6F-9710-47F4-B1D0-8E8172A36D49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5:06.872" v="10"/>
          <ac:picMkLst>
            <pc:docMk/>
            <pc:sldMk cId="827534639" sldId="313"/>
            <ac:picMk id="10" creationId="{80B2EAE9-B95F-4E6B-919F-C6E865D6F9A1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35:05.903" v="7"/>
          <ac:picMkLst>
            <pc:docMk/>
            <pc:sldMk cId="827534639" sldId="313"/>
            <ac:picMk id="11" creationId="{255E64CF-7709-40D2-8E25-D61AD41953A4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5:06.872" v="10"/>
          <ac:picMkLst>
            <pc:docMk/>
            <pc:sldMk cId="827534639" sldId="313"/>
            <ac:picMk id="12" creationId="{4C21FA6B-EE88-45DB-86EF-770860C5A226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35:05.887" v="6"/>
          <ac:picMkLst>
            <pc:docMk/>
            <pc:sldMk cId="827534639" sldId="313"/>
            <ac:picMk id="15" creationId="{367FCC8E-83F6-4749-952A-EC8BC435D7CB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35:05.887" v="5"/>
          <ac:picMkLst>
            <pc:docMk/>
            <pc:sldMk cId="827534639" sldId="313"/>
            <ac:picMk id="19" creationId="{24DAF9DA-E973-48C3-B5EB-30A2C5065D12}"/>
          </ac:picMkLst>
        </pc:picChg>
      </pc:sldChg>
      <pc:sldChg chg="addSp delSp modSp delAnim">
        <pc:chgData name="Charlotte Wale" userId="S::charlottewale@bydesign-group.co.uk::2208e66f-59ba-4e1a-9325-94d8d9d28853" providerId="AD" clId="Web-{AFFA5477-7A8B-1181-5220-292B18FEBA2B}" dt="2021-04-07T08:38:35.354" v="49" actId="1076"/>
        <pc:sldMkLst>
          <pc:docMk/>
          <pc:sldMk cId="759032546" sldId="315"/>
        </pc:sldMkLst>
        <pc:spChg chg="del">
          <ac:chgData name="Charlotte Wale" userId="S::charlottewale@bydesign-group.co.uk::2208e66f-59ba-4e1a-9325-94d8d9d28853" providerId="AD" clId="Web-{AFFA5477-7A8B-1181-5220-292B18FEBA2B}" dt="2021-04-07T08:37:23.708" v="32"/>
          <ac:spMkLst>
            <pc:docMk/>
            <pc:sldMk cId="759032546" sldId="315"/>
            <ac:spMk id="2" creationId="{B7E1F3D9-40C0-4F47-8762-AD6CFF1B7C12}"/>
          </ac:spMkLst>
        </pc:spChg>
        <pc:spChg chg="add del mod">
          <ac:chgData name="Charlotte Wale" userId="S::charlottewale@bydesign-group.co.uk::2208e66f-59ba-4e1a-9325-94d8d9d28853" providerId="AD" clId="Web-{AFFA5477-7A8B-1181-5220-292B18FEBA2B}" dt="2021-04-07T08:37:29.162" v="35"/>
          <ac:spMkLst>
            <pc:docMk/>
            <pc:sldMk cId="759032546" sldId="315"/>
            <ac:spMk id="4" creationId="{7E43EE59-87B0-4737-8D50-3EC70C3BE8B3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7:23.490" v="31"/>
          <ac:spMkLst>
            <pc:docMk/>
            <pc:sldMk cId="759032546" sldId="315"/>
            <ac:spMk id="5" creationId="{388E3101-A9C5-4389-A2D4-7A768216EE50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7:26.787" v="34"/>
          <ac:spMkLst>
            <pc:docMk/>
            <pc:sldMk cId="759032546" sldId="315"/>
            <ac:spMk id="10" creationId="{00E2B274-2336-4887-823B-4682CE569A06}"/>
          </ac:spMkLst>
        </pc:spChg>
        <pc:spChg chg="add mod">
          <ac:chgData name="Charlotte Wale" userId="S::charlottewale@bydesign-group.co.uk::2208e66f-59ba-4e1a-9325-94d8d9d28853" providerId="AD" clId="Web-{AFFA5477-7A8B-1181-5220-292B18FEBA2B}" dt="2021-04-07T08:38:30.385" v="48" actId="20577"/>
          <ac:spMkLst>
            <pc:docMk/>
            <pc:sldMk cId="759032546" sldId="315"/>
            <ac:spMk id="11" creationId="{70110B1D-BCB4-4B2A-B7DC-75581FAEA77D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7:26.787" v="34"/>
          <ac:spMkLst>
            <pc:docMk/>
            <pc:sldMk cId="759032546" sldId="315"/>
            <ac:spMk id="15" creationId="{1F36A08A-1AD7-447A-9364-99DCDD71D1C0}"/>
          </ac:spMkLst>
        </pc:spChg>
        <pc:grpChg chg="del mod">
          <ac:chgData name="Charlotte Wale" userId="S::charlottewale@bydesign-group.co.uk::2208e66f-59ba-4e1a-9325-94d8d9d28853" providerId="AD" clId="Web-{AFFA5477-7A8B-1181-5220-292B18FEBA2B}" dt="2021-04-07T08:37:24.334" v="33"/>
          <ac:grpSpMkLst>
            <pc:docMk/>
            <pc:sldMk cId="759032546" sldId="315"/>
            <ac:grpSpMk id="7" creationId="{D3C15384-B7D8-4E5E-9E62-2E2878BA2192}"/>
          </ac:grpSpMkLst>
        </pc:grpChg>
        <pc:grpChg chg="add mod">
          <ac:chgData name="Charlotte Wale" userId="S::charlottewale@bydesign-group.co.uk::2208e66f-59ba-4e1a-9325-94d8d9d28853" providerId="AD" clId="Web-{AFFA5477-7A8B-1181-5220-292B18FEBA2B}" dt="2021-04-07T08:38:35.354" v="49" actId="1076"/>
          <ac:grpSpMkLst>
            <pc:docMk/>
            <pc:sldMk cId="759032546" sldId="315"/>
            <ac:grpSpMk id="13" creationId="{83719344-1929-44A7-9A60-4C6577796448}"/>
          </ac:grpSpMkLst>
        </pc:grpChg>
        <pc:picChg chg="del">
          <ac:chgData name="Charlotte Wale" userId="S::charlottewale@bydesign-group.co.uk::2208e66f-59ba-4e1a-9325-94d8d9d28853" providerId="AD" clId="Web-{AFFA5477-7A8B-1181-5220-292B18FEBA2B}" dt="2021-04-07T08:37:23.490" v="30"/>
          <ac:picMkLst>
            <pc:docMk/>
            <pc:sldMk cId="759032546" sldId="315"/>
            <ac:picMk id="6" creationId="{1C40C06D-2E1F-4E36-81C8-132AC5750927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7:26.787" v="34"/>
          <ac:picMkLst>
            <pc:docMk/>
            <pc:sldMk cId="759032546" sldId="315"/>
            <ac:picMk id="12" creationId="{6448E358-596F-4380-8193-F380231674A5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7:26.787" v="34"/>
          <ac:picMkLst>
            <pc:docMk/>
            <pc:sldMk cId="759032546" sldId="315"/>
            <ac:picMk id="14" creationId="{A88CA1A7-18B0-4054-AF62-D5810BC170C4}"/>
          </ac:picMkLst>
        </pc:picChg>
      </pc:sldChg>
      <pc:sldChg chg="addSp delSp modSp delAnim">
        <pc:chgData name="Charlotte Wale" userId="S::charlottewale@bydesign-group.co.uk::2208e66f-59ba-4e1a-9325-94d8d9d28853" providerId="AD" clId="Web-{AFFA5477-7A8B-1181-5220-292B18FEBA2B}" dt="2021-04-07T08:38:55.730" v="53" actId="1076"/>
        <pc:sldMkLst>
          <pc:docMk/>
          <pc:sldMk cId="2861817123" sldId="316"/>
        </pc:sldMkLst>
        <pc:spChg chg="del">
          <ac:chgData name="Charlotte Wale" userId="S::charlottewale@bydesign-group.co.uk::2208e66f-59ba-4e1a-9325-94d8d9d28853" providerId="AD" clId="Web-{AFFA5477-7A8B-1181-5220-292B18FEBA2B}" dt="2021-04-07T08:37:57.086" v="40"/>
          <ac:spMkLst>
            <pc:docMk/>
            <pc:sldMk cId="2861817123" sldId="316"/>
            <ac:spMk id="2" creationId="{B7E1F3D9-40C0-4F47-8762-AD6CFF1B7C12}"/>
          </ac:spMkLst>
        </pc:spChg>
        <pc:spChg chg="add del mod">
          <ac:chgData name="Charlotte Wale" userId="S::charlottewale@bydesign-group.co.uk::2208e66f-59ba-4e1a-9325-94d8d9d28853" providerId="AD" clId="Web-{AFFA5477-7A8B-1181-5220-292B18FEBA2B}" dt="2021-04-07T08:38:01.508" v="42"/>
          <ac:spMkLst>
            <pc:docMk/>
            <pc:sldMk cId="2861817123" sldId="316"/>
            <ac:spMk id="4" creationId="{FF52E017-5D81-4A23-BFE7-F7D959EFA64D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7:57.070" v="39"/>
          <ac:spMkLst>
            <pc:docMk/>
            <pc:sldMk cId="2861817123" sldId="316"/>
            <ac:spMk id="5" creationId="{388E3101-A9C5-4389-A2D4-7A768216EE50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8:03.180" v="43"/>
          <ac:spMkLst>
            <pc:docMk/>
            <pc:sldMk cId="2861817123" sldId="316"/>
            <ac:spMk id="15" creationId="{FACF0165-14DD-419D-A25D-D152C6EFB13A}"/>
          </ac:spMkLst>
        </pc:spChg>
        <pc:spChg chg="add mod">
          <ac:chgData name="Charlotte Wale" userId="S::charlottewale@bydesign-group.co.uk::2208e66f-59ba-4e1a-9325-94d8d9d28853" providerId="AD" clId="Web-{AFFA5477-7A8B-1181-5220-292B18FEBA2B}" dt="2021-04-07T08:38:50.870" v="52" actId="20577"/>
          <ac:spMkLst>
            <pc:docMk/>
            <pc:sldMk cId="2861817123" sldId="316"/>
            <ac:spMk id="16" creationId="{C2808C5A-410C-40A0-BC72-61997D62621B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8:03.180" v="43"/>
          <ac:spMkLst>
            <pc:docMk/>
            <pc:sldMk cId="2861817123" sldId="316"/>
            <ac:spMk id="21" creationId="{B5F01D64-9C54-4ADA-9AF6-3A91BB26C525}"/>
          </ac:spMkLst>
        </pc:spChg>
        <pc:grpChg chg="del mod">
          <ac:chgData name="Charlotte Wale" userId="S::charlottewale@bydesign-group.co.uk::2208e66f-59ba-4e1a-9325-94d8d9d28853" providerId="AD" clId="Web-{AFFA5477-7A8B-1181-5220-292B18FEBA2B}" dt="2021-04-07T08:37:53.710" v="37"/>
          <ac:grpSpMkLst>
            <pc:docMk/>
            <pc:sldMk cId="2861817123" sldId="316"/>
            <ac:grpSpMk id="12" creationId="{5936836B-B9FA-47DA-9EFD-69A9D4C948A1}"/>
          </ac:grpSpMkLst>
        </pc:grpChg>
        <pc:grpChg chg="add mod">
          <ac:chgData name="Charlotte Wale" userId="S::charlottewale@bydesign-group.co.uk::2208e66f-59ba-4e1a-9325-94d8d9d28853" providerId="AD" clId="Web-{AFFA5477-7A8B-1181-5220-292B18FEBA2B}" dt="2021-04-07T08:38:55.730" v="53" actId="1076"/>
          <ac:grpSpMkLst>
            <pc:docMk/>
            <pc:sldMk cId="2861817123" sldId="316"/>
            <ac:grpSpMk id="19" creationId="{F51FFCF9-0C03-4F68-A1C8-D0E26C4FE74F}"/>
          </ac:grpSpMkLst>
        </pc:grpChg>
        <pc:picChg chg="del">
          <ac:chgData name="Charlotte Wale" userId="S::charlottewale@bydesign-group.co.uk::2208e66f-59ba-4e1a-9325-94d8d9d28853" providerId="AD" clId="Web-{AFFA5477-7A8B-1181-5220-292B18FEBA2B}" dt="2021-04-07T08:37:57.711" v="41"/>
          <ac:picMkLst>
            <pc:docMk/>
            <pc:sldMk cId="2861817123" sldId="316"/>
            <ac:picMk id="10" creationId="{A9D6BEEF-25B6-44A5-A63A-E3B42984AC41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37:57.070" v="38"/>
          <ac:picMkLst>
            <pc:docMk/>
            <pc:sldMk cId="2861817123" sldId="316"/>
            <ac:picMk id="11" creationId="{195669C6-9C4F-48EC-9C35-338460F6CE76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8:03.180" v="43"/>
          <ac:picMkLst>
            <pc:docMk/>
            <pc:sldMk cId="2861817123" sldId="316"/>
            <ac:picMk id="17" creationId="{43286AA8-208F-4507-88DC-C0B3C4CCF14D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8:03.180" v="43"/>
          <ac:picMkLst>
            <pc:docMk/>
            <pc:sldMk cId="2861817123" sldId="316"/>
            <ac:picMk id="18" creationId="{C93AF631-5F75-470E-892F-FDAF0B9D371C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8:03.180" v="43"/>
          <ac:picMkLst>
            <pc:docMk/>
            <pc:sldMk cId="2861817123" sldId="316"/>
            <ac:picMk id="20" creationId="{199D2003-10C4-43FC-86F9-C5BA4643A29F}"/>
          </ac:picMkLst>
        </pc:picChg>
      </pc:sldChg>
      <pc:sldChg chg="addSp delSp modSp delAnim">
        <pc:chgData name="Charlotte Wale" userId="S::charlottewale@bydesign-group.co.uk::2208e66f-59ba-4e1a-9325-94d8d9d28853" providerId="AD" clId="Web-{AFFA5477-7A8B-1181-5220-292B18FEBA2B}" dt="2021-04-07T08:39:32.045" v="72"/>
        <pc:sldMkLst>
          <pc:docMk/>
          <pc:sldMk cId="57823519" sldId="317"/>
        </pc:sldMkLst>
        <pc:spChg chg="add del mod">
          <ac:chgData name="Charlotte Wale" userId="S::charlottewale@bydesign-group.co.uk::2208e66f-59ba-4e1a-9325-94d8d9d28853" providerId="AD" clId="Web-{AFFA5477-7A8B-1181-5220-292B18FEBA2B}" dt="2021-04-07T08:39:29.920" v="71"/>
          <ac:spMkLst>
            <pc:docMk/>
            <pc:sldMk cId="57823519" sldId="317"/>
            <ac:spMk id="4" creationId="{80A92FD4-7776-4A24-B74E-D91147AE089E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9:28.013" v="69"/>
          <ac:spMkLst>
            <pc:docMk/>
            <pc:sldMk cId="57823519" sldId="317"/>
            <ac:spMk id="7" creationId="{984D1F06-6FCD-4047-B98E-77E84D931F79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9:27.966" v="68"/>
          <ac:spMkLst>
            <pc:docMk/>
            <pc:sldMk cId="57823519" sldId="317"/>
            <ac:spMk id="8" creationId="{96140706-9382-4A85-AF73-2F979C5B50B4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9:27.966" v="67"/>
          <ac:spMkLst>
            <pc:docMk/>
            <pc:sldMk cId="57823519" sldId="317"/>
            <ac:spMk id="9" creationId="{14853D8C-8E72-415D-905C-4CF78453A6D0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32.045" v="72"/>
          <ac:spMkLst>
            <pc:docMk/>
            <pc:sldMk cId="57823519" sldId="317"/>
            <ac:spMk id="10" creationId="{A5FE0353-48C2-481E-836A-365483B86B56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32.045" v="72"/>
          <ac:spMkLst>
            <pc:docMk/>
            <pc:sldMk cId="57823519" sldId="317"/>
            <ac:spMk id="12" creationId="{C90CD9B8-2BCD-4797-9F58-26D6D076BC32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32.045" v="72"/>
          <ac:spMkLst>
            <pc:docMk/>
            <pc:sldMk cId="57823519" sldId="317"/>
            <ac:spMk id="13" creationId="{0767EF47-7828-4BBB-8EDC-2A66A86AE6AF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32.045" v="72"/>
          <ac:spMkLst>
            <pc:docMk/>
            <pc:sldMk cId="57823519" sldId="317"/>
            <ac:spMk id="14" creationId="{6889CB1B-895B-40D6-991B-8F559BF286F6}"/>
          </ac:spMkLst>
        </pc:spChg>
        <pc:picChg chg="del">
          <ac:chgData name="Charlotte Wale" userId="S::charlottewale@bydesign-group.co.uk::2208e66f-59ba-4e1a-9325-94d8d9d28853" providerId="AD" clId="Web-{AFFA5477-7A8B-1181-5220-292B18FEBA2B}" dt="2021-04-07T08:39:28.013" v="70"/>
          <ac:picMkLst>
            <pc:docMk/>
            <pc:sldMk cId="57823519" sldId="317"/>
            <ac:picMk id="3" creationId="{ACED528C-C388-4B02-BA57-4C1589245F89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9:32.045" v="72"/>
          <ac:picMkLst>
            <pc:docMk/>
            <pc:sldMk cId="57823519" sldId="317"/>
            <ac:picMk id="11" creationId="{57C46565-DC81-40ED-BE52-804B075838D9}"/>
          </ac:picMkLst>
        </pc:picChg>
      </pc:sldChg>
      <pc:sldChg chg="modSp">
        <pc:chgData name="Charlotte Wale" userId="S::charlottewale@bydesign-group.co.uk::2208e66f-59ba-4e1a-9325-94d8d9d28853" providerId="AD" clId="Web-{AFFA5477-7A8B-1181-5220-292B18FEBA2B}" dt="2021-04-07T08:40:56.972" v="102" actId="1076"/>
        <pc:sldMkLst>
          <pc:docMk/>
          <pc:sldMk cId="2680999422" sldId="318"/>
        </pc:sldMkLst>
        <pc:spChg chg="mod">
          <ac:chgData name="Charlotte Wale" userId="S::charlottewale@bydesign-group.co.uk::2208e66f-59ba-4e1a-9325-94d8d9d28853" providerId="AD" clId="Web-{AFFA5477-7A8B-1181-5220-292B18FEBA2B}" dt="2021-04-07T08:40:56.972" v="102" actId="1076"/>
          <ac:spMkLst>
            <pc:docMk/>
            <pc:sldMk cId="2680999422" sldId="318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0:56.972" v="101" actId="1076"/>
          <ac:spMkLst>
            <pc:docMk/>
            <pc:sldMk cId="2680999422" sldId="318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0:52.050" v="99" actId="1076"/>
          <ac:spMkLst>
            <pc:docMk/>
            <pc:sldMk cId="2680999422" sldId="318"/>
            <ac:spMk id="8" creationId="{5920BB1A-16A8-4BDF-93C0-D9150F685776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0:51.034" v="98" actId="1076"/>
          <ac:spMkLst>
            <pc:docMk/>
            <pc:sldMk cId="2680999422" sldId="318"/>
            <ac:spMk id="9" creationId="{B5150919-D806-4176-A3EC-6224BAD44F92}"/>
          </ac:spMkLst>
        </pc:spChg>
        <pc:picChg chg="mod">
          <ac:chgData name="Charlotte Wale" userId="S::charlottewale@bydesign-group.co.uk::2208e66f-59ba-4e1a-9325-94d8d9d28853" providerId="AD" clId="Web-{AFFA5477-7A8B-1181-5220-292B18FEBA2B}" dt="2021-04-07T08:40:44.174" v="94" actId="1076"/>
          <ac:picMkLst>
            <pc:docMk/>
            <pc:sldMk cId="2680999422" sldId="318"/>
            <ac:picMk id="7" creationId="{34D99E48-2CAE-461C-8413-97E0476EF95E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0:44.190" v="95" actId="1076"/>
          <ac:picMkLst>
            <pc:docMk/>
            <pc:sldMk cId="2680999422" sldId="318"/>
            <ac:picMk id="13" creationId="{2C2E9D75-090D-44C8-8C4E-84DCF250ACE4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0:44.206" v="96" actId="1076"/>
          <ac:picMkLst>
            <pc:docMk/>
            <pc:sldMk cId="2680999422" sldId="318"/>
            <ac:picMk id="15" creationId="{38A81E83-961B-4138-A61D-1AB38AE994C2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0:44.221" v="97" actId="1076"/>
          <ac:picMkLst>
            <pc:docMk/>
            <pc:sldMk cId="2680999422" sldId="318"/>
            <ac:picMk id="17" creationId="{E52039A1-6FA5-44F5-B292-B8BC30721228}"/>
          </ac:picMkLst>
        </pc:picChg>
      </pc:sldChg>
      <pc:sldChg chg="modSp">
        <pc:chgData name="Charlotte Wale" userId="S::charlottewale@bydesign-group.co.uk::2208e66f-59ba-4e1a-9325-94d8d9d28853" providerId="AD" clId="Web-{AFFA5477-7A8B-1181-5220-292B18FEBA2B}" dt="2021-04-07T08:42:56.480" v="139" actId="1076"/>
        <pc:sldMkLst>
          <pc:docMk/>
          <pc:sldMk cId="3859812212" sldId="323"/>
        </pc:sldMkLst>
        <pc:spChg chg="mod">
          <ac:chgData name="Charlotte Wale" userId="S::charlottewale@bydesign-group.co.uk::2208e66f-59ba-4e1a-9325-94d8d9d28853" providerId="AD" clId="Web-{AFFA5477-7A8B-1181-5220-292B18FEBA2B}" dt="2021-04-07T08:42:23.275" v="127" actId="20577"/>
          <ac:spMkLst>
            <pc:docMk/>
            <pc:sldMk cId="3859812212" sldId="323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2:44.370" v="133" actId="1076"/>
          <ac:spMkLst>
            <pc:docMk/>
            <pc:sldMk cId="3859812212" sldId="323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2:51.136" v="134" actId="1076"/>
          <ac:spMkLst>
            <pc:docMk/>
            <pc:sldMk cId="3859812212" sldId="323"/>
            <ac:spMk id="11" creationId="{E0BDDB87-F1AD-4CD7-8C38-5C2838A0803A}"/>
          </ac:spMkLst>
        </pc:spChg>
        <pc:picChg chg="mod">
          <ac:chgData name="Charlotte Wale" userId="S::charlottewale@bydesign-group.co.uk::2208e66f-59ba-4e1a-9325-94d8d9d28853" providerId="AD" clId="Web-{AFFA5477-7A8B-1181-5220-292B18FEBA2B}" dt="2021-04-07T08:42:56.464" v="135" actId="1076"/>
          <ac:picMkLst>
            <pc:docMk/>
            <pc:sldMk cId="3859812212" sldId="323"/>
            <ac:picMk id="8" creationId="{26873D34-EE22-4A76-8518-6D15F79423EF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2:56.464" v="136" actId="1076"/>
          <ac:picMkLst>
            <pc:docMk/>
            <pc:sldMk cId="3859812212" sldId="323"/>
            <ac:picMk id="10" creationId="{CD27F508-C1CB-4A4A-9ED6-046D7CAFE3CF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2:56.480" v="137" actId="1076"/>
          <ac:picMkLst>
            <pc:docMk/>
            <pc:sldMk cId="3859812212" sldId="323"/>
            <ac:picMk id="13" creationId="{FDA785B8-EF7C-4682-B321-4CA32048289F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2:56.480" v="138" actId="1076"/>
          <ac:picMkLst>
            <pc:docMk/>
            <pc:sldMk cId="3859812212" sldId="323"/>
            <ac:picMk id="1026" creationId="{86703853-3C1F-4116-95E9-DD8E6ED6C261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2:56.480" v="139" actId="1076"/>
          <ac:picMkLst>
            <pc:docMk/>
            <pc:sldMk cId="3859812212" sldId="323"/>
            <ac:picMk id="1028" creationId="{742FD65E-A82C-4D05-A4E4-A3D651882F89}"/>
          </ac:picMkLst>
        </pc:picChg>
      </pc:sldChg>
      <pc:sldChg chg="addSp delSp delAnim">
        <pc:chgData name="Charlotte Wale" userId="S::charlottewale@bydesign-group.co.uk::2208e66f-59ba-4e1a-9325-94d8d9d28853" providerId="AD" clId="Web-{AFFA5477-7A8B-1181-5220-292B18FEBA2B}" dt="2021-04-07T08:43:11.606" v="146"/>
        <pc:sldMkLst>
          <pc:docMk/>
          <pc:sldMk cId="1418229176" sldId="325"/>
        </pc:sldMkLst>
        <pc:spChg chg="del">
          <ac:chgData name="Charlotte Wale" userId="S::charlottewale@bydesign-group.co.uk::2208e66f-59ba-4e1a-9325-94d8d9d28853" providerId="AD" clId="Web-{AFFA5477-7A8B-1181-5220-292B18FEBA2B}" dt="2021-04-07T08:43:10.543" v="145"/>
          <ac:spMkLst>
            <pc:docMk/>
            <pc:sldMk cId="1418229176" sldId="325"/>
            <ac:spMk id="4" creationId="{89ABB694-C59B-4251-9AAB-9362E0AF096C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43:08.731" v="144"/>
          <ac:spMkLst>
            <pc:docMk/>
            <pc:sldMk cId="1418229176" sldId="325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3:11.606" v="146"/>
          <ac:spMkLst>
            <pc:docMk/>
            <pc:sldMk cId="1418229176" sldId="325"/>
            <ac:spMk id="8" creationId="{9702FA9F-3EDB-4902-A43F-8C7289C3BB94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3:11.606" v="146"/>
          <ac:spMkLst>
            <pc:docMk/>
            <pc:sldMk cId="1418229176" sldId="325"/>
            <ac:spMk id="9" creationId="{DF62F1F8-7228-4225-899C-E65702D44CAC}"/>
          </ac:spMkLst>
        </pc:spChg>
        <pc:picChg chg="del">
          <ac:chgData name="Charlotte Wale" userId="S::charlottewale@bydesign-group.co.uk::2208e66f-59ba-4e1a-9325-94d8d9d28853" providerId="AD" clId="Web-{AFFA5477-7A8B-1181-5220-292B18FEBA2B}" dt="2021-04-07T08:43:08.731" v="143"/>
          <ac:picMkLst>
            <pc:docMk/>
            <pc:sldMk cId="1418229176" sldId="325"/>
            <ac:picMk id="10" creationId="{14580B79-772B-4180-A540-EAC52C673CD7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11.606" v="146"/>
          <ac:picMkLst>
            <pc:docMk/>
            <pc:sldMk cId="1418229176" sldId="325"/>
            <ac:picMk id="11" creationId="{91AAF8E5-154B-4C87-B1E2-2D08AD425115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43:08.731" v="142"/>
          <ac:picMkLst>
            <pc:docMk/>
            <pc:sldMk cId="1418229176" sldId="325"/>
            <ac:picMk id="12" creationId="{FA479A0E-2FA1-41EB-B790-7B7A943E4E35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11.606" v="146"/>
          <ac:picMkLst>
            <pc:docMk/>
            <pc:sldMk cId="1418229176" sldId="325"/>
            <ac:picMk id="13" creationId="{F11E2533-8C4E-459B-811A-921032A5AF59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43:08.731" v="141"/>
          <ac:picMkLst>
            <pc:docMk/>
            <pc:sldMk cId="1418229176" sldId="325"/>
            <ac:picMk id="14" creationId="{982BEAE1-C157-4497-AAE1-5D2E058B5196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11.606" v="146"/>
          <ac:picMkLst>
            <pc:docMk/>
            <pc:sldMk cId="1418229176" sldId="325"/>
            <ac:picMk id="15" creationId="{9FAA88A1-7C4D-4179-9B31-923F6097F11E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43:08.731" v="140"/>
          <ac:picMkLst>
            <pc:docMk/>
            <pc:sldMk cId="1418229176" sldId="325"/>
            <ac:picMk id="16" creationId="{86C07CA0-FEDA-4808-A1AB-C0A531728878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11.606" v="146"/>
          <ac:picMkLst>
            <pc:docMk/>
            <pc:sldMk cId="1418229176" sldId="325"/>
            <ac:picMk id="17" creationId="{9FA90BFE-0557-4B36-9927-5EEA11D6D6EB}"/>
          </ac:picMkLst>
        </pc:picChg>
      </pc:sldChg>
      <pc:sldChg chg="addSp delSp modSp addAnim delAnim">
        <pc:chgData name="Charlotte Wale" userId="S::charlottewale@bydesign-group.co.uk::2208e66f-59ba-4e1a-9325-94d8d9d28853" providerId="AD" clId="Web-{AFFA5477-7A8B-1181-5220-292B18FEBA2B}" dt="2021-04-07T08:43:39.186" v="174" actId="1076"/>
        <pc:sldMkLst>
          <pc:docMk/>
          <pc:sldMk cId="1827431397" sldId="326"/>
        </pc:sldMkLst>
        <pc:spChg chg="add del">
          <ac:chgData name="Charlotte Wale" userId="S::charlottewale@bydesign-group.co.uk::2208e66f-59ba-4e1a-9325-94d8d9d28853" providerId="AD" clId="Web-{AFFA5477-7A8B-1181-5220-292B18FEBA2B}" dt="2021-04-07T08:43:27.701" v="169"/>
          <ac:spMkLst>
            <pc:docMk/>
            <pc:sldMk cId="1827431397" sldId="326"/>
            <ac:spMk id="4" creationId="{89ABB694-C59B-4251-9AAB-9362E0AF096C}"/>
          </ac:spMkLst>
        </pc:spChg>
        <pc:spChg chg="add del">
          <ac:chgData name="Charlotte Wale" userId="S::charlottewale@bydesign-group.co.uk::2208e66f-59ba-4e1a-9325-94d8d9d28853" providerId="AD" clId="Web-{AFFA5477-7A8B-1181-5220-292B18FEBA2B}" dt="2021-04-07T08:43:27.685" v="168"/>
          <ac:spMkLst>
            <pc:docMk/>
            <pc:sldMk cId="1827431397" sldId="326"/>
            <ac:spMk id="5" creationId="{9837C7CA-2C14-41F5-8F7E-83E33CF6A0DB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3:28.638" v="170"/>
          <ac:spMkLst>
            <pc:docMk/>
            <pc:sldMk cId="1827431397" sldId="326"/>
            <ac:spMk id="10" creationId="{DE090472-46BD-4433-A9C7-3217CF12882D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3:28.638" v="170"/>
          <ac:spMkLst>
            <pc:docMk/>
            <pc:sldMk cId="1827431397" sldId="326"/>
            <ac:spMk id="11" creationId="{5A0289F3-1585-4F91-8525-FB6180F66617}"/>
          </ac:spMkLst>
        </pc:spChg>
        <pc:spChg chg="add del mod">
          <ac:chgData name="Charlotte Wale" userId="S::charlottewale@bydesign-group.co.uk::2208e66f-59ba-4e1a-9325-94d8d9d28853" providerId="AD" clId="Web-{AFFA5477-7A8B-1181-5220-292B18FEBA2B}" dt="2021-04-07T08:43:39.186" v="174" actId="1076"/>
          <ac:spMkLst>
            <pc:docMk/>
            <pc:sldMk cId="1827431397" sldId="326"/>
            <ac:spMk id="18" creationId="{AC022322-5A34-4FFF-AD8E-D47307BCB064}"/>
          </ac:spMkLst>
        </pc:spChg>
        <pc:picChg chg="add">
          <ac:chgData name="Charlotte Wale" userId="S::charlottewale@bydesign-group.co.uk::2208e66f-59ba-4e1a-9325-94d8d9d28853" providerId="AD" clId="Web-{AFFA5477-7A8B-1181-5220-292B18FEBA2B}" dt="2021-04-07T08:43:28.638" v="170"/>
          <ac:picMkLst>
            <pc:docMk/>
            <pc:sldMk cId="1827431397" sldId="326"/>
            <ac:picMk id="12" creationId="{29417490-B972-47CC-AB2A-21EACF3FD586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28.638" v="170"/>
          <ac:picMkLst>
            <pc:docMk/>
            <pc:sldMk cId="1827431397" sldId="326"/>
            <ac:picMk id="13" creationId="{54417C27-16C6-478B-B963-D64092F40294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28.638" v="170"/>
          <ac:picMkLst>
            <pc:docMk/>
            <pc:sldMk cId="1827431397" sldId="326"/>
            <ac:picMk id="14" creationId="{436C7171-A2B7-4123-84DD-EEE7B2DD2B98}"/>
          </ac:picMkLst>
        </pc:picChg>
        <pc:picChg chg="add del">
          <ac:chgData name="Charlotte Wale" userId="S::charlottewale@bydesign-group.co.uk::2208e66f-59ba-4e1a-9325-94d8d9d28853" providerId="AD" clId="Web-{AFFA5477-7A8B-1181-5220-292B18FEBA2B}" dt="2021-04-07T08:43:27.685" v="167"/>
          <ac:picMkLst>
            <pc:docMk/>
            <pc:sldMk cId="1827431397" sldId="326"/>
            <ac:picMk id="15" creationId="{43E3E26A-31AD-40AD-A358-C629C1788E86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28.638" v="170"/>
          <ac:picMkLst>
            <pc:docMk/>
            <pc:sldMk cId="1827431397" sldId="326"/>
            <ac:picMk id="16" creationId="{AE90F039-48DF-4AD6-BCF0-EB4183CDB141}"/>
          </ac:picMkLst>
        </pc:picChg>
        <pc:picChg chg="add del">
          <ac:chgData name="Charlotte Wale" userId="S::charlottewale@bydesign-group.co.uk::2208e66f-59ba-4e1a-9325-94d8d9d28853" providerId="AD" clId="Web-{AFFA5477-7A8B-1181-5220-292B18FEBA2B}" dt="2021-04-07T08:43:27.685" v="166"/>
          <ac:picMkLst>
            <pc:docMk/>
            <pc:sldMk cId="1827431397" sldId="326"/>
            <ac:picMk id="17" creationId="{21273F81-34EF-4AB0-96D7-43A592C33594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3:28.638" v="170"/>
          <ac:picMkLst>
            <pc:docMk/>
            <pc:sldMk cId="1827431397" sldId="326"/>
            <ac:picMk id="19" creationId="{8B4D4AC6-9FD2-417A-B4AE-D2776AD1874E}"/>
          </ac:picMkLst>
        </pc:picChg>
        <pc:picChg chg="add del">
          <ac:chgData name="Charlotte Wale" userId="S::charlottewale@bydesign-group.co.uk::2208e66f-59ba-4e1a-9325-94d8d9d28853" providerId="AD" clId="Web-{AFFA5477-7A8B-1181-5220-292B18FEBA2B}" dt="2021-04-07T08:43:27.685" v="165"/>
          <ac:picMkLst>
            <pc:docMk/>
            <pc:sldMk cId="1827431397" sldId="326"/>
            <ac:picMk id="20" creationId="{122C84E5-BC2D-4314-A839-A67EAF766EC7}"/>
          </ac:picMkLst>
        </pc:picChg>
        <pc:picChg chg="add del">
          <ac:chgData name="Charlotte Wale" userId="S::charlottewale@bydesign-group.co.uk::2208e66f-59ba-4e1a-9325-94d8d9d28853" providerId="AD" clId="Web-{AFFA5477-7A8B-1181-5220-292B18FEBA2B}" dt="2021-04-07T08:43:27.685" v="164"/>
          <ac:picMkLst>
            <pc:docMk/>
            <pc:sldMk cId="1827431397" sldId="326"/>
            <ac:picMk id="22" creationId="{A69A9DDF-334A-443C-B00B-8B0C4D64F321}"/>
          </ac:picMkLst>
        </pc:picChg>
        <pc:picChg chg="add del">
          <ac:chgData name="Charlotte Wale" userId="S::charlottewale@bydesign-group.co.uk::2208e66f-59ba-4e1a-9325-94d8d9d28853" providerId="AD" clId="Web-{AFFA5477-7A8B-1181-5220-292B18FEBA2B}" dt="2021-04-07T08:43:27.685" v="163"/>
          <ac:picMkLst>
            <pc:docMk/>
            <pc:sldMk cId="1827431397" sldId="326"/>
            <ac:picMk id="24" creationId="{F09D90E0-C953-4D3D-A1C0-21A9DEEB1102}"/>
          </ac:picMkLst>
        </pc:picChg>
      </pc:sldChg>
      <pc:sldChg chg="addSp delSp delAnim">
        <pc:chgData name="Charlotte Wale" userId="S::charlottewale@bydesign-group.co.uk::2208e66f-59ba-4e1a-9325-94d8d9d28853" providerId="AD" clId="Web-{AFFA5477-7A8B-1181-5220-292B18FEBA2B}" dt="2021-04-07T08:45:07.816" v="190"/>
        <pc:sldMkLst>
          <pc:docMk/>
          <pc:sldMk cId="2953101775" sldId="347"/>
        </pc:sldMkLst>
        <pc:spChg chg="del">
          <ac:chgData name="Charlotte Wale" userId="S::charlottewale@bydesign-group.co.uk::2208e66f-59ba-4e1a-9325-94d8d9d28853" providerId="AD" clId="Web-{AFFA5477-7A8B-1181-5220-292B18FEBA2B}" dt="2021-04-07T08:45:06.894" v="189"/>
          <ac:spMkLst>
            <pc:docMk/>
            <pc:sldMk cId="2953101775" sldId="347"/>
            <ac:spMk id="4" creationId="{DA57C4CE-FC0E-483E-B02F-088E3682CC79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5:07.816" v="190"/>
          <ac:spMkLst>
            <pc:docMk/>
            <pc:sldMk cId="2953101775" sldId="347"/>
            <ac:spMk id="6" creationId="{C995B209-1B70-4896-9233-24A3CAD1145D}"/>
          </ac:spMkLst>
        </pc:spChg>
      </pc:sldChg>
      <pc:sldChg chg="addSp delSp modSp">
        <pc:chgData name="Charlotte Wale" userId="S::charlottewale@bydesign-group.co.uk::2208e66f-59ba-4e1a-9325-94d8d9d28853" providerId="AD" clId="Web-{AFFA5477-7A8B-1181-5220-292B18FEBA2B}" dt="2021-04-07T08:44:02.203" v="183"/>
        <pc:sldMkLst>
          <pc:docMk/>
          <pc:sldMk cId="3794984551" sldId="354"/>
        </pc:sldMkLst>
        <pc:spChg chg="del">
          <ac:chgData name="Charlotte Wale" userId="S::charlottewale@bydesign-group.co.uk::2208e66f-59ba-4e1a-9325-94d8d9d28853" providerId="AD" clId="Web-{AFFA5477-7A8B-1181-5220-292B18FEBA2B}" dt="2021-04-07T08:43:58.578" v="180"/>
          <ac:spMkLst>
            <pc:docMk/>
            <pc:sldMk cId="3794984551" sldId="354"/>
            <ac:spMk id="2" creationId="{3757773E-5EA5-439F-9A5B-EAB95795D6CF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44:00.203" v="181"/>
          <ac:spMkLst>
            <pc:docMk/>
            <pc:sldMk cId="3794984551" sldId="354"/>
            <ac:spMk id="4" creationId="{4C87B58C-E6ED-4052-97E1-C548BA3D42F1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43:58.562" v="175"/>
          <ac:spMkLst>
            <pc:docMk/>
            <pc:sldMk cId="3794984551" sldId="354"/>
            <ac:spMk id="7" creationId="{ABA004F3-02DC-4174-B0AC-25132A7808DF}"/>
          </ac:spMkLst>
        </pc:spChg>
        <pc:spChg chg="add del mod">
          <ac:chgData name="Charlotte Wale" userId="S::charlottewale@bydesign-group.co.uk::2208e66f-59ba-4e1a-9325-94d8d9d28853" providerId="AD" clId="Web-{AFFA5477-7A8B-1181-5220-292B18FEBA2B}" dt="2021-04-07T08:44:01.187" v="182"/>
          <ac:spMkLst>
            <pc:docMk/>
            <pc:sldMk cId="3794984551" sldId="354"/>
            <ac:spMk id="9" creationId="{939232B4-BBE6-4A59-896D-B67DC2096DF7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4:02.203" v="183"/>
          <ac:spMkLst>
            <pc:docMk/>
            <pc:sldMk cId="3794984551" sldId="354"/>
            <ac:spMk id="11" creationId="{DD7C17E4-26BC-4F20-9432-0AFF775FE4EA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4:02.203" v="183"/>
          <ac:spMkLst>
            <pc:docMk/>
            <pc:sldMk cId="3794984551" sldId="354"/>
            <ac:spMk id="16" creationId="{951961D2-05E3-46BE-B28A-931A2E8B2DD7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44:02.203" v="183"/>
          <ac:spMkLst>
            <pc:docMk/>
            <pc:sldMk cId="3794984551" sldId="354"/>
            <ac:spMk id="17" creationId="{3666647B-9081-4E8B-90A3-FAB646418CEF}"/>
          </ac:spMkLst>
        </pc:spChg>
        <pc:picChg chg="del">
          <ac:chgData name="Charlotte Wale" userId="S::charlottewale@bydesign-group.co.uk::2208e66f-59ba-4e1a-9325-94d8d9d28853" providerId="AD" clId="Web-{AFFA5477-7A8B-1181-5220-292B18FEBA2B}" dt="2021-04-07T08:43:58.562" v="176"/>
          <ac:picMkLst>
            <pc:docMk/>
            <pc:sldMk cId="3794984551" sldId="354"/>
            <ac:picMk id="5" creationId="{4ABA7C16-F734-4E8E-BB37-DFCE57316B43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43:58.562" v="178"/>
          <ac:picMkLst>
            <pc:docMk/>
            <pc:sldMk cId="3794984551" sldId="354"/>
            <ac:picMk id="6" creationId="{DD87902F-7E34-4608-BE05-BEFFDEC1A4D1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43:58.562" v="179"/>
          <ac:picMkLst>
            <pc:docMk/>
            <pc:sldMk cId="3794984551" sldId="354"/>
            <ac:picMk id="8" creationId="{435BAF3A-91E1-42F0-B53A-19A42E786EAF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43:58.562" v="177"/>
          <ac:picMkLst>
            <pc:docMk/>
            <pc:sldMk cId="3794984551" sldId="354"/>
            <ac:picMk id="10" creationId="{E0D9494F-D5D5-4D34-B2DD-62F9656B9CE1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4:02.203" v="183"/>
          <ac:picMkLst>
            <pc:docMk/>
            <pc:sldMk cId="3794984551" sldId="354"/>
            <ac:picMk id="12" creationId="{CD6E8DD4-D785-4DD6-A9C1-EC634DADB664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4:02.203" v="183"/>
          <ac:picMkLst>
            <pc:docMk/>
            <pc:sldMk cId="3794984551" sldId="354"/>
            <ac:picMk id="13" creationId="{A1F3F90D-2468-4CF2-A6CA-EEADEBAE89A3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4:02.203" v="183"/>
          <ac:picMkLst>
            <pc:docMk/>
            <pc:sldMk cId="3794984551" sldId="354"/>
            <ac:picMk id="14" creationId="{2265B66C-C5AF-4CA2-B963-ED23BAA3DB5A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44:02.203" v="183"/>
          <ac:picMkLst>
            <pc:docMk/>
            <pc:sldMk cId="3794984551" sldId="354"/>
            <ac:picMk id="15" creationId="{BC41492D-A511-4696-8C12-4004198EB768}"/>
          </ac:picMkLst>
        </pc:picChg>
      </pc:sldChg>
      <pc:sldChg chg="modSp">
        <pc:chgData name="Charlotte Wale" userId="S::charlottewale@bydesign-group.co.uk::2208e66f-59ba-4e1a-9325-94d8d9d28853" providerId="AD" clId="Web-{AFFA5477-7A8B-1181-5220-292B18FEBA2B}" dt="2021-04-07T08:42:01.242" v="120" actId="1076"/>
        <pc:sldMkLst>
          <pc:docMk/>
          <pc:sldMk cId="3462904106" sldId="355"/>
        </pc:sldMkLst>
        <pc:spChg chg="mod">
          <ac:chgData name="Charlotte Wale" userId="S::charlottewale@bydesign-group.co.uk::2208e66f-59ba-4e1a-9325-94d8d9d28853" providerId="AD" clId="Web-{AFFA5477-7A8B-1181-5220-292B18FEBA2B}" dt="2021-04-07T08:42:01.242" v="120" actId="1076"/>
          <ac:spMkLst>
            <pc:docMk/>
            <pc:sldMk cId="3462904106" sldId="355"/>
            <ac:spMk id="8" creationId="{5920BB1A-16A8-4BDF-93C0-D9150F685776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1:25.396" v="109" actId="1076"/>
          <ac:spMkLst>
            <pc:docMk/>
            <pc:sldMk cId="3462904106" sldId="355"/>
            <ac:spMk id="9" creationId="{B5150919-D806-4176-A3EC-6224BAD44F92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1:59.632" v="119" actId="1076"/>
          <ac:spMkLst>
            <pc:docMk/>
            <pc:sldMk cId="3462904106" sldId="355"/>
            <ac:spMk id="10" creationId="{BC76D400-E053-4814-8DDB-AA89AE667988}"/>
          </ac:spMkLst>
        </pc:spChg>
        <pc:spChg chg="mod">
          <ac:chgData name="Charlotte Wale" userId="S::charlottewale@bydesign-group.co.uk::2208e66f-59ba-4e1a-9325-94d8d9d28853" providerId="AD" clId="Web-{AFFA5477-7A8B-1181-5220-292B18FEBA2B}" dt="2021-04-07T08:41:48.475" v="116" actId="1076"/>
          <ac:spMkLst>
            <pc:docMk/>
            <pc:sldMk cId="3462904106" sldId="355"/>
            <ac:spMk id="12" creationId="{0824C023-FA16-4526-8A5B-8105682534C7}"/>
          </ac:spMkLst>
        </pc:spChg>
        <pc:picChg chg="mod">
          <ac:chgData name="Charlotte Wale" userId="S::charlottewale@bydesign-group.co.uk::2208e66f-59ba-4e1a-9325-94d8d9d28853" providerId="AD" clId="Web-{AFFA5477-7A8B-1181-5220-292B18FEBA2B}" dt="2021-04-07T08:41:51.866" v="117" actId="1076"/>
          <ac:picMkLst>
            <pc:docMk/>
            <pc:sldMk cId="3462904106" sldId="355"/>
            <ac:picMk id="3" creationId="{FDD9A7A5-4098-42D5-B221-B4D0AA05D729}"/>
          </ac:picMkLst>
        </pc:picChg>
        <pc:picChg chg="mod">
          <ac:chgData name="Charlotte Wale" userId="S::charlottewale@bydesign-group.co.uk::2208e66f-59ba-4e1a-9325-94d8d9d28853" providerId="AD" clId="Web-{AFFA5477-7A8B-1181-5220-292B18FEBA2B}" dt="2021-04-07T08:41:51.882" v="118" actId="1076"/>
          <ac:picMkLst>
            <pc:docMk/>
            <pc:sldMk cId="3462904106" sldId="355"/>
            <ac:picMk id="7" creationId="{9AFE3501-D45A-45AC-9109-BB926E9AE3B5}"/>
          </ac:picMkLst>
        </pc:picChg>
      </pc:sldChg>
      <pc:sldChg chg="addSp delSp modSp delAnim">
        <pc:chgData name="Charlotte Wale" userId="S::charlottewale@bydesign-group.co.uk::2208e66f-59ba-4e1a-9325-94d8d9d28853" providerId="AD" clId="Web-{AFFA5477-7A8B-1181-5220-292B18FEBA2B}" dt="2021-04-07T08:39:13.950" v="66"/>
        <pc:sldMkLst>
          <pc:docMk/>
          <pc:sldMk cId="325261119" sldId="358"/>
        </pc:sldMkLst>
        <pc:spChg chg="del">
          <ac:chgData name="Charlotte Wale" userId="S::charlottewale@bydesign-group.co.uk::2208e66f-59ba-4e1a-9325-94d8d9d28853" providerId="AD" clId="Web-{AFFA5477-7A8B-1181-5220-292B18FEBA2B}" dt="2021-04-07T08:39:06.996" v="61"/>
          <ac:spMkLst>
            <pc:docMk/>
            <pc:sldMk cId="325261119" sldId="358"/>
            <ac:spMk id="2" creationId="{7100BB6E-C387-4AC0-8485-152BE8B9AF08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9:06.981" v="60"/>
          <ac:spMkLst>
            <pc:docMk/>
            <pc:sldMk cId="325261119" sldId="358"/>
            <ac:spMk id="3" creationId="{D7276C4B-513A-406C-82CA-355732913E55}"/>
          </ac:spMkLst>
        </pc:spChg>
        <pc:spChg chg="add del mod">
          <ac:chgData name="Charlotte Wale" userId="S::charlottewale@bydesign-group.co.uk::2208e66f-59ba-4e1a-9325-94d8d9d28853" providerId="AD" clId="Web-{AFFA5477-7A8B-1181-5220-292B18FEBA2B}" dt="2021-04-07T08:39:13.012" v="65"/>
          <ac:spMkLst>
            <pc:docMk/>
            <pc:sldMk cId="325261119" sldId="358"/>
            <ac:spMk id="5" creationId="{301ABC3E-77BA-4B3D-8F82-92F8CF51E219}"/>
          </ac:spMkLst>
        </pc:spChg>
        <pc:spChg chg="add del mod">
          <ac:chgData name="Charlotte Wale" userId="S::charlottewale@bydesign-group.co.uk::2208e66f-59ba-4e1a-9325-94d8d9d28853" providerId="AD" clId="Web-{AFFA5477-7A8B-1181-5220-292B18FEBA2B}" dt="2021-04-07T08:39:11.950" v="64"/>
          <ac:spMkLst>
            <pc:docMk/>
            <pc:sldMk cId="325261119" sldId="358"/>
            <ac:spMk id="7" creationId="{D0361765-93BB-499A-AA65-C48BF753D613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9:06.981" v="59"/>
          <ac:spMkLst>
            <pc:docMk/>
            <pc:sldMk cId="325261119" sldId="358"/>
            <ac:spMk id="13" creationId="{94137010-9FAA-47D8-ADBA-91E78642DA13}"/>
          </ac:spMkLst>
        </pc:spChg>
        <pc:spChg chg="add del">
          <ac:chgData name="Charlotte Wale" userId="S::charlottewale@bydesign-group.co.uk::2208e66f-59ba-4e1a-9325-94d8d9d28853" providerId="AD" clId="Web-{AFFA5477-7A8B-1181-5220-292B18FEBA2B}" dt="2021-04-07T08:39:10.762" v="63"/>
          <ac:spMkLst>
            <pc:docMk/>
            <pc:sldMk cId="325261119" sldId="358"/>
            <ac:spMk id="14" creationId="{EBC166CA-52EE-4ED1-9EC4-9D414B8755B7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9:06.981" v="58"/>
          <ac:spMkLst>
            <pc:docMk/>
            <pc:sldMk cId="325261119" sldId="358"/>
            <ac:spMk id="15" creationId="{24C08760-34F6-4B7A-AF2B-44DE62F24F5C}"/>
          </ac:spMkLst>
        </pc:spChg>
        <pc:spChg chg="add del">
          <ac:chgData name="Charlotte Wale" userId="S::charlottewale@bydesign-group.co.uk::2208e66f-59ba-4e1a-9325-94d8d9d28853" providerId="AD" clId="Web-{AFFA5477-7A8B-1181-5220-292B18FEBA2B}" dt="2021-04-07T08:39:10.762" v="63"/>
          <ac:spMkLst>
            <pc:docMk/>
            <pc:sldMk cId="325261119" sldId="358"/>
            <ac:spMk id="16" creationId="{2A5C6A93-58D3-4573-9C5F-7948D9FAF40D}"/>
          </ac:spMkLst>
        </pc:spChg>
        <pc:spChg chg="del">
          <ac:chgData name="Charlotte Wale" userId="S::charlottewale@bydesign-group.co.uk::2208e66f-59ba-4e1a-9325-94d8d9d28853" providerId="AD" clId="Web-{AFFA5477-7A8B-1181-5220-292B18FEBA2B}" dt="2021-04-07T08:39:06.981" v="57"/>
          <ac:spMkLst>
            <pc:docMk/>
            <pc:sldMk cId="325261119" sldId="358"/>
            <ac:spMk id="17" creationId="{BE1B4DC8-A10B-43DA-B9FD-D1D9FC491543}"/>
          </ac:spMkLst>
        </pc:spChg>
        <pc:spChg chg="add del">
          <ac:chgData name="Charlotte Wale" userId="S::charlottewale@bydesign-group.co.uk::2208e66f-59ba-4e1a-9325-94d8d9d28853" providerId="AD" clId="Web-{AFFA5477-7A8B-1181-5220-292B18FEBA2B}" dt="2021-04-07T08:39:10.762" v="63"/>
          <ac:spMkLst>
            <pc:docMk/>
            <pc:sldMk cId="325261119" sldId="358"/>
            <ac:spMk id="18" creationId="{89282E98-46BC-4B08-B323-ECBAD2EC9DBC}"/>
          </ac:spMkLst>
        </pc:spChg>
        <pc:spChg chg="add del">
          <ac:chgData name="Charlotte Wale" userId="S::charlottewale@bydesign-group.co.uk::2208e66f-59ba-4e1a-9325-94d8d9d28853" providerId="AD" clId="Web-{AFFA5477-7A8B-1181-5220-292B18FEBA2B}" dt="2021-04-07T08:39:10.762" v="63"/>
          <ac:spMkLst>
            <pc:docMk/>
            <pc:sldMk cId="325261119" sldId="358"/>
            <ac:spMk id="19" creationId="{750BB69C-1274-4D4F-A8F6-B4E699502A94}"/>
          </ac:spMkLst>
        </pc:spChg>
        <pc:spChg chg="add del">
          <ac:chgData name="Charlotte Wale" userId="S::charlottewale@bydesign-group.co.uk::2208e66f-59ba-4e1a-9325-94d8d9d28853" providerId="AD" clId="Web-{AFFA5477-7A8B-1181-5220-292B18FEBA2B}" dt="2021-04-07T08:39:10.762" v="63"/>
          <ac:spMkLst>
            <pc:docMk/>
            <pc:sldMk cId="325261119" sldId="358"/>
            <ac:spMk id="20" creationId="{A0F02E54-2E00-4383-94D7-17E01B8DC010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13.950" v="66"/>
          <ac:spMkLst>
            <pc:docMk/>
            <pc:sldMk cId="325261119" sldId="358"/>
            <ac:spMk id="24" creationId="{EBC166CA-52EE-4ED1-9EC4-9D414B8755B7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13.950" v="66"/>
          <ac:spMkLst>
            <pc:docMk/>
            <pc:sldMk cId="325261119" sldId="358"/>
            <ac:spMk id="25" creationId="{2A5C6A93-58D3-4573-9C5F-7948D9FAF40D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13.950" v="66"/>
          <ac:spMkLst>
            <pc:docMk/>
            <pc:sldMk cId="325261119" sldId="358"/>
            <ac:spMk id="26" creationId="{89282E98-46BC-4B08-B323-ECBAD2EC9DBC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13.950" v="66"/>
          <ac:spMkLst>
            <pc:docMk/>
            <pc:sldMk cId="325261119" sldId="358"/>
            <ac:spMk id="27" creationId="{750BB69C-1274-4D4F-A8F6-B4E699502A94}"/>
          </ac:spMkLst>
        </pc:spChg>
        <pc:spChg chg="add">
          <ac:chgData name="Charlotte Wale" userId="S::charlottewale@bydesign-group.co.uk::2208e66f-59ba-4e1a-9325-94d8d9d28853" providerId="AD" clId="Web-{AFFA5477-7A8B-1181-5220-292B18FEBA2B}" dt="2021-04-07T08:39:13.950" v="66"/>
          <ac:spMkLst>
            <pc:docMk/>
            <pc:sldMk cId="325261119" sldId="358"/>
            <ac:spMk id="28" creationId="{A0F02E54-2E00-4383-94D7-17E01B8DC010}"/>
          </ac:spMkLst>
        </pc:spChg>
        <pc:picChg chg="add del">
          <ac:chgData name="Charlotte Wale" userId="S::charlottewale@bydesign-group.co.uk::2208e66f-59ba-4e1a-9325-94d8d9d28853" providerId="AD" clId="Web-{AFFA5477-7A8B-1181-5220-292B18FEBA2B}" dt="2021-04-07T08:39:10.762" v="63"/>
          <ac:picMkLst>
            <pc:docMk/>
            <pc:sldMk cId="325261119" sldId="358"/>
            <ac:picMk id="21" creationId="{7595300F-2D44-4FD2-9A45-2369AC4A95A3}"/>
          </ac:picMkLst>
        </pc:picChg>
        <pc:picChg chg="add del">
          <ac:chgData name="Charlotte Wale" userId="S::charlottewale@bydesign-group.co.uk::2208e66f-59ba-4e1a-9325-94d8d9d28853" providerId="AD" clId="Web-{AFFA5477-7A8B-1181-5220-292B18FEBA2B}" dt="2021-04-07T08:39:10.762" v="63"/>
          <ac:picMkLst>
            <pc:docMk/>
            <pc:sldMk cId="325261119" sldId="358"/>
            <ac:picMk id="22" creationId="{B4C326FB-BCB8-43A9-A8C8-D876D4A28291}"/>
          </ac:picMkLst>
        </pc:picChg>
        <pc:picChg chg="add del">
          <ac:chgData name="Charlotte Wale" userId="S::charlottewale@bydesign-group.co.uk::2208e66f-59ba-4e1a-9325-94d8d9d28853" providerId="AD" clId="Web-{AFFA5477-7A8B-1181-5220-292B18FEBA2B}" dt="2021-04-07T08:39:10.762" v="63"/>
          <ac:picMkLst>
            <pc:docMk/>
            <pc:sldMk cId="325261119" sldId="358"/>
            <ac:picMk id="23" creationId="{71AA3E5B-E696-49C7-97C3-167FEE7AE35B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9:13.950" v="66"/>
          <ac:picMkLst>
            <pc:docMk/>
            <pc:sldMk cId="325261119" sldId="358"/>
            <ac:picMk id="29" creationId="{7595300F-2D44-4FD2-9A45-2369AC4A95A3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9:13.950" v="66"/>
          <ac:picMkLst>
            <pc:docMk/>
            <pc:sldMk cId="325261119" sldId="358"/>
            <ac:picMk id="30" creationId="{B4C326FB-BCB8-43A9-A8C8-D876D4A28291}"/>
          </ac:picMkLst>
        </pc:picChg>
        <pc:picChg chg="add">
          <ac:chgData name="Charlotte Wale" userId="S::charlottewale@bydesign-group.co.uk::2208e66f-59ba-4e1a-9325-94d8d9d28853" providerId="AD" clId="Web-{AFFA5477-7A8B-1181-5220-292B18FEBA2B}" dt="2021-04-07T08:39:13.950" v="66"/>
          <ac:picMkLst>
            <pc:docMk/>
            <pc:sldMk cId="325261119" sldId="358"/>
            <ac:picMk id="31" creationId="{71AA3E5B-E696-49C7-97C3-167FEE7AE35B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39:06.965" v="56"/>
          <ac:picMkLst>
            <pc:docMk/>
            <pc:sldMk cId="325261119" sldId="358"/>
            <ac:picMk id="2050" creationId="{55E12774-E7FA-4CB4-BF7E-CEC8B2A96061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39:06.965" v="55"/>
          <ac:picMkLst>
            <pc:docMk/>
            <pc:sldMk cId="325261119" sldId="358"/>
            <ac:picMk id="2052" creationId="{93263206-BA65-4D48-A8BC-21D9493104C1}"/>
          </ac:picMkLst>
        </pc:picChg>
        <pc:picChg chg="del">
          <ac:chgData name="Charlotte Wale" userId="S::charlottewale@bydesign-group.co.uk::2208e66f-59ba-4e1a-9325-94d8d9d28853" providerId="AD" clId="Web-{AFFA5477-7A8B-1181-5220-292B18FEBA2B}" dt="2021-04-07T08:39:06.965" v="54"/>
          <ac:picMkLst>
            <pc:docMk/>
            <pc:sldMk cId="325261119" sldId="358"/>
            <ac:picMk id="2054" creationId="{7413978D-23CC-4D47-9BAC-A2223118E1C6}"/>
          </ac:picMkLst>
        </pc:picChg>
      </pc:sldChg>
      <pc:sldChg chg="modSp">
        <pc:chgData name="Charlotte Wale" userId="S::charlottewale@bydesign-group.co.uk::2208e66f-59ba-4e1a-9325-94d8d9d28853" providerId="AD" clId="Web-{AFFA5477-7A8B-1181-5220-292B18FEBA2B}" dt="2021-04-07T08:44:26.017" v="184"/>
        <pc:sldMkLst>
          <pc:docMk/>
          <pc:sldMk cId="1433922489" sldId="360"/>
        </pc:sldMkLst>
        <pc:spChg chg="mod">
          <ac:chgData name="Charlotte Wale" userId="S::charlottewale@bydesign-group.co.uk::2208e66f-59ba-4e1a-9325-94d8d9d28853" providerId="AD" clId="Web-{AFFA5477-7A8B-1181-5220-292B18FEBA2B}" dt="2021-04-07T08:44:26.017" v="184"/>
          <ac:spMkLst>
            <pc:docMk/>
            <pc:sldMk cId="1433922489" sldId="360"/>
            <ac:spMk id="5" creationId="{7F04DD75-5B0A-4A30-902E-1E507BD15875}"/>
          </ac:spMkLst>
        </pc:spChg>
      </pc:sldChg>
      <pc:sldChg chg="modSp">
        <pc:chgData name="Charlotte Wale" userId="S::charlottewale@bydesign-group.co.uk::2208e66f-59ba-4e1a-9325-94d8d9d28853" providerId="AD" clId="Web-{AFFA5477-7A8B-1181-5220-292B18FEBA2B}" dt="2021-04-07T08:44:32.642" v="185"/>
        <pc:sldMkLst>
          <pc:docMk/>
          <pc:sldMk cId="840030762" sldId="361"/>
        </pc:sldMkLst>
        <pc:spChg chg="mod">
          <ac:chgData name="Charlotte Wale" userId="S::charlottewale@bydesign-group.co.uk::2208e66f-59ba-4e1a-9325-94d8d9d28853" providerId="AD" clId="Web-{AFFA5477-7A8B-1181-5220-292B18FEBA2B}" dt="2021-04-07T08:44:32.642" v="185"/>
          <ac:spMkLst>
            <pc:docMk/>
            <pc:sldMk cId="840030762" sldId="361"/>
            <ac:spMk id="8" creationId="{1870D582-B35C-4979-A584-537140B65835}"/>
          </ac:spMkLst>
        </pc:spChg>
      </pc:sldChg>
      <pc:sldChg chg="modSp">
        <pc:chgData name="Charlotte Wale" userId="S::charlottewale@bydesign-group.co.uk::2208e66f-59ba-4e1a-9325-94d8d9d28853" providerId="AD" clId="Web-{AFFA5477-7A8B-1181-5220-292B18FEBA2B}" dt="2021-04-07T08:44:39.455" v="186"/>
        <pc:sldMkLst>
          <pc:docMk/>
          <pc:sldMk cId="2232307241" sldId="362"/>
        </pc:sldMkLst>
        <pc:spChg chg="mod">
          <ac:chgData name="Charlotte Wale" userId="S::charlottewale@bydesign-group.co.uk::2208e66f-59ba-4e1a-9325-94d8d9d28853" providerId="AD" clId="Web-{AFFA5477-7A8B-1181-5220-292B18FEBA2B}" dt="2021-04-07T08:44:39.455" v="186"/>
          <ac:spMkLst>
            <pc:docMk/>
            <pc:sldMk cId="2232307241" sldId="362"/>
            <ac:spMk id="5" creationId="{5CA8B264-C453-4A4D-91F4-26F3C8399289}"/>
          </ac:spMkLst>
        </pc:spChg>
      </pc:sldChg>
      <pc:sldChg chg="modSp">
        <pc:chgData name="Charlotte Wale" userId="S::charlottewale@bydesign-group.co.uk::2208e66f-59ba-4e1a-9325-94d8d9d28853" providerId="AD" clId="Web-{AFFA5477-7A8B-1181-5220-292B18FEBA2B}" dt="2021-04-07T08:44:45.612" v="187"/>
        <pc:sldMkLst>
          <pc:docMk/>
          <pc:sldMk cId="366087773" sldId="363"/>
        </pc:sldMkLst>
        <pc:spChg chg="mod">
          <ac:chgData name="Charlotte Wale" userId="S::charlottewale@bydesign-group.co.uk::2208e66f-59ba-4e1a-9325-94d8d9d28853" providerId="AD" clId="Web-{AFFA5477-7A8B-1181-5220-292B18FEBA2B}" dt="2021-04-07T08:44:45.612" v="187"/>
          <ac:spMkLst>
            <pc:docMk/>
            <pc:sldMk cId="366087773" sldId="363"/>
            <ac:spMk id="5" creationId="{CEEBCAD0-0171-41A6-B715-D43591779F45}"/>
          </ac:spMkLst>
        </pc:spChg>
      </pc:sldChg>
      <pc:sldChg chg="modSp">
        <pc:chgData name="Charlotte Wale" userId="S::charlottewale@bydesign-group.co.uk::2208e66f-59ba-4e1a-9325-94d8d9d28853" providerId="AD" clId="Web-{AFFA5477-7A8B-1181-5220-292B18FEBA2B}" dt="2021-04-07T08:44:52.003" v="188"/>
        <pc:sldMkLst>
          <pc:docMk/>
          <pc:sldMk cId="2865526732" sldId="364"/>
        </pc:sldMkLst>
        <pc:spChg chg="mod">
          <ac:chgData name="Charlotte Wale" userId="S::charlottewale@bydesign-group.co.uk::2208e66f-59ba-4e1a-9325-94d8d9d28853" providerId="AD" clId="Web-{AFFA5477-7A8B-1181-5220-292B18FEBA2B}" dt="2021-04-07T08:44:52.003" v="188"/>
          <ac:spMkLst>
            <pc:docMk/>
            <pc:sldMk cId="2865526732" sldId="364"/>
            <ac:spMk id="5" creationId="{46A71D8D-630C-45DA-8B41-4A3EA54C6DF7}"/>
          </ac:spMkLst>
        </pc:spChg>
      </pc:sldChg>
    </pc:docChg>
  </pc:docChgLst>
  <pc:docChgLst>
    <pc:chgData name="Lauren Croll" userId="a62879e1-943e-4271-a9bd-79e3227a164e" providerId="ADAL" clId="{B6509FE0-FC8B-4A58-B231-A07E80FCA792}"/>
    <pc:docChg chg="undo custSel addSld delSld modSld">
      <pc:chgData name="Lauren Croll" userId="a62879e1-943e-4271-a9bd-79e3227a164e" providerId="ADAL" clId="{B6509FE0-FC8B-4A58-B231-A07E80FCA792}" dt="2021-04-11T13:21:41.127" v="518" actId="47"/>
      <pc:docMkLst>
        <pc:docMk/>
      </pc:docMkLst>
      <pc:sldChg chg="del">
        <pc:chgData name="Lauren Croll" userId="a62879e1-943e-4271-a9bd-79e3227a164e" providerId="ADAL" clId="{B6509FE0-FC8B-4A58-B231-A07E80FCA792}" dt="2021-04-11T13:21:06.871" v="513" actId="47"/>
        <pc:sldMkLst>
          <pc:docMk/>
          <pc:sldMk cId="1930987622" sldId="260"/>
        </pc:sldMkLst>
      </pc:sldChg>
      <pc:sldChg chg="addSp modSp add mod">
        <pc:chgData name="Lauren Croll" userId="a62879e1-943e-4271-a9bd-79e3227a164e" providerId="ADAL" clId="{B6509FE0-FC8B-4A58-B231-A07E80FCA792}" dt="2021-04-11T13:21:22.132" v="516" actId="1076"/>
        <pc:sldMkLst>
          <pc:docMk/>
          <pc:sldMk cId="937997928" sldId="265"/>
        </pc:sldMkLst>
        <pc:spChg chg="add mod">
          <ac:chgData name="Lauren Croll" userId="a62879e1-943e-4271-a9bd-79e3227a164e" providerId="ADAL" clId="{B6509FE0-FC8B-4A58-B231-A07E80FCA792}" dt="2021-04-11T13:21:22.132" v="516" actId="1076"/>
          <ac:spMkLst>
            <pc:docMk/>
            <pc:sldMk cId="937997928" sldId="265"/>
            <ac:spMk id="3" creationId="{3F3A8241-6636-49DF-AC01-B3068D3A1BD1}"/>
          </ac:spMkLst>
        </pc:spChg>
        <pc:picChg chg="mod">
          <ac:chgData name="Lauren Croll" userId="a62879e1-943e-4271-a9bd-79e3227a164e" providerId="ADAL" clId="{B6509FE0-FC8B-4A58-B231-A07E80FCA792}" dt="2021-04-11T13:21:18.348" v="515" actId="1076"/>
          <ac:picMkLst>
            <pc:docMk/>
            <pc:sldMk cId="937997928" sldId="265"/>
            <ac:picMk id="6" creationId="{D8910EA0-AFFD-4194-BB2E-937E7CD1B81E}"/>
          </ac:picMkLst>
        </pc:picChg>
      </pc:sldChg>
      <pc:sldChg chg="addSp delSp modSp del mod">
        <pc:chgData name="Lauren Croll" userId="a62879e1-943e-4271-a9bd-79e3227a164e" providerId="ADAL" clId="{B6509FE0-FC8B-4A58-B231-A07E80FCA792}" dt="2021-03-28T10:39:20.791" v="74" actId="47"/>
        <pc:sldMkLst>
          <pc:docMk/>
          <pc:sldMk cId="2690949098" sldId="274"/>
        </pc:sldMkLst>
        <pc:spChg chg="mod">
          <ac:chgData name="Lauren Croll" userId="a62879e1-943e-4271-a9bd-79e3227a164e" providerId="ADAL" clId="{B6509FE0-FC8B-4A58-B231-A07E80FCA792}" dt="2021-03-28T10:27:15.457" v="43" actId="1037"/>
          <ac:spMkLst>
            <pc:docMk/>
            <pc:sldMk cId="2690949098" sldId="274"/>
            <ac:spMk id="3" creationId="{D7276C4B-513A-406C-82CA-355732913E55}"/>
          </ac:spMkLst>
        </pc:spChg>
        <pc:spChg chg="mod">
          <ac:chgData name="Lauren Croll" userId="a62879e1-943e-4271-a9bd-79e3227a164e" providerId="ADAL" clId="{B6509FE0-FC8B-4A58-B231-A07E80FCA792}" dt="2021-03-28T10:27:08.728" v="38" actId="1037"/>
          <ac:spMkLst>
            <pc:docMk/>
            <pc:sldMk cId="2690949098" sldId="274"/>
            <ac:spMk id="13" creationId="{94137010-9FAA-47D8-ADBA-91E78642DA13}"/>
          </ac:spMkLst>
        </pc:spChg>
        <pc:spChg chg="mod">
          <ac:chgData name="Lauren Croll" userId="a62879e1-943e-4271-a9bd-79e3227a164e" providerId="ADAL" clId="{B6509FE0-FC8B-4A58-B231-A07E80FCA792}" dt="2021-03-28T10:27:08.728" v="38" actId="1037"/>
          <ac:spMkLst>
            <pc:docMk/>
            <pc:sldMk cId="2690949098" sldId="274"/>
            <ac:spMk id="15" creationId="{24C08760-34F6-4B7A-AF2B-44DE62F24F5C}"/>
          </ac:spMkLst>
        </pc:spChg>
        <pc:spChg chg="mod">
          <ac:chgData name="Lauren Croll" userId="a62879e1-943e-4271-a9bd-79e3227a164e" providerId="ADAL" clId="{B6509FE0-FC8B-4A58-B231-A07E80FCA792}" dt="2021-03-28T10:27:08.728" v="38" actId="1037"/>
          <ac:spMkLst>
            <pc:docMk/>
            <pc:sldMk cId="2690949098" sldId="274"/>
            <ac:spMk id="17" creationId="{BE1B4DC8-A10B-43DA-B9FD-D1D9FC491543}"/>
          </ac:spMkLst>
        </pc:spChg>
        <pc:picChg chg="del">
          <ac:chgData name="Lauren Croll" userId="a62879e1-943e-4271-a9bd-79e3227a164e" providerId="ADAL" clId="{B6509FE0-FC8B-4A58-B231-A07E80FCA792}" dt="2021-03-28T10:24:58.244" v="21" actId="478"/>
          <ac:picMkLst>
            <pc:docMk/>
            <pc:sldMk cId="2690949098" sldId="274"/>
            <ac:picMk id="5" creationId="{51CECA75-1E40-4E20-8373-505A7D14F276}"/>
          </ac:picMkLst>
        </pc:picChg>
        <pc:picChg chg="del">
          <ac:chgData name="Lauren Croll" userId="a62879e1-943e-4271-a9bd-79e3227a164e" providerId="ADAL" clId="{B6509FE0-FC8B-4A58-B231-A07E80FCA792}" dt="2021-03-28T10:24:59.149" v="22" actId="478"/>
          <ac:picMkLst>
            <pc:docMk/>
            <pc:sldMk cId="2690949098" sldId="274"/>
            <ac:picMk id="10" creationId="{C1B9A6F9-BA2C-4C5F-B392-B30F328033C4}"/>
          </ac:picMkLst>
        </pc:picChg>
        <pc:picChg chg="del">
          <ac:chgData name="Lauren Croll" userId="a62879e1-943e-4271-a9bd-79e3227a164e" providerId="ADAL" clId="{B6509FE0-FC8B-4A58-B231-A07E80FCA792}" dt="2021-03-28T10:24:57.235" v="20" actId="478"/>
          <ac:picMkLst>
            <pc:docMk/>
            <pc:sldMk cId="2690949098" sldId="274"/>
            <ac:picMk id="12" creationId="{F50DF138-519A-4C96-B11E-55510927C64E}"/>
          </ac:picMkLst>
        </pc:picChg>
        <pc:picChg chg="add mod">
          <ac:chgData name="Lauren Croll" userId="a62879e1-943e-4271-a9bd-79e3227a164e" providerId="ADAL" clId="{B6509FE0-FC8B-4A58-B231-A07E80FCA792}" dt="2021-03-28T10:36:43.992" v="71" actId="14100"/>
          <ac:picMkLst>
            <pc:docMk/>
            <pc:sldMk cId="2690949098" sldId="274"/>
            <ac:picMk id="2050" creationId="{55E12774-E7FA-4CB4-BF7E-CEC8B2A96061}"/>
          </ac:picMkLst>
        </pc:picChg>
        <pc:picChg chg="add mod">
          <ac:chgData name="Lauren Croll" userId="a62879e1-943e-4271-a9bd-79e3227a164e" providerId="ADAL" clId="{B6509FE0-FC8B-4A58-B231-A07E80FCA792}" dt="2021-03-28T10:36:59.386" v="72" actId="732"/>
          <ac:picMkLst>
            <pc:docMk/>
            <pc:sldMk cId="2690949098" sldId="274"/>
            <ac:picMk id="2052" creationId="{93263206-BA65-4D48-A8BC-21D9493104C1}"/>
          </ac:picMkLst>
        </pc:picChg>
        <pc:picChg chg="add mod">
          <ac:chgData name="Lauren Croll" userId="a62879e1-943e-4271-a9bd-79e3227a164e" providerId="ADAL" clId="{B6509FE0-FC8B-4A58-B231-A07E80FCA792}" dt="2021-03-28T10:36:31.228" v="69" actId="1076"/>
          <ac:picMkLst>
            <pc:docMk/>
            <pc:sldMk cId="2690949098" sldId="274"/>
            <ac:picMk id="2054" creationId="{7413978D-23CC-4D47-9BAC-A2223118E1C6}"/>
          </ac:picMkLst>
        </pc:picChg>
      </pc:sldChg>
      <pc:sldChg chg="modSp">
        <pc:chgData name="Lauren Croll" userId="a62879e1-943e-4271-a9bd-79e3227a164e" providerId="ADAL" clId="{B6509FE0-FC8B-4A58-B231-A07E80FCA792}" dt="2021-03-28T11:00:46.456" v="241" actId="20577"/>
        <pc:sldMkLst>
          <pc:docMk/>
          <pc:sldMk cId="57823519" sldId="317"/>
        </pc:sldMkLst>
        <pc:spChg chg="mod">
          <ac:chgData name="Lauren Croll" userId="a62879e1-943e-4271-a9bd-79e3227a164e" providerId="ADAL" clId="{B6509FE0-FC8B-4A58-B231-A07E80FCA792}" dt="2021-03-28T11:00:46.456" v="241" actId="20577"/>
          <ac:spMkLst>
            <pc:docMk/>
            <pc:sldMk cId="57823519" sldId="317"/>
            <ac:spMk id="7" creationId="{984D1F06-6FCD-4047-B98E-77E84D931F79}"/>
          </ac:spMkLst>
        </pc:spChg>
      </pc:sldChg>
      <pc:sldChg chg="addSp delSp modSp mod">
        <pc:chgData name="Lauren Croll" userId="a62879e1-943e-4271-a9bd-79e3227a164e" providerId="ADAL" clId="{B6509FE0-FC8B-4A58-B231-A07E80FCA792}" dt="2021-03-28T10:54:16.021" v="221" actId="14100"/>
        <pc:sldMkLst>
          <pc:docMk/>
          <pc:sldMk cId="2680999422" sldId="318"/>
        </pc:sldMkLst>
        <pc:spChg chg="mod">
          <ac:chgData name="Lauren Croll" userId="a62879e1-943e-4271-a9bd-79e3227a164e" providerId="ADAL" clId="{B6509FE0-FC8B-4A58-B231-A07E80FCA792}" dt="2021-03-28T10:48:05.989" v="128" actId="20577"/>
          <ac:spMkLst>
            <pc:docMk/>
            <pc:sldMk cId="2680999422" sldId="318"/>
            <ac:spMk id="4" creationId="{89ABB694-C59B-4251-9AAB-9362E0AF096C}"/>
          </ac:spMkLst>
        </pc:spChg>
        <pc:spChg chg="mod">
          <ac:chgData name="Lauren Croll" userId="a62879e1-943e-4271-a9bd-79e3227a164e" providerId="ADAL" clId="{B6509FE0-FC8B-4A58-B231-A07E80FCA792}" dt="2021-03-28T10:48:21.025" v="133" actId="20577"/>
          <ac:spMkLst>
            <pc:docMk/>
            <pc:sldMk cId="2680999422" sldId="318"/>
            <ac:spMk id="5" creationId="{9837C7CA-2C14-41F5-8F7E-83E33CF6A0DB}"/>
          </ac:spMkLst>
        </pc:spChg>
        <pc:spChg chg="mod">
          <ac:chgData name="Lauren Croll" userId="a62879e1-943e-4271-a9bd-79e3227a164e" providerId="ADAL" clId="{B6509FE0-FC8B-4A58-B231-A07E80FCA792}" dt="2021-03-28T10:48:56.822" v="174" actId="20577"/>
          <ac:spMkLst>
            <pc:docMk/>
            <pc:sldMk cId="2680999422" sldId="318"/>
            <ac:spMk id="8" creationId="{5920BB1A-16A8-4BDF-93C0-D9150F685776}"/>
          </ac:spMkLst>
        </pc:spChg>
        <pc:spChg chg="mod">
          <ac:chgData name="Lauren Croll" userId="a62879e1-943e-4271-a9bd-79e3227a164e" providerId="ADAL" clId="{B6509FE0-FC8B-4A58-B231-A07E80FCA792}" dt="2021-03-28T10:48:38.226" v="170" actId="20577"/>
          <ac:spMkLst>
            <pc:docMk/>
            <pc:sldMk cId="2680999422" sldId="318"/>
            <ac:spMk id="9" creationId="{B5150919-D806-4176-A3EC-6224BAD44F92}"/>
          </ac:spMkLst>
        </pc:spChg>
        <pc:picChg chg="del">
          <ac:chgData name="Lauren Croll" userId="a62879e1-943e-4271-a9bd-79e3227a164e" providerId="ADAL" clId="{B6509FE0-FC8B-4A58-B231-A07E80FCA792}" dt="2021-03-28T10:48:59.104" v="175" actId="478"/>
          <ac:picMkLst>
            <pc:docMk/>
            <pc:sldMk cId="2680999422" sldId="318"/>
            <ac:picMk id="3" creationId="{0C93B564-3194-40F5-B399-99188E73DF71}"/>
          </ac:picMkLst>
        </pc:picChg>
        <pc:picChg chg="add mod modCrop">
          <ac:chgData name="Lauren Croll" userId="a62879e1-943e-4271-a9bd-79e3227a164e" providerId="ADAL" clId="{B6509FE0-FC8B-4A58-B231-A07E80FCA792}" dt="2021-03-28T10:54:16.021" v="221" actId="14100"/>
          <ac:picMkLst>
            <pc:docMk/>
            <pc:sldMk cId="2680999422" sldId="318"/>
            <ac:picMk id="7" creationId="{34D99E48-2CAE-461C-8413-97E0476EF95E}"/>
          </ac:picMkLst>
        </pc:picChg>
        <pc:picChg chg="add mod modCrop">
          <ac:chgData name="Lauren Croll" userId="a62879e1-943e-4271-a9bd-79e3227a164e" providerId="ADAL" clId="{B6509FE0-FC8B-4A58-B231-A07E80FCA792}" dt="2021-03-28T10:53:46.750" v="217" actId="1037"/>
          <ac:picMkLst>
            <pc:docMk/>
            <pc:sldMk cId="2680999422" sldId="318"/>
            <ac:picMk id="13" creationId="{2C2E9D75-090D-44C8-8C4E-84DCF250ACE4}"/>
          </ac:picMkLst>
        </pc:picChg>
        <pc:picChg chg="add mod modCrop">
          <ac:chgData name="Lauren Croll" userId="a62879e1-943e-4271-a9bd-79e3227a164e" providerId="ADAL" clId="{B6509FE0-FC8B-4A58-B231-A07E80FCA792}" dt="2021-03-28T10:53:46.750" v="217" actId="1037"/>
          <ac:picMkLst>
            <pc:docMk/>
            <pc:sldMk cId="2680999422" sldId="318"/>
            <ac:picMk id="15" creationId="{38A81E83-961B-4138-A61D-1AB38AE994C2}"/>
          </ac:picMkLst>
        </pc:picChg>
        <pc:picChg chg="add mod modCrop">
          <ac:chgData name="Lauren Croll" userId="a62879e1-943e-4271-a9bd-79e3227a164e" providerId="ADAL" clId="{B6509FE0-FC8B-4A58-B231-A07E80FCA792}" dt="2021-03-28T10:54:00.704" v="219" actId="732"/>
          <ac:picMkLst>
            <pc:docMk/>
            <pc:sldMk cId="2680999422" sldId="318"/>
            <ac:picMk id="17" creationId="{E52039A1-6FA5-44F5-B292-B8BC30721228}"/>
          </ac:picMkLst>
        </pc:picChg>
      </pc:sldChg>
      <pc:sldChg chg="addSp modSp add del mod modAnim">
        <pc:chgData name="Lauren Croll" userId="a62879e1-943e-4271-a9bd-79e3227a164e" providerId="ADAL" clId="{B6509FE0-FC8B-4A58-B231-A07E80FCA792}" dt="2021-03-28T11:04:11.010" v="322" actId="20577"/>
        <pc:sldMkLst>
          <pc:docMk/>
          <pc:sldMk cId="3859812212" sldId="323"/>
        </pc:sldMkLst>
        <pc:spChg chg="mod">
          <ac:chgData name="Lauren Croll" userId="a62879e1-943e-4271-a9bd-79e3227a164e" providerId="ADAL" clId="{B6509FE0-FC8B-4A58-B231-A07E80FCA792}" dt="2021-03-28T11:03:08.260" v="306" actId="2711"/>
          <ac:spMkLst>
            <pc:docMk/>
            <pc:sldMk cId="3859812212" sldId="323"/>
            <ac:spMk id="4" creationId="{89ABB694-C59B-4251-9AAB-9362E0AF096C}"/>
          </ac:spMkLst>
        </pc:spChg>
        <pc:spChg chg="mod">
          <ac:chgData name="Lauren Croll" userId="a62879e1-943e-4271-a9bd-79e3227a164e" providerId="ADAL" clId="{B6509FE0-FC8B-4A58-B231-A07E80FCA792}" dt="2021-03-28T11:02:06.580" v="245" actId="1076"/>
          <ac:spMkLst>
            <pc:docMk/>
            <pc:sldMk cId="3859812212" sldId="323"/>
            <ac:spMk id="5" creationId="{9837C7CA-2C14-41F5-8F7E-83E33CF6A0DB}"/>
          </ac:spMkLst>
        </pc:spChg>
        <pc:spChg chg="add mod">
          <ac:chgData name="Lauren Croll" userId="a62879e1-943e-4271-a9bd-79e3227a164e" providerId="ADAL" clId="{B6509FE0-FC8B-4A58-B231-A07E80FCA792}" dt="2021-03-28T11:04:11.010" v="322" actId="20577"/>
          <ac:spMkLst>
            <pc:docMk/>
            <pc:sldMk cId="3859812212" sldId="323"/>
            <ac:spMk id="11" creationId="{E0BDDB87-F1AD-4CD7-8C38-5C2838A0803A}"/>
          </ac:spMkLst>
        </pc:spChg>
      </pc:sldChg>
      <pc:sldChg chg="addSp delSp modSp del mod modAnim">
        <pc:chgData name="Lauren Croll" userId="a62879e1-943e-4271-a9bd-79e3227a164e" providerId="ADAL" clId="{B6509FE0-FC8B-4A58-B231-A07E80FCA792}" dt="2021-03-28T11:05:20.905" v="323" actId="47"/>
        <pc:sldMkLst>
          <pc:docMk/>
          <pc:sldMk cId="2474897469" sldId="327"/>
        </pc:sldMkLst>
        <pc:spChg chg="add mod ord">
          <ac:chgData name="Lauren Croll" userId="a62879e1-943e-4271-a9bd-79e3227a164e" providerId="ADAL" clId="{B6509FE0-FC8B-4A58-B231-A07E80FCA792}" dt="2021-03-28T10:20:18.396" v="15" actId="167"/>
          <ac:spMkLst>
            <pc:docMk/>
            <pc:sldMk cId="2474897469" sldId="327"/>
            <ac:spMk id="2" creationId="{9D9494F1-04D2-439F-8CEE-742C70A0C539}"/>
          </ac:spMkLst>
        </pc:spChg>
        <pc:spChg chg="del">
          <ac:chgData name="Lauren Croll" userId="a62879e1-943e-4271-a9bd-79e3227a164e" providerId="ADAL" clId="{B6509FE0-FC8B-4A58-B231-A07E80FCA792}" dt="2021-03-28T10:41:39.536" v="85" actId="478"/>
          <ac:spMkLst>
            <pc:docMk/>
            <pc:sldMk cId="2474897469" sldId="327"/>
            <ac:spMk id="4" creationId="{89ABB694-C59B-4251-9AAB-9362E0AF096C}"/>
          </ac:spMkLst>
        </pc:spChg>
        <pc:spChg chg="add del mod">
          <ac:chgData name="Lauren Croll" userId="a62879e1-943e-4271-a9bd-79e3227a164e" providerId="ADAL" clId="{B6509FE0-FC8B-4A58-B231-A07E80FCA792}" dt="2021-03-28T10:41:54.092" v="89" actId="1076"/>
          <ac:spMkLst>
            <pc:docMk/>
            <pc:sldMk cId="2474897469" sldId="327"/>
            <ac:spMk id="10" creationId="{BC76D400-E053-4814-8DDB-AA89AE667988}"/>
          </ac:spMkLst>
        </pc:spChg>
        <pc:spChg chg="del">
          <ac:chgData name="Lauren Croll" userId="a62879e1-943e-4271-a9bd-79e3227a164e" providerId="ADAL" clId="{B6509FE0-FC8B-4A58-B231-A07E80FCA792}" dt="2021-03-28T10:41:56.801" v="90" actId="478"/>
          <ac:spMkLst>
            <pc:docMk/>
            <pc:sldMk cId="2474897469" sldId="327"/>
            <ac:spMk id="12" creationId="{0824C023-FA16-4526-8A5B-8105682534C7}"/>
          </ac:spMkLst>
        </pc:spChg>
        <pc:picChg chg="add mod">
          <ac:chgData name="Lauren Croll" userId="a62879e1-943e-4271-a9bd-79e3227a164e" providerId="ADAL" clId="{B6509FE0-FC8B-4A58-B231-A07E80FCA792}" dt="2021-03-28T10:20:33.559" v="18" actId="1035"/>
          <ac:picMkLst>
            <pc:docMk/>
            <pc:sldMk cId="2474897469" sldId="327"/>
            <ac:picMk id="1026" creationId="{73367F2A-0943-4C29-968A-DD44347F76AF}"/>
          </ac:picMkLst>
        </pc:picChg>
      </pc:sldChg>
      <pc:sldChg chg="addSp delSp modSp modAnim">
        <pc:chgData name="Lauren Croll" userId="a62879e1-943e-4271-a9bd-79e3227a164e" providerId="ADAL" clId="{B6509FE0-FC8B-4A58-B231-A07E80FCA792}" dt="2021-03-28T11:07:18.327" v="335" actId="1076"/>
        <pc:sldMkLst>
          <pc:docMk/>
          <pc:sldMk cId="2033560966" sldId="328"/>
        </pc:sldMkLst>
        <pc:spChg chg="mod">
          <ac:chgData name="Lauren Croll" userId="a62879e1-943e-4271-a9bd-79e3227a164e" providerId="ADAL" clId="{B6509FE0-FC8B-4A58-B231-A07E80FCA792}" dt="2021-03-28T11:07:18.327" v="335" actId="1076"/>
          <ac:spMkLst>
            <pc:docMk/>
            <pc:sldMk cId="2033560966" sldId="328"/>
            <ac:spMk id="2" creationId="{9A43BFFF-1ED3-4973-9297-02A283E936EB}"/>
          </ac:spMkLst>
        </pc:spChg>
        <pc:picChg chg="add del mod">
          <ac:chgData name="Lauren Croll" userId="a62879e1-943e-4271-a9bd-79e3227a164e" providerId="ADAL" clId="{B6509FE0-FC8B-4A58-B231-A07E80FCA792}" dt="2021-03-28T11:05:54.495" v="330" actId="478"/>
          <ac:picMkLst>
            <pc:docMk/>
            <pc:sldMk cId="2033560966" sldId="328"/>
            <ac:picMk id="3" creationId="{E12B3C48-F556-4A4A-AFB0-97EAF70E6A4C}"/>
          </ac:picMkLst>
        </pc:picChg>
        <pc:picChg chg="add mod">
          <ac:chgData name="Lauren Croll" userId="a62879e1-943e-4271-a9bd-79e3227a164e" providerId="ADAL" clId="{B6509FE0-FC8B-4A58-B231-A07E80FCA792}" dt="2021-03-28T11:06:35.836" v="334" actId="1076"/>
          <ac:picMkLst>
            <pc:docMk/>
            <pc:sldMk cId="2033560966" sldId="328"/>
            <ac:picMk id="3074" creationId="{4C00EE17-77E3-43DF-8C77-5127B09FB4B8}"/>
          </ac:picMkLst>
        </pc:picChg>
      </pc:sldChg>
      <pc:sldChg chg="modSp mod">
        <pc:chgData name="Lauren Croll" userId="a62879e1-943e-4271-a9bd-79e3227a164e" providerId="ADAL" clId="{B6509FE0-FC8B-4A58-B231-A07E80FCA792}" dt="2021-03-28T11:13:42.627" v="398" actId="20577"/>
        <pc:sldMkLst>
          <pc:docMk/>
          <pc:sldMk cId="3829087769" sldId="332"/>
        </pc:sldMkLst>
        <pc:spChg chg="mod">
          <ac:chgData name="Lauren Croll" userId="a62879e1-943e-4271-a9bd-79e3227a164e" providerId="ADAL" clId="{B6509FE0-FC8B-4A58-B231-A07E80FCA792}" dt="2021-03-28T11:13:42.627" v="398" actId="20577"/>
          <ac:spMkLst>
            <pc:docMk/>
            <pc:sldMk cId="3829087769" sldId="332"/>
            <ac:spMk id="7" creationId="{C1263E8F-E348-4838-A66D-F1C217FBED1D}"/>
          </ac:spMkLst>
        </pc:spChg>
      </pc:sldChg>
      <pc:sldChg chg="modSp mod">
        <pc:chgData name="Lauren Croll" userId="a62879e1-943e-4271-a9bd-79e3227a164e" providerId="ADAL" clId="{B6509FE0-FC8B-4A58-B231-A07E80FCA792}" dt="2021-03-28T11:15:13.683" v="415" actId="20577"/>
        <pc:sldMkLst>
          <pc:docMk/>
          <pc:sldMk cId="715405128" sldId="333"/>
        </pc:sldMkLst>
        <pc:spChg chg="mod">
          <ac:chgData name="Lauren Croll" userId="a62879e1-943e-4271-a9bd-79e3227a164e" providerId="ADAL" clId="{B6509FE0-FC8B-4A58-B231-A07E80FCA792}" dt="2021-03-28T11:15:13.683" v="415" actId="20577"/>
          <ac:spMkLst>
            <pc:docMk/>
            <pc:sldMk cId="715405128" sldId="333"/>
            <ac:spMk id="2" creationId="{07989D98-D4C0-BE45-A323-04231EB23A40}"/>
          </ac:spMkLst>
        </pc:spChg>
        <pc:spChg chg="mod">
          <ac:chgData name="Lauren Croll" userId="a62879e1-943e-4271-a9bd-79e3227a164e" providerId="ADAL" clId="{B6509FE0-FC8B-4A58-B231-A07E80FCA792}" dt="2021-03-28T11:14:12.638" v="400" actId="20577"/>
          <ac:spMkLst>
            <pc:docMk/>
            <pc:sldMk cId="715405128" sldId="333"/>
            <ac:spMk id="7" creationId="{C1263E8F-E348-4838-A66D-F1C217FBED1D}"/>
          </ac:spMkLst>
        </pc:spChg>
      </pc:sldChg>
      <pc:sldChg chg="del">
        <pc:chgData name="Lauren Croll" userId="a62879e1-943e-4271-a9bd-79e3227a164e" providerId="ADAL" clId="{B6509FE0-FC8B-4A58-B231-A07E80FCA792}" dt="2021-03-28T11:09:04.472" v="336" actId="47"/>
        <pc:sldMkLst>
          <pc:docMk/>
          <pc:sldMk cId="2480556302" sldId="334"/>
        </pc:sldMkLst>
      </pc:sldChg>
      <pc:sldChg chg="modSp mod">
        <pc:chgData name="Lauren Croll" userId="a62879e1-943e-4271-a9bd-79e3227a164e" providerId="ADAL" clId="{B6509FE0-FC8B-4A58-B231-A07E80FCA792}" dt="2021-03-28T11:15:19.111" v="417" actId="20577"/>
        <pc:sldMkLst>
          <pc:docMk/>
          <pc:sldMk cId="2084608718" sldId="335"/>
        </pc:sldMkLst>
        <pc:spChg chg="mod">
          <ac:chgData name="Lauren Croll" userId="a62879e1-943e-4271-a9bd-79e3227a164e" providerId="ADAL" clId="{B6509FE0-FC8B-4A58-B231-A07E80FCA792}" dt="2021-03-28T11:15:19.111" v="417" actId="20577"/>
          <ac:spMkLst>
            <pc:docMk/>
            <pc:sldMk cId="2084608718" sldId="335"/>
            <ac:spMk id="2" creationId="{07989D98-D4C0-BE45-A323-04231EB23A40}"/>
          </ac:spMkLst>
        </pc:spChg>
        <pc:spChg chg="mod">
          <ac:chgData name="Lauren Croll" userId="a62879e1-943e-4271-a9bd-79e3227a164e" providerId="ADAL" clId="{B6509FE0-FC8B-4A58-B231-A07E80FCA792}" dt="2021-03-28T11:14:50.491" v="413" actId="20577"/>
          <ac:spMkLst>
            <pc:docMk/>
            <pc:sldMk cId="2084608718" sldId="335"/>
            <ac:spMk id="7" creationId="{C1263E8F-E348-4838-A66D-F1C217FBED1D}"/>
          </ac:spMkLst>
        </pc:spChg>
      </pc:sldChg>
      <pc:sldChg chg="modSp mod">
        <pc:chgData name="Lauren Croll" userId="a62879e1-943e-4271-a9bd-79e3227a164e" providerId="ADAL" clId="{B6509FE0-FC8B-4A58-B231-A07E80FCA792}" dt="2021-03-28T11:15:53.160" v="425" actId="1076"/>
        <pc:sldMkLst>
          <pc:docMk/>
          <pc:sldMk cId="2470749154" sldId="336"/>
        </pc:sldMkLst>
        <pc:spChg chg="mod">
          <ac:chgData name="Lauren Croll" userId="a62879e1-943e-4271-a9bd-79e3227a164e" providerId="ADAL" clId="{B6509FE0-FC8B-4A58-B231-A07E80FCA792}" dt="2021-03-28T11:15:44.661" v="424" actId="20577"/>
          <ac:spMkLst>
            <pc:docMk/>
            <pc:sldMk cId="2470749154" sldId="336"/>
            <ac:spMk id="2" creationId="{07989D98-D4C0-BE45-A323-04231EB23A40}"/>
          </ac:spMkLst>
        </pc:spChg>
        <pc:spChg chg="mod">
          <ac:chgData name="Lauren Croll" userId="a62879e1-943e-4271-a9bd-79e3227a164e" providerId="ADAL" clId="{B6509FE0-FC8B-4A58-B231-A07E80FCA792}" dt="2021-03-28T11:15:53.160" v="425" actId="1076"/>
          <ac:spMkLst>
            <pc:docMk/>
            <pc:sldMk cId="2470749154" sldId="336"/>
            <ac:spMk id="7" creationId="{C1263E8F-E348-4838-A66D-F1C217FBED1D}"/>
          </ac:spMkLst>
        </pc:spChg>
      </pc:sldChg>
      <pc:sldChg chg="del">
        <pc:chgData name="Lauren Croll" userId="a62879e1-943e-4271-a9bd-79e3227a164e" providerId="ADAL" clId="{B6509FE0-FC8B-4A58-B231-A07E80FCA792}" dt="2021-03-28T11:09:16.570" v="339" actId="47"/>
        <pc:sldMkLst>
          <pc:docMk/>
          <pc:sldMk cId="1619874956" sldId="337"/>
        </pc:sldMkLst>
      </pc:sldChg>
      <pc:sldChg chg="modAnim">
        <pc:chgData name="Lauren Croll" userId="a62879e1-943e-4271-a9bd-79e3227a164e" providerId="ADAL" clId="{B6509FE0-FC8B-4A58-B231-A07E80FCA792}" dt="2021-03-28T12:14:52.434" v="503"/>
        <pc:sldMkLst>
          <pc:docMk/>
          <pc:sldMk cId="1700221892" sldId="344"/>
        </pc:sldMkLst>
      </pc:sldChg>
      <pc:sldChg chg="del">
        <pc:chgData name="Lauren Croll" userId="a62879e1-943e-4271-a9bd-79e3227a164e" providerId="ADAL" clId="{B6509FE0-FC8B-4A58-B231-A07E80FCA792}" dt="2021-03-28T11:16:23.060" v="426" actId="47"/>
        <pc:sldMkLst>
          <pc:docMk/>
          <pc:sldMk cId="3374090485" sldId="345"/>
        </pc:sldMkLst>
      </pc:sldChg>
      <pc:sldChg chg="del modAnim">
        <pc:chgData name="Lauren Croll" userId="a62879e1-943e-4271-a9bd-79e3227a164e" providerId="ADAL" clId="{B6509FE0-FC8B-4A58-B231-A07E80FCA792}" dt="2021-03-28T18:42:30.039" v="510" actId="47"/>
        <pc:sldMkLst>
          <pc:docMk/>
          <pc:sldMk cId="197697042" sldId="346"/>
        </pc:sldMkLst>
      </pc:sldChg>
      <pc:sldChg chg="del modAnim">
        <pc:chgData name="Lauren Croll" userId="a62879e1-943e-4271-a9bd-79e3227a164e" providerId="ADAL" clId="{B6509FE0-FC8B-4A58-B231-A07E80FCA792}" dt="2021-04-11T13:21:41.127" v="518" actId="47"/>
        <pc:sldMkLst>
          <pc:docMk/>
          <pc:sldMk cId="2953101775" sldId="347"/>
        </pc:sldMkLst>
      </pc:sldChg>
      <pc:sldChg chg="addSp modSp mod">
        <pc:chgData name="Lauren Croll" userId="a62879e1-943e-4271-a9bd-79e3227a164e" providerId="ADAL" clId="{B6509FE0-FC8B-4A58-B231-A07E80FCA792}" dt="2021-03-28T10:44:46.692" v="98" actId="18131"/>
        <pc:sldMkLst>
          <pc:docMk/>
          <pc:sldMk cId="3462904106" sldId="355"/>
        </pc:sldMkLst>
        <pc:spChg chg="mod">
          <ac:chgData name="Lauren Croll" userId="a62879e1-943e-4271-a9bd-79e3227a164e" providerId="ADAL" clId="{B6509FE0-FC8B-4A58-B231-A07E80FCA792}" dt="2021-03-28T10:40:43.011" v="84" actId="20577"/>
          <ac:spMkLst>
            <pc:docMk/>
            <pc:sldMk cId="3462904106" sldId="355"/>
            <ac:spMk id="10" creationId="{BC76D400-E053-4814-8DDB-AA89AE667988}"/>
          </ac:spMkLst>
        </pc:spChg>
        <pc:spChg chg="mod">
          <ac:chgData name="Lauren Croll" userId="a62879e1-943e-4271-a9bd-79e3227a164e" providerId="ADAL" clId="{B6509FE0-FC8B-4A58-B231-A07E80FCA792}" dt="2021-03-28T10:40:36.445" v="83" actId="20577"/>
          <ac:spMkLst>
            <pc:docMk/>
            <pc:sldMk cId="3462904106" sldId="355"/>
            <ac:spMk id="12" creationId="{0824C023-FA16-4526-8A5B-8105682534C7}"/>
          </ac:spMkLst>
        </pc:spChg>
        <pc:picChg chg="mod modCrop">
          <ac:chgData name="Lauren Croll" userId="a62879e1-943e-4271-a9bd-79e3227a164e" providerId="ADAL" clId="{B6509FE0-FC8B-4A58-B231-A07E80FCA792}" dt="2021-03-28T10:43:45.960" v="93" actId="732"/>
          <ac:picMkLst>
            <pc:docMk/>
            <pc:sldMk cId="3462904106" sldId="355"/>
            <ac:picMk id="3" creationId="{FDD9A7A5-4098-42D5-B221-B4D0AA05D729}"/>
          </ac:picMkLst>
        </pc:picChg>
        <pc:picChg chg="add mod modCrop">
          <ac:chgData name="Lauren Croll" userId="a62879e1-943e-4271-a9bd-79e3227a164e" providerId="ADAL" clId="{B6509FE0-FC8B-4A58-B231-A07E80FCA792}" dt="2021-03-28T10:44:46.692" v="98" actId="18131"/>
          <ac:picMkLst>
            <pc:docMk/>
            <pc:sldMk cId="3462904106" sldId="355"/>
            <ac:picMk id="7" creationId="{9AFE3501-D45A-45AC-9109-BB926E9AE3B5}"/>
          </ac:picMkLst>
        </pc:picChg>
      </pc:sldChg>
      <pc:sldChg chg="add del">
        <pc:chgData name="Lauren Croll" userId="a62879e1-943e-4271-a9bd-79e3227a164e" providerId="ADAL" clId="{B6509FE0-FC8B-4A58-B231-A07E80FCA792}" dt="2021-03-28T11:01:07.560" v="242" actId="47"/>
        <pc:sldMkLst>
          <pc:docMk/>
          <pc:sldMk cId="3365827002" sldId="356"/>
        </pc:sldMkLst>
      </pc:sldChg>
      <pc:sldChg chg="add">
        <pc:chgData name="Lauren Croll" userId="a62879e1-943e-4271-a9bd-79e3227a164e" providerId="ADAL" clId="{B6509FE0-FC8B-4A58-B231-A07E80FCA792}" dt="2021-03-28T10:39:13.789" v="73"/>
        <pc:sldMkLst>
          <pc:docMk/>
          <pc:sldMk cId="325261119" sldId="358"/>
        </pc:sldMkLst>
      </pc:sldChg>
      <pc:sldChg chg="modSp add mod">
        <pc:chgData name="Lauren Croll" userId="a62879e1-943e-4271-a9bd-79e3227a164e" providerId="ADAL" clId="{B6509FE0-FC8B-4A58-B231-A07E80FCA792}" dt="2021-03-28T11:13:53.824" v="399" actId="20577"/>
        <pc:sldMkLst>
          <pc:docMk/>
          <pc:sldMk cId="4165427165" sldId="359"/>
        </pc:sldMkLst>
        <pc:spChg chg="mod">
          <ac:chgData name="Lauren Croll" userId="a62879e1-943e-4271-a9bd-79e3227a164e" providerId="ADAL" clId="{B6509FE0-FC8B-4A58-B231-A07E80FCA792}" dt="2021-03-28T11:12:40.695" v="369" actId="20577"/>
          <ac:spMkLst>
            <pc:docMk/>
            <pc:sldMk cId="4165427165" sldId="359"/>
            <ac:spMk id="2" creationId="{07989D98-D4C0-BE45-A323-04231EB23A40}"/>
          </ac:spMkLst>
        </pc:spChg>
        <pc:spChg chg="mod">
          <ac:chgData name="Lauren Croll" userId="a62879e1-943e-4271-a9bd-79e3227a164e" providerId="ADAL" clId="{B6509FE0-FC8B-4A58-B231-A07E80FCA792}" dt="2021-03-28T11:13:53.824" v="399" actId="20577"/>
          <ac:spMkLst>
            <pc:docMk/>
            <pc:sldMk cId="4165427165" sldId="359"/>
            <ac:spMk id="7" creationId="{C1263E8F-E348-4838-A66D-F1C217FBED1D}"/>
          </ac:spMkLst>
        </pc:spChg>
      </pc:sldChg>
      <pc:sldChg chg="addSp modSp add mod modAnim">
        <pc:chgData name="Lauren Croll" userId="a62879e1-943e-4271-a9bd-79e3227a164e" providerId="ADAL" clId="{B6509FE0-FC8B-4A58-B231-A07E80FCA792}" dt="2021-03-28T12:10:53.394" v="442"/>
        <pc:sldMkLst>
          <pc:docMk/>
          <pc:sldMk cId="1433922489" sldId="360"/>
        </pc:sldMkLst>
        <pc:spChg chg="add mod">
          <ac:chgData name="Lauren Croll" userId="a62879e1-943e-4271-a9bd-79e3227a164e" providerId="ADAL" clId="{B6509FE0-FC8B-4A58-B231-A07E80FCA792}" dt="2021-03-28T12:10:41.323" v="441" actId="5793"/>
          <ac:spMkLst>
            <pc:docMk/>
            <pc:sldMk cId="1433922489" sldId="360"/>
            <ac:spMk id="5" creationId="{7F04DD75-5B0A-4A30-902E-1E507BD15875}"/>
          </ac:spMkLst>
        </pc:spChg>
        <pc:spChg chg="mod">
          <ac:chgData name="Lauren Croll" userId="a62879e1-943e-4271-a9bd-79e3227a164e" providerId="ADAL" clId="{B6509FE0-FC8B-4A58-B231-A07E80FCA792}" dt="2021-03-28T12:09:52.228" v="431" actId="20577"/>
          <ac:spMkLst>
            <pc:docMk/>
            <pc:sldMk cId="1433922489" sldId="360"/>
            <ac:spMk id="7" creationId="{C1263E8F-E348-4838-A66D-F1C217FBED1D}"/>
          </ac:spMkLst>
        </pc:spChg>
      </pc:sldChg>
      <pc:sldChg chg="addSp delSp modSp add modAnim">
        <pc:chgData name="Lauren Croll" userId="a62879e1-943e-4271-a9bd-79e3227a164e" providerId="ADAL" clId="{B6509FE0-FC8B-4A58-B231-A07E80FCA792}" dt="2021-03-28T12:11:39.903" v="462" actId="20577"/>
        <pc:sldMkLst>
          <pc:docMk/>
          <pc:sldMk cId="840030762" sldId="361"/>
        </pc:sldMkLst>
        <pc:spChg chg="add del mod">
          <ac:chgData name="Lauren Croll" userId="a62879e1-943e-4271-a9bd-79e3227a164e" providerId="ADAL" clId="{B6509FE0-FC8B-4A58-B231-A07E80FCA792}" dt="2021-03-28T12:11:24.467" v="444"/>
          <ac:spMkLst>
            <pc:docMk/>
            <pc:sldMk cId="840030762" sldId="361"/>
            <ac:spMk id="5" creationId="{DCBF443E-7808-47C9-ABDF-64EAF26530BC}"/>
          </ac:spMkLst>
        </pc:spChg>
        <pc:spChg chg="add mod">
          <ac:chgData name="Lauren Croll" userId="a62879e1-943e-4271-a9bd-79e3227a164e" providerId="ADAL" clId="{B6509FE0-FC8B-4A58-B231-A07E80FCA792}" dt="2021-03-28T12:11:39.903" v="462" actId="20577"/>
          <ac:spMkLst>
            <pc:docMk/>
            <pc:sldMk cId="840030762" sldId="361"/>
            <ac:spMk id="8" creationId="{1870D582-B35C-4979-A584-537140B65835}"/>
          </ac:spMkLst>
        </pc:spChg>
      </pc:sldChg>
      <pc:sldChg chg="addSp modSp add modAnim">
        <pc:chgData name="Lauren Croll" userId="a62879e1-943e-4271-a9bd-79e3227a164e" providerId="ADAL" clId="{B6509FE0-FC8B-4A58-B231-A07E80FCA792}" dt="2021-03-28T12:13:19.786" v="494" actId="20577"/>
        <pc:sldMkLst>
          <pc:docMk/>
          <pc:sldMk cId="2232307241" sldId="362"/>
        </pc:sldMkLst>
        <pc:spChg chg="add mod">
          <ac:chgData name="Lauren Croll" userId="a62879e1-943e-4271-a9bd-79e3227a164e" providerId="ADAL" clId="{B6509FE0-FC8B-4A58-B231-A07E80FCA792}" dt="2021-03-28T12:13:19.786" v="494" actId="20577"/>
          <ac:spMkLst>
            <pc:docMk/>
            <pc:sldMk cId="2232307241" sldId="362"/>
            <ac:spMk id="5" creationId="{5CA8B264-C453-4A4D-91F4-26F3C8399289}"/>
          </ac:spMkLst>
        </pc:spChg>
      </pc:sldChg>
      <pc:sldChg chg="addSp modSp add mod modAnim">
        <pc:chgData name="Lauren Croll" userId="a62879e1-943e-4271-a9bd-79e3227a164e" providerId="ADAL" clId="{B6509FE0-FC8B-4A58-B231-A07E80FCA792}" dt="2021-03-28T12:13:56.406" v="496" actId="14100"/>
        <pc:sldMkLst>
          <pc:docMk/>
          <pc:sldMk cId="366087773" sldId="363"/>
        </pc:sldMkLst>
        <pc:spChg chg="add mod">
          <ac:chgData name="Lauren Croll" userId="a62879e1-943e-4271-a9bd-79e3227a164e" providerId="ADAL" clId="{B6509FE0-FC8B-4A58-B231-A07E80FCA792}" dt="2021-03-28T12:13:56.406" v="496" actId="14100"/>
          <ac:spMkLst>
            <pc:docMk/>
            <pc:sldMk cId="366087773" sldId="363"/>
            <ac:spMk id="5" creationId="{CEEBCAD0-0171-41A6-B715-D43591779F45}"/>
          </ac:spMkLst>
        </pc:spChg>
      </pc:sldChg>
      <pc:sldChg chg="addSp modSp add mod modAnim">
        <pc:chgData name="Lauren Croll" userId="a62879e1-943e-4271-a9bd-79e3227a164e" providerId="ADAL" clId="{B6509FE0-FC8B-4A58-B231-A07E80FCA792}" dt="2021-03-28T12:12:57.659" v="492" actId="1076"/>
        <pc:sldMkLst>
          <pc:docMk/>
          <pc:sldMk cId="2865526732" sldId="364"/>
        </pc:sldMkLst>
        <pc:spChg chg="add mod">
          <ac:chgData name="Lauren Croll" userId="a62879e1-943e-4271-a9bd-79e3227a164e" providerId="ADAL" clId="{B6509FE0-FC8B-4A58-B231-A07E80FCA792}" dt="2021-03-28T12:12:57.659" v="492" actId="1076"/>
          <ac:spMkLst>
            <pc:docMk/>
            <pc:sldMk cId="2865526732" sldId="364"/>
            <ac:spMk id="5" creationId="{46A71D8D-630C-45DA-8B41-4A3EA54C6DF7}"/>
          </ac:spMkLst>
        </pc:spChg>
      </pc:sldChg>
      <pc:sldChg chg="add modNotesTx">
        <pc:chgData name="Lauren Croll" userId="a62879e1-943e-4271-a9bd-79e3227a164e" providerId="ADAL" clId="{B6509FE0-FC8B-4A58-B231-A07E80FCA792}" dt="2021-03-28T18:42:26.704" v="508"/>
        <pc:sldMkLst>
          <pc:docMk/>
          <pc:sldMk cId="3824884218" sldId="365"/>
        </pc:sldMkLst>
      </pc:sldChg>
      <pc:sldChg chg="add del">
        <pc:chgData name="Lauren Croll" userId="a62879e1-943e-4271-a9bd-79e3227a164e" providerId="ADAL" clId="{B6509FE0-FC8B-4A58-B231-A07E80FCA792}" dt="2021-03-28T18:42:28.401" v="509" actId="47"/>
        <pc:sldMkLst>
          <pc:docMk/>
          <pc:sldMk cId="3884902513" sldId="366"/>
        </pc:sldMkLst>
      </pc:sldChg>
      <pc:sldChg chg="add">
        <pc:chgData name="Lauren Croll" userId="a62879e1-943e-4271-a9bd-79e3227a164e" providerId="ADAL" clId="{B6509FE0-FC8B-4A58-B231-A07E80FCA792}" dt="2021-04-11T13:21:38.569" v="517"/>
        <pc:sldMkLst>
          <pc:docMk/>
          <pc:sldMk cId="3971842525" sldId="3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4/11/2021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11/04/2021</a:t>
            </a:fld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6867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728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390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children to look around the room and come up with 3 things that engineers might have made or might be responsible for.</a:t>
            </a:r>
          </a:p>
          <a:p>
            <a:r>
              <a:rPr lang="en-GB" b="1" dirty="0"/>
              <a:t>The answer is that everything apart from the living things in the room will most likely have needed an engineer to help create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62F23-78EA-42E1-BE5C-80CFDE71B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when watching the video, learners should try and complete the active listening sheet by circling any jobs they hear mentioned.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9950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Wind turbines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84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05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60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English, Maths and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91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Wind turbines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4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sustainability.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49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05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64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12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Answer: English, Maths and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35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is a printable pupil worksheet 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6601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Non-renewable energy resources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(e.g. coal and oil) are still commonly used, but will eventually run out, and are releasing lots of pollution as they are burnt.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Info:</a:t>
            </a:r>
          </a:p>
          <a:p>
            <a:r>
              <a:rPr lang="en-GB" sz="1200" b="1" dirty="0">
                <a:solidFill>
                  <a:schemeClr val="bg1"/>
                </a:solidFill>
                <a:latin typeface="+mn-lt"/>
              </a:rPr>
              <a:t>Non – Renewable Energy</a:t>
            </a:r>
            <a:endParaRPr lang="en-GB" sz="1200" b="1" i="0" dirty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Fossil fuels (</a:t>
            </a:r>
            <a:r>
              <a:rPr lang="en-GB" sz="1200" dirty="0">
                <a:solidFill>
                  <a:schemeClr val="bg1"/>
                </a:solidFill>
                <a:latin typeface="+mn-lt"/>
              </a:rPr>
              <a:t>oil, gas and coal)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 are burnt and converted into energy.</a:t>
            </a:r>
          </a:p>
          <a:p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When fossil fuels burn, they release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+mn-lt"/>
              </a:rPr>
              <a:t>carbon dioxide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into the atmosphere. Research shows that a major contributor to the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+mn-lt"/>
              </a:rPr>
              <a:t>green-house effect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and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+mn-lt"/>
              </a:rPr>
              <a:t>global warming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is our overuse and burning of fossil fuels.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Coal and gas also release sulphur dioxide gas when they are burned. Sulphur dioxide can cause breathing problems for living creatures and is also a major part of acid rain.</a:t>
            </a:r>
            <a:endParaRPr lang="en-GB" sz="1200" b="0" i="0" dirty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GB" sz="1200" dirty="0">
                <a:solidFill>
                  <a:schemeClr val="bg1"/>
                </a:solidFill>
                <a:latin typeface="+mn-lt"/>
              </a:rPr>
              <a:t>The source is limited. Oil and gas will be the first to run out and then coal.</a:t>
            </a:r>
          </a:p>
          <a:p>
            <a:endParaRPr lang="en-GB" sz="1200" b="0" i="0" dirty="0">
              <a:solidFill>
                <a:schemeClr val="bg1"/>
              </a:solidFill>
              <a:effectLst/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4350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Renewable energy resources (e.g. solar panels and wind turbines) are not going to run out, as they don’t ‘use up’ all of their source materials. </a:t>
            </a:r>
            <a:endParaRPr lang="en-GB" sz="8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+mn-lt"/>
              </a:rPr>
              <a:t>Renewable</a:t>
            </a:r>
            <a:r>
              <a:rPr lang="en-GB" sz="1200" dirty="0">
                <a:latin typeface="+mn-lt"/>
              </a:rPr>
              <a:t> </a:t>
            </a:r>
            <a:r>
              <a:rPr lang="en-GB" sz="1200" b="1" dirty="0">
                <a:latin typeface="+mn-lt"/>
              </a:rPr>
              <a:t>energy</a:t>
            </a:r>
            <a:r>
              <a:rPr lang="en-GB" sz="1200" dirty="0">
                <a:latin typeface="+mn-lt"/>
              </a:rPr>
              <a:t> is also called ‘</a:t>
            </a:r>
            <a:r>
              <a:rPr lang="en-GB" sz="1200" b="1" dirty="0">
                <a:latin typeface="+mn-lt"/>
              </a:rPr>
              <a:t>Clean</a:t>
            </a:r>
            <a:r>
              <a:rPr lang="en-GB" sz="1200" dirty="0">
                <a:latin typeface="+mn-lt"/>
              </a:rPr>
              <a:t> </a:t>
            </a:r>
            <a:r>
              <a:rPr lang="en-GB" sz="1200" b="1" dirty="0">
                <a:latin typeface="+mn-lt"/>
              </a:rPr>
              <a:t>Energy</a:t>
            </a:r>
            <a:r>
              <a:rPr lang="en-GB" sz="1200" dirty="0">
                <a:latin typeface="+mn-lt"/>
              </a:rPr>
              <a:t>’ because it does not harm the environment by causing pollution.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Renewables release far less pollution than non-renewables, so avoid contributing further to climate change. </a:t>
            </a:r>
          </a:p>
          <a:p>
            <a:endParaRPr lang="en-GB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387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+mn-lt"/>
              </a:rPr>
              <a:t>Discuss: </a:t>
            </a:r>
            <a:r>
              <a:rPr lang="en-GB" sz="1200" dirty="0">
                <a:latin typeface="+mn-lt"/>
              </a:rPr>
              <a:t>Renewable Energy is obtained from natural resources that will not run out: </a:t>
            </a:r>
            <a:r>
              <a:rPr lang="en-GB" sz="1200" b="1" dirty="0">
                <a:latin typeface="+mn-lt"/>
              </a:rPr>
              <a:t>sun, wind and water. </a:t>
            </a:r>
            <a:r>
              <a:rPr lang="en-GB" sz="1200" dirty="0">
                <a:latin typeface="+mn-lt"/>
              </a:rPr>
              <a:t>These sources are converted into electricity to power homes, school, hospitals and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347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Press play </a:t>
            </a:r>
            <a:r>
              <a:rPr lang="en-GB" dirty="0"/>
              <a:t>to see the turbine blades turn!</a:t>
            </a:r>
          </a:p>
          <a:p>
            <a:r>
              <a:rPr lang="en-GB" dirty="0"/>
              <a:t>Extra info: </a:t>
            </a:r>
            <a:r>
              <a:rPr lang="en-GB" sz="1200" b="1" dirty="0">
                <a:solidFill>
                  <a:schemeClr val="bg1"/>
                </a:solidFill>
              </a:rPr>
              <a:t>Wind-turbine technicians and solar panel installers are amongst the fastest-growing jobs in the country!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9404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629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3025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10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3.jpg"/><Relationship Id="rId5" Type="http://schemas.openxmlformats.org/officeDocument/2006/relationships/image" Target="../media/image40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4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3A8241-6636-49DF-AC01-B3068D3A1BD1}"/>
              </a:ext>
            </a:extLst>
          </p:cNvPr>
          <p:cNvSpPr/>
          <p:nvPr/>
        </p:nvSpPr>
        <p:spPr>
          <a:xfrm>
            <a:off x="323528" y="4653136"/>
            <a:ext cx="582909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b="1" dirty="0">
                <a:solidFill>
                  <a:srgbClr val="17AC94"/>
                </a:solidFill>
                <a:latin typeface="Arial"/>
                <a:cs typeface="Arial"/>
              </a:rPr>
              <a:t>ENERGY: POWERING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997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74256" y="1915676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D3480B"/>
                </a:solidFill>
                <a:ea typeface="MS PGothic"/>
              </a:rPr>
              <a:t>A machine acting like a human being.</a:t>
            </a:r>
            <a:endParaRPr lang="en-GB" sz="2900">
              <a:solidFill>
                <a:srgbClr val="D3480B"/>
              </a:solidFill>
              <a:ea typeface="MS P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674256" y="145341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robot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20BB1A-16A8-4BDF-93C0-D9150F685776}"/>
              </a:ext>
            </a:extLst>
          </p:cNvPr>
          <p:cNvSpPr txBox="1">
            <a:spLocks/>
          </p:cNvSpPr>
          <p:nvPr/>
        </p:nvSpPr>
        <p:spPr bwMode="auto">
          <a:xfrm>
            <a:off x="683568" y="3030984"/>
            <a:ext cx="81369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D3480B"/>
                </a:solidFill>
                <a:ea typeface="MS PGothic"/>
              </a:rPr>
              <a:t>A robot in the sky</a:t>
            </a:r>
            <a:endParaRPr lang="en-GB" sz="2900">
              <a:solidFill>
                <a:srgbClr val="D3480B"/>
              </a:solidFill>
              <a:ea typeface="MS P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50919-D806-4176-A3EC-6224BAD44F92}"/>
              </a:ext>
            </a:extLst>
          </p:cNvPr>
          <p:cNvSpPr txBox="1"/>
          <p:nvPr/>
        </p:nvSpPr>
        <p:spPr>
          <a:xfrm>
            <a:off x="683568" y="2558564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drone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</a:p>
        </p:txBody>
      </p:sp>
      <p:pic>
        <p:nvPicPr>
          <p:cNvPr id="7" name="Picture 6" descr="Robots sitting on a green cafe chair">
            <a:extLst>
              <a:ext uri="{FF2B5EF4-FFF2-40B4-BE49-F238E27FC236}">
                <a16:creationId xmlns:a16="http://schemas.microsoft.com/office/drawing/2014/main" id="{34D99E48-2CAE-461C-8413-97E0476EF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t="26200" r="38975"/>
          <a:stretch/>
        </p:blipFill>
        <p:spPr>
          <a:xfrm>
            <a:off x="-2948" y="3651872"/>
            <a:ext cx="1622620" cy="1987826"/>
          </a:xfrm>
          <a:prstGeom prst="rect">
            <a:avLst/>
          </a:prstGeom>
        </p:spPr>
      </p:pic>
      <p:pic>
        <p:nvPicPr>
          <p:cNvPr id="13" name="Picture 12" descr="Engineer programming robot in robotics research facility">
            <a:extLst>
              <a:ext uri="{FF2B5EF4-FFF2-40B4-BE49-F238E27FC236}">
                <a16:creationId xmlns:a16="http://schemas.microsoft.com/office/drawing/2014/main" id="{2C2E9D75-090D-44C8-8C4E-84DCF250AC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1648" r="16926" b="20467"/>
          <a:stretch/>
        </p:blipFill>
        <p:spPr>
          <a:xfrm>
            <a:off x="1619672" y="3651872"/>
            <a:ext cx="2880319" cy="1987826"/>
          </a:xfrm>
          <a:prstGeom prst="rect">
            <a:avLst/>
          </a:prstGeom>
        </p:spPr>
      </p:pic>
      <p:pic>
        <p:nvPicPr>
          <p:cNvPr id="15" name="Picture 14" descr="Drone flying over a field">
            <a:extLst>
              <a:ext uri="{FF2B5EF4-FFF2-40B4-BE49-F238E27FC236}">
                <a16:creationId xmlns:a16="http://schemas.microsoft.com/office/drawing/2014/main" id="{38A81E83-961B-4138-A61D-1AB38AE994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78" r="16925" b="32590"/>
          <a:stretch/>
        </p:blipFill>
        <p:spPr>
          <a:xfrm>
            <a:off x="4499991" y="3651872"/>
            <a:ext cx="2049613" cy="1987826"/>
          </a:xfrm>
          <a:prstGeom prst="rect">
            <a:avLst/>
          </a:prstGeom>
        </p:spPr>
      </p:pic>
      <p:pic>
        <p:nvPicPr>
          <p:cNvPr id="17" name="Picture 16" descr="A delivery drone carrying a package inside a warehouse">
            <a:extLst>
              <a:ext uri="{FF2B5EF4-FFF2-40B4-BE49-F238E27FC236}">
                <a16:creationId xmlns:a16="http://schemas.microsoft.com/office/drawing/2014/main" id="{E52039A1-6FA5-44F5-B292-B8BC307212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r="27402" b="17794"/>
          <a:stretch/>
        </p:blipFill>
        <p:spPr>
          <a:xfrm>
            <a:off x="6549605" y="3651872"/>
            <a:ext cx="2594396" cy="1987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9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ppling ocean">
            <a:extLst>
              <a:ext uri="{FF2B5EF4-FFF2-40B4-BE49-F238E27FC236}">
                <a16:creationId xmlns:a16="http://schemas.microsoft.com/office/drawing/2014/main" id="{FDD9A7A5-4098-42D5-B221-B4D0AA05D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3" r="50007"/>
          <a:stretch/>
        </p:blipFill>
        <p:spPr>
          <a:xfrm>
            <a:off x="703" y="4132580"/>
            <a:ext cx="4571297" cy="15422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920BB1A-16A8-4BDF-93C0-D9150F685776}"/>
              </a:ext>
            </a:extLst>
          </p:cNvPr>
          <p:cNvSpPr txBox="1">
            <a:spLocks/>
          </p:cNvSpPr>
          <p:nvPr/>
        </p:nvSpPr>
        <p:spPr bwMode="auto">
          <a:xfrm>
            <a:off x="439728" y="2068076"/>
            <a:ext cx="81369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17AC94"/>
                </a:solidFill>
                <a:ea typeface="MS PGothic"/>
              </a:rPr>
              <a:t>Located at sea some distance from the shore. </a:t>
            </a:r>
            <a:endParaRPr lang="en-GB">
              <a:solidFill>
                <a:srgbClr val="17AC9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50919-D806-4176-A3EC-6224BAD44F92}"/>
              </a:ext>
            </a:extLst>
          </p:cNvPr>
          <p:cNvSpPr txBox="1"/>
          <p:nvPr/>
        </p:nvSpPr>
        <p:spPr>
          <a:xfrm>
            <a:off x="439728" y="157533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offshore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449888" y="3330064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17AC94"/>
                </a:solidFill>
                <a:ea typeface="MS PGothic"/>
              </a:rPr>
              <a:t>An area where a group of wind turbines produce energy.</a:t>
            </a:r>
            <a:endParaRPr lang="en-GB" sz="2900">
              <a:solidFill>
                <a:srgbClr val="17AC94"/>
              </a:solidFill>
              <a:ea typeface="MS P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C023-FA16-4526-8A5B-8105682534C7}"/>
              </a:ext>
            </a:extLst>
          </p:cNvPr>
          <p:cNvSpPr txBox="1"/>
          <p:nvPr/>
        </p:nvSpPr>
        <p:spPr>
          <a:xfrm>
            <a:off x="449888" y="262941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wind farm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</a:p>
        </p:txBody>
      </p:sp>
      <p:pic>
        <p:nvPicPr>
          <p:cNvPr id="7" name="Picture 6" descr="Wind turbines in a field">
            <a:extLst>
              <a:ext uri="{FF2B5EF4-FFF2-40B4-BE49-F238E27FC236}">
                <a16:creationId xmlns:a16="http://schemas.microsoft.com/office/drawing/2014/main" id="{9AFE3501-D45A-45AC-9109-BB926E9AE3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22999" r="-96" b="26395"/>
          <a:stretch/>
        </p:blipFill>
        <p:spPr>
          <a:xfrm>
            <a:off x="4572000" y="4132580"/>
            <a:ext cx="4572000" cy="154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2335945" y="2712326"/>
            <a:ext cx="418577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en-GB" sz="2600" dirty="0">
                <a:ea typeface="MS PGothic"/>
              </a:rPr>
              <a:t>Air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Water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Wood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Oil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Wind energy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Natural gas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Iron</a:t>
            </a:r>
          </a:p>
          <a:p>
            <a:pPr marL="0" indent="0">
              <a:buNone/>
            </a:pPr>
            <a:r>
              <a:rPr lang="en-GB" sz="2600" dirty="0">
                <a:ea typeface="MS PGothic"/>
              </a:rPr>
              <a:t>Coal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683176" y="1302402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are </a:t>
            </a:r>
            <a:r>
              <a:rPr lang="en-GB" sz="3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natural resources</a:t>
            </a:r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  <a:endParaRPr lang="en-GB" sz="38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8" name="Picture 7" descr="Low Angle View Of Clouds In Sky">
            <a:extLst>
              <a:ext uri="{FF2B5EF4-FFF2-40B4-BE49-F238E27FC236}">
                <a16:creationId xmlns:a16="http://schemas.microsoft.com/office/drawing/2014/main" id="{26873D34-EE22-4A76-8518-6D15F7942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39553"/>
            <a:ext cx="1660520" cy="1106743"/>
          </a:xfrm>
          <a:prstGeom prst="rect">
            <a:avLst/>
          </a:prstGeom>
        </p:spPr>
      </p:pic>
      <p:pic>
        <p:nvPicPr>
          <p:cNvPr id="10" name="Picture 9" descr="Side view of a massive wave swirling">
            <a:extLst>
              <a:ext uri="{FF2B5EF4-FFF2-40B4-BE49-F238E27FC236}">
                <a16:creationId xmlns:a16="http://schemas.microsoft.com/office/drawing/2014/main" id="{CD27F508-C1CB-4A4A-9ED6-046D7CAFE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50489"/>
            <a:ext cx="1660520" cy="1107013"/>
          </a:xfrm>
          <a:prstGeom prst="rect">
            <a:avLst/>
          </a:prstGeom>
        </p:spPr>
      </p:pic>
      <p:pic>
        <p:nvPicPr>
          <p:cNvPr id="13" name="Picture 12" descr="Vibrant green forest">
            <a:extLst>
              <a:ext uri="{FF2B5EF4-FFF2-40B4-BE49-F238E27FC236}">
                <a16:creationId xmlns:a16="http://schemas.microsoft.com/office/drawing/2014/main" id="{FDA785B8-EF7C-4682-B321-4CA320482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68" y="4639795"/>
            <a:ext cx="1660520" cy="1107013"/>
          </a:xfrm>
          <a:prstGeom prst="rect">
            <a:avLst/>
          </a:prstGeom>
        </p:spPr>
      </p:pic>
      <p:pic>
        <p:nvPicPr>
          <p:cNvPr id="1026" name="Picture 2" descr="Epiphany day sack of coal Free Photo">
            <a:extLst>
              <a:ext uri="{FF2B5EF4-FFF2-40B4-BE49-F238E27FC236}">
                <a16:creationId xmlns:a16="http://schemas.microsoft.com/office/drawing/2014/main" id="{86703853-3C1F-4116-95E9-DD8E6ED6C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78" y="4634100"/>
            <a:ext cx="1644909" cy="10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rk surface with reflections. smooth minimal black waves background. blurry silk waves. minimal soft grayscale ripples flow. Free Photo">
            <a:extLst>
              <a:ext uri="{FF2B5EF4-FFF2-40B4-BE49-F238E27FC236}">
                <a16:creationId xmlns:a16="http://schemas.microsoft.com/office/drawing/2014/main" id="{742FD65E-A82C-4D05-A4E4-A3D651882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/>
          <a:stretch/>
        </p:blipFill>
        <p:spPr bwMode="auto">
          <a:xfrm>
            <a:off x="3863195" y="4633704"/>
            <a:ext cx="1644909" cy="1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3177E7-5F3E-4FF7-826F-254DED65219F}"/>
              </a:ext>
            </a:extLst>
          </p:cNvPr>
          <p:cNvSpPr txBox="1"/>
          <p:nvPr/>
        </p:nvSpPr>
        <p:spPr>
          <a:xfrm>
            <a:off x="6385324" y="6210468"/>
            <a:ext cx="4032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latin typeface="+mn-lt"/>
              </a:rPr>
              <a:t>Images courtesy of freepix.com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DDB87-F1AD-4CD7-8C38-5C2838A0803A}"/>
              </a:ext>
            </a:extLst>
          </p:cNvPr>
          <p:cNvSpPr txBox="1"/>
          <p:nvPr/>
        </p:nvSpPr>
        <p:spPr>
          <a:xfrm>
            <a:off x="683176" y="2038736"/>
            <a:ext cx="7488832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6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Things in nature that humans use like.....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8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702FA9F-3EDB-4902-A43F-8C7289C3BB94}"/>
              </a:ext>
            </a:extLst>
          </p:cNvPr>
          <p:cNvSpPr txBox="1">
            <a:spLocks/>
          </p:cNvSpPr>
          <p:nvPr/>
        </p:nvSpPr>
        <p:spPr bwMode="auto">
          <a:xfrm>
            <a:off x="765697" y="4069080"/>
            <a:ext cx="7631999" cy="10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GB" sz="2200" dirty="0">
                <a:solidFill>
                  <a:srgbClr val="399D83"/>
                </a:solidFill>
                <a:ea typeface="MS PGothic"/>
              </a:rPr>
              <a:t>We use the term ‘sustainable’ to describe the way we use natural resources when this use is kept at a steady level that is not likely to damage the environment.</a:t>
            </a:r>
            <a:endParaRPr lang="en-GB" sz="3200" dirty="0">
              <a:latin typeface="+mj-lt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F62F1F8-7228-4225-899C-E65702D44CAC}"/>
              </a:ext>
            </a:extLst>
          </p:cNvPr>
          <p:cNvSpPr txBox="1"/>
          <p:nvPr/>
        </p:nvSpPr>
        <p:spPr>
          <a:xfrm>
            <a:off x="824528" y="1552352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does </a:t>
            </a:r>
            <a:r>
              <a:rPr lang="en-GB" sz="3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sustainable</a:t>
            </a:r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mean?</a:t>
            </a:r>
            <a:endParaRPr lang="en-US"/>
          </a:p>
        </p:txBody>
      </p:sp>
      <p:pic>
        <p:nvPicPr>
          <p:cNvPr id="11" name="Picture 10" descr="Waterfall between large hills">
            <a:extLst>
              <a:ext uri="{FF2B5EF4-FFF2-40B4-BE49-F238E27FC236}">
                <a16:creationId xmlns:a16="http://schemas.microsoft.com/office/drawing/2014/main" id="{91AAF8E5-154B-4C87-B1E2-2D08AD425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420888"/>
            <a:ext cx="2385124" cy="1341632"/>
          </a:xfrm>
          <a:prstGeom prst="rect">
            <a:avLst/>
          </a:prstGeom>
        </p:spPr>
      </p:pic>
      <p:pic>
        <p:nvPicPr>
          <p:cNvPr id="13" name="Picture 12" descr="Panda bear in tree in forest">
            <a:extLst>
              <a:ext uri="{FF2B5EF4-FFF2-40B4-BE49-F238E27FC236}">
                <a16:creationId xmlns:a16="http://schemas.microsoft.com/office/drawing/2014/main" id="{F11E2533-8C4E-459B-811A-921032A5A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76" y="2429038"/>
            <a:ext cx="2003648" cy="1337396"/>
          </a:xfrm>
          <a:prstGeom prst="rect">
            <a:avLst/>
          </a:prstGeom>
        </p:spPr>
      </p:pic>
      <p:pic>
        <p:nvPicPr>
          <p:cNvPr id="15" name="Picture 14" descr="Rainbow over valley">
            <a:extLst>
              <a:ext uri="{FF2B5EF4-FFF2-40B4-BE49-F238E27FC236}">
                <a16:creationId xmlns:a16="http://schemas.microsoft.com/office/drawing/2014/main" id="{9FAA88A1-7C4D-4179-9B31-923F6097F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41" y="2429038"/>
            <a:ext cx="2370635" cy="1333482"/>
          </a:xfrm>
          <a:prstGeom prst="rect">
            <a:avLst/>
          </a:prstGeom>
        </p:spPr>
      </p:pic>
      <p:pic>
        <p:nvPicPr>
          <p:cNvPr id="17" name="Picture 16" descr="Chimpanzee in rainforest">
            <a:extLst>
              <a:ext uri="{FF2B5EF4-FFF2-40B4-BE49-F238E27FC236}">
                <a16:creationId xmlns:a16="http://schemas.microsoft.com/office/drawing/2014/main" id="{9FA90BFE-0557-4B36-9927-5EEA11D6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4" y="2429038"/>
            <a:ext cx="2003648" cy="1333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22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C022322-5A34-4FFF-AD8E-D47307BCB064}"/>
              </a:ext>
            </a:extLst>
          </p:cNvPr>
          <p:cNvSpPr txBox="1"/>
          <p:nvPr/>
        </p:nvSpPr>
        <p:spPr>
          <a:xfrm>
            <a:off x="5750168" y="6178842"/>
            <a:ext cx="403244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b="1" dirty="0">
                <a:latin typeface="Arial"/>
                <a:ea typeface="MS PGothic"/>
                <a:cs typeface="Arial"/>
              </a:rPr>
              <a:t>Images courtesy of This Is Engineering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090472-46BD-4433-A9C7-3217CF12882D}"/>
              </a:ext>
            </a:extLst>
          </p:cNvPr>
          <p:cNvSpPr txBox="1">
            <a:spLocks/>
          </p:cNvSpPr>
          <p:nvPr/>
        </p:nvSpPr>
        <p:spPr bwMode="auto">
          <a:xfrm>
            <a:off x="476745" y="2590551"/>
            <a:ext cx="623606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400" dirty="0">
                <a:solidFill>
                  <a:srgbClr val="17AC94"/>
                </a:solidFill>
                <a:ea typeface="MS PGothic"/>
              </a:rPr>
              <a:t>A person who designs, builds, or repairs engines, machines, or structures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A0289F3-1585-4F91-8525-FB6180F66617}"/>
              </a:ext>
            </a:extLst>
          </p:cNvPr>
          <p:cNvSpPr txBox="1"/>
          <p:nvPr/>
        </p:nvSpPr>
        <p:spPr>
          <a:xfrm>
            <a:off x="520120" y="1698994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an </a:t>
            </a:r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Arial"/>
              </a:rPr>
              <a:t>Engineer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</a:p>
        </p:txBody>
      </p:sp>
      <p:pic>
        <p:nvPicPr>
          <p:cNvPr id="12" name="Picture 11" descr="A picture containing person, person, indoor, people&#10;&#10;Description automatically generated">
            <a:extLst>
              <a:ext uri="{FF2B5EF4-FFF2-40B4-BE49-F238E27FC236}">
                <a16:creationId xmlns:a16="http://schemas.microsoft.com/office/drawing/2014/main" id="{29417490-B972-47CC-AB2A-21EACF3FD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52803"/>
            <a:ext cx="1753592" cy="1753592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54417C27-16C6-478B-B963-D64092F40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84" y="3652803"/>
            <a:ext cx="1753592" cy="1753592"/>
          </a:xfrm>
          <a:prstGeom prst="rect">
            <a:avLst/>
          </a:prstGeom>
        </p:spPr>
      </p:pic>
      <p:pic>
        <p:nvPicPr>
          <p:cNvPr id="14" name="Picture 13" descr="A picture containing person, orange, working&#10;&#10;Description automatically generated">
            <a:extLst>
              <a:ext uri="{FF2B5EF4-FFF2-40B4-BE49-F238E27FC236}">
                <a16:creationId xmlns:a16="http://schemas.microsoft.com/office/drawing/2014/main" id="{436C7171-A2B7-4123-84DD-EEE7B2DD2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1530875"/>
            <a:ext cx="1753591" cy="1753591"/>
          </a:xfrm>
          <a:prstGeom prst="rect">
            <a:avLst/>
          </a:prstGeom>
        </p:spPr>
      </p:pic>
      <p:pic>
        <p:nvPicPr>
          <p:cNvPr id="16" name="Picture 15" descr="A picture containing person, preparing, shop&#10;&#10;Description automatically generated">
            <a:extLst>
              <a:ext uri="{FF2B5EF4-FFF2-40B4-BE49-F238E27FC236}">
                <a16:creationId xmlns:a16="http://schemas.microsoft.com/office/drawing/2014/main" id="{AE90F039-48DF-4AD6-BCF0-EB4183CDB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3" y="3652804"/>
            <a:ext cx="1753591" cy="1753591"/>
          </a:xfrm>
          <a:prstGeom prst="rect">
            <a:avLst/>
          </a:prstGeom>
        </p:spPr>
      </p:pic>
      <p:pic>
        <p:nvPicPr>
          <p:cNvPr id="19" name="Picture 18" descr="A picture containing text, indoor, person, window&#10;&#10;Description automatically generated">
            <a:extLst>
              <a:ext uri="{FF2B5EF4-FFF2-40B4-BE49-F238E27FC236}">
                <a16:creationId xmlns:a16="http://schemas.microsoft.com/office/drawing/2014/main" id="{8B4D4AC6-9FD2-417A-B4AE-D2776AD187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652803"/>
            <a:ext cx="1753590" cy="1753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43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D7C17E4-26BC-4F20-9432-0AFF775FE4EA}"/>
              </a:ext>
            </a:extLst>
          </p:cNvPr>
          <p:cNvSpPr>
            <a:spLocks noGrp="1"/>
          </p:cNvSpPr>
          <p:nvPr/>
        </p:nvSpPr>
        <p:spPr bwMode="auto">
          <a:xfrm>
            <a:off x="502567" y="4143423"/>
            <a:ext cx="8179506" cy="83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500" dirty="0">
                <a:ea typeface="MS PGothic"/>
              </a:rPr>
              <a:t>Look around the room…</a:t>
            </a:r>
          </a:p>
        </p:txBody>
      </p:sp>
      <p:pic>
        <p:nvPicPr>
          <p:cNvPr id="12" name="Picture 11" descr="A picture containing person, orange, working&#10;&#10;Description automatically generated">
            <a:extLst>
              <a:ext uri="{FF2B5EF4-FFF2-40B4-BE49-F238E27FC236}">
                <a16:creationId xmlns:a16="http://schemas.microsoft.com/office/drawing/2014/main" id="{CD6E8DD4-D785-4DD6-A9C1-EC634DADB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r="9371" b="-2"/>
          <a:stretch/>
        </p:blipFill>
        <p:spPr>
          <a:xfrm>
            <a:off x="361460" y="1297406"/>
            <a:ext cx="2014279" cy="2748461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A1F3F90D-2468-4CF2-A6CA-EEADEBAE89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1" b="-2"/>
          <a:stretch/>
        </p:blipFill>
        <p:spPr>
          <a:xfrm>
            <a:off x="2496389" y="1297406"/>
            <a:ext cx="2014279" cy="2748461"/>
          </a:xfrm>
          <a:prstGeom prst="rect">
            <a:avLst/>
          </a:prstGeom>
        </p:spPr>
      </p:pic>
      <p:pic>
        <p:nvPicPr>
          <p:cNvPr id="14" name="Picture 13" descr="A picture containing text, indoor, person, window&#10;&#10;Description automatically generated">
            <a:extLst>
              <a:ext uri="{FF2B5EF4-FFF2-40B4-BE49-F238E27FC236}">
                <a16:creationId xmlns:a16="http://schemas.microsoft.com/office/drawing/2014/main" id="{2265B66C-C5AF-4CA2-B963-ED23BAA3DB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r="-2" b="-2"/>
          <a:stretch/>
        </p:blipFill>
        <p:spPr>
          <a:xfrm>
            <a:off x="4631317" y="1288792"/>
            <a:ext cx="2014280" cy="2757074"/>
          </a:xfrm>
          <a:prstGeom prst="rect">
            <a:avLst/>
          </a:prstGeom>
        </p:spPr>
      </p:pic>
      <p:pic>
        <p:nvPicPr>
          <p:cNvPr id="15" name="Picture 14" descr="A picture containing person, person, indoor, people&#10;&#10;Description automatically generated">
            <a:extLst>
              <a:ext uri="{FF2B5EF4-FFF2-40B4-BE49-F238E27FC236}">
                <a16:creationId xmlns:a16="http://schemas.microsoft.com/office/drawing/2014/main" id="{BC41492D-A511-4696-8C12-4004198EB7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r="12805" b="-2"/>
          <a:stretch/>
        </p:blipFill>
        <p:spPr>
          <a:xfrm>
            <a:off x="6766246" y="1288792"/>
            <a:ext cx="2014280" cy="274845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51961D2-05E3-46BE-B28A-931A2E8B2DD7}"/>
              </a:ext>
            </a:extLst>
          </p:cNvPr>
          <p:cNvSpPr txBox="1">
            <a:spLocks/>
          </p:cNvSpPr>
          <p:nvPr/>
        </p:nvSpPr>
        <p:spPr bwMode="auto">
          <a:xfrm>
            <a:off x="962132" y="4827881"/>
            <a:ext cx="7384661" cy="12344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685800" eaLnBrk="1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1850" dirty="0">
                <a:ea typeface="MS PGothic"/>
              </a:rPr>
              <a:t>Can you see 3 things that engineers might have made or might be responsible for?</a:t>
            </a:r>
            <a:endParaRPr lang="en-US" sz="1850">
              <a:ea typeface="MS PGothic"/>
            </a:endParaRPr>
          </a:p>
          <a:p>
            <a:pPr algn="ctr" defTabSz="685800" eaLnBrk="1" hangingPunct="1">
              <a:lnSpc>
                <a:spcPct val="90000"/>
              </a:lnSpc>
              <a:spcAft>
                <a:spcPts val="450"/>
              </a:spcAft>
              <a:defRPr/>
            </a:pPr>
            <a:endParaRPr lang="en-US" sz="1850" dirty="0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666647B-9081-4E8B-90A3-FAB646418CEF}"/>
              </a:ext>
            </a:extLst>
          </p:cNvPr>
          <p:cNvSpPr txBox="1"/>
          <p:nvPr/>
        </p:nvSpPr>
        <p:spPr>
          <a:xfrm>
            <a:off x="6766246" y="3808794"/>
            <a:ext cx="2014280" cy="2370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450"/>
              </a:spcAft>
              <a:defRPr/>
            </a:pPr>
            <a:r>
              <a:rPr lang="en-GB" sz="938" b="1" dirty="0">
                <a:solidFill>
                  <a:srgbClr val="FFFFFF"/>
                </a:solidFill>
                <a:latin typeface="Calibri" panose="020F0502020204030204"/>
                <a:ea typeface="+mn-ea"/>
              </a:rPr>
              <a:t>Images courtesy of This Is Engineering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984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FFF-1ED3-4973-9297-02A283E9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1362075"/>
          </a:xfrm>
        </p:spPr>
        <p:txBody>
          <a:bodyPr/>
          <a:lstStyle/>
          <a:p>
            <a:r>
              <a:rPr lang="en-GB" dirty="0"/>
              <a:t>Let’s take a look at GE Renewable Energy to see how they make wind turbines and help save the planet.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VIDEO LINK HERE</a:t>
            </a:r>
          </a:p>
        </p:txBody>
      </p:sp>
      <p:pic>
        <p:nvPicPr>
          <p:cNvPr id="3074" name="Picture 2" descr="GE Renewable Energy (@GErenewables) | Twitter">
            <a:extLst>
              <a:ext uri="{FF2B5EF4-FFF2-40B4-BE49-F238E27FC236}">
                <a16:creationId xmlns:a16="http://schemas.microsoft.com/office/drawing/2014/main" id="{4C00EE17-77E3-43DF-8C77-5127B09F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76872"/>
            <a:ext cx="2553072" cy="25530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560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564904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is being built offshore here in the Northeast to provide green energy?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Solar panels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Wind turbines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Wave turbines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08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do wind turbines make?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Heat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Light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Electricity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42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895128" y="1197024"/>
            <a:ext cx="7128792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more about ‘energy’ and why we need it.</a:t>
            </a:r>
          </a:p>
          <a:p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Understand the difference between renewable and non-renewable energy, and the importance of greener cleaner energy. </a:t>
            </a:r>
            <a:endParaRPr lang="en-GB" sz="2200" i="1">
              <a:solidFill>
                <a:schemeClr val="bg1"/>
              </a:solidFill>
              <a:latin typeface="Arial"/>
              <a:ea typeface="MS PGothic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Explore renewable energy technologies.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Find out about the job roles of people working in Renewable Energy in the North East. </a:t>
            </a: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long can one turn of a wind turbine power a home for?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minutes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2 hours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2 days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0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772816"/>
            <a:ext cx="5814069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many blades are there on the wind turbines in the video?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555776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5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3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7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29" y="2636912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60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08320"/>
            <a:ext cx="7848872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Which 3 subjects did Anthony say he needed to study to become an engineer? </a:t>
            </a: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03648" y="3541054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English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Science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PE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4903"/>
            <a:ext cx="4256071" cy="31924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749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0882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is being built offshore here in the Northeast to provide green energy?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Solar panels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Wind turbines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Wave turbines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4DD75-5B0A-4A30-902E-1E507BD15875}"/>
              </a:ext>
            </a:extLst>
          </p:cNvPr>
          <p:cNvSpPr txBox="1"/>
          <p:nvPr/>
        </p:nvSpPr>
        <p:spPr>
          <a:xfrm>
            <a:off x="1494236" y="3428999"/>
            <a:ext cx="4805957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turbines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92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What do wind turbines make?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Heat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Light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Electricity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70D582-B35C-4979-A584-537140B65835}"/>
              </a:ext>
            </a:extLst>
          </p:cNvPr>
          <p:cNvSpPr txBox="1"/>
          <p:nvPr/>
        </p:nvSpPr>
        <p:spPr>
          <a:xfrm>
            <a:off x="1494236" y="3428999"/>
            <a:ext cx="4805957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Electricity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03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73378"/>
            <a:ext cx="618267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long can one turn of a wind turbine power a home for?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94237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2 minutes 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2 hours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2 days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0" y="2787028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8B264-C453-4A4D-91F4-26F3C8399289}"/>
              </a:ext>
            </a:extLst>
          </p:cNvPr>
          <p:cNvSpPr txBox="1"/>
          <p:nvPr/>
        </p:nvSpPr>
        <p:spPr>
          <a:xfrm>
            <a:off x="1494236" y="3428999"/>
            <a:ext cx="4805957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 days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23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772816"/>
            <a:ext cx="5814069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US" dirty="0"/>
              <a:t>How many blades are there on the wind turbines in the video?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555776" y="3429000"/>
            <a:ext cx="48059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5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3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7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29" y="2636912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BCAD0-0171-41A6-B715-D43591779F45}"/>
              </a:ext>
            </a:extLst>
          </p:cNvPr>
          <p:cNvSpPr txBox="1"/>
          <p:nvPr/>
        </p:nvSpPr>
        <p:spPr>
          <a:xfrm>
            <a:off x="2555777" y="3429000"/>
            <a:ext cx="1512168" cy="12464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08320"/>
            <a:ext cx="7848872" cy="69301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Which 3 subjects did Anthony say he needed to study to become an engineer? </a:t>
            </a: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03648" y="3541054"/>
            <a:ext cx="480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English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Science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PE</a:t>
            </a:r>
          </a:p>
        </p:txBody>
      </p:sp>
      <p:pic>
        <p:nvPicPr>
          <p:cNvPr id="6" name="Content Placeholder 5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91077C04-4EEE-457E-88EB-D85DA93F5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14903"/>
            <a:ext cx="4256071" cy="319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A71D8D-630C-45DA-8B41-4A3EA54C6DF7}"/>
              </a:ext>
            </a:extLst>
          </p:cNvPr>
          <p:cNvSpPr txBox="1"/>
          <p:nvPr/>
        </p:nvSpPr>
        <p:spPr>
          <a:xfrm>
            <a:off x="1403648" y="3541054"/>
            <a:ext cx="4805957" cy="1631216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English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Maths</a:t>
            </a: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Science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5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04693"/>
            <a:ext cx="6746697" cy="5060586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918229"/>
            <a:ext cx="324036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Can you draw a robot that the engineers can use to climb up the turbine and mend one of the broken blades? 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1BC7EB-C82D-4036-BE50-53FC4BC296E4}"/>
              </a:ext>
            </a:extLst>
          </p:cNvPr>
          <p:cNvSpPr txBox="1">
            <a:spLocks/>
          </p:cNvSpPr>
          <p:nvPr/>
        </p:nvSpPr>
        <p:spPr bwMode="auto">
          <a:xfrm>
            <a:off x="2123728" y="1366642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Challenge: Design a Robot</a:t>
            </a:r>
            <a:br>
              <a:rPr lang="en-GB" dirty="0"/>
            </a:b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2B1BC1-0567-47AB-852E-30BDCD1821FB}"/>
              </a:ext>
            </a:extLst>
          </p:cNvPr>
          <p:cNvSpPr txBox="1">
            <a:spLocks/>
          </p:cNvSpPr>
          <p:nvPr/>
        </p:nvSpPr>
        <p:spPr bwMode="auto">
          <a:xfrm>
            <a:off x="395536" y="4915295"/>
            <a:ext cx="6552728" cy="9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GB" sz="2000" dirty="0"/>
            </a:br>
            <a:r>
              <a:rPr lang="en-GB" sz="2000" dirty="0"/>
              <a:t>Label your robot to explain what each part does.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2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ADA476-7013-424D-92FB-DC1A204F8A9E}"/>
              </a:ext>
            </a:extLst>
          </p:cNvPr>
          <p:cNvSpPr txBox="1">
            <a:spLocks/>
          </p:cNvSpPr>
          <p:nvPr/>
        </p:nvSpPr>
        <p:spPr bwMode="auto">
          <a:xfrm>
            <a:off x="674257" y="1928768"/>
            <a:ext cx="5873288" cy="37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br>
              <a:rPr lang="en-GB" sz="2800" b="1" dirty="0">
                <a:solidFill>
                  <a:srgbClr val="8D0E57"/>
                </a:solidFill>
                <a:latin typeface="Arial"/>
              </a:rPr>
            </a:b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Energy is what makes things move or change</a:t>
            </a:r>
            <a:br>
              <a:rPr lang="en-GB" sz="2800" b="1" dirty="0">
                <a:solidFill>
                  <a:srgbClr val="8D0E57"/>
                </a:solidFill>
                <a:latin typeface="Arial"/>
              </a:rPr>
            </a:br>
            <a:br>
              <a:rPr lang="en-GB" sz="2800" b="1" dirty="0">
                <a:solidFill>
                  <a:srgbClr val="8D0E57"/>
                </a:solidFill>
                <a:latin typeface="Arial"/>
              </a:rPr>
            </a:b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There are lots of different types of energy </a:t>
            </a:r>
            <a:br>
              <a:rPr lang="en-GB" sz="2800" b="1" dirty="0">
                <a:solidFill>
                  <a:srgbClr val="8D0E57"/>
                </a:solidFill>
                <a:latin typeface="Arial"/>
              </a:rPr>
            </a:br>
            <a:br>
              <a:rPr lang="en-GB" sz="2800" b="1" dirty="0">
                <a:solidFill>
                  <a:srgbClr val="8D0E57"/>
                </a:solidFill>
                <a:latin typeface="Arial"/>
              </a:rPr>
            </a:b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We can even store energy and use it at a time that suits us</a:t>
            </a:r>
            <a:br>
              <a:rPr lang="en-GB" sz="2800" b="1" dirty="0">
                <a:solidFill>
                  <a:srgbClr val="8D0E57"/>
                </a:solidFill>
                <a:latin typeface="Arial"/>
              </a:rPr>
            </a:br>
            <a:endParaRPr lang="en-GB" sz="2800" b="1">
              <a:solidFill>
                <a:srgbClr val="8D0E57"/>
              </a:solidFill>
              <a:latin typeface="Arial"/>
              <a:cs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5F68480E-0451-44A4-89FB-25EFA634208C}"/>
              </a:ext>
            </a:extLst>
          </p:cNvPr>
          <p:cNvSpPr txBox="1"/>
          <p:nvPr/>
        </p:nvSpPr>
        <p:spPr>
          <a:xfrm>
            <a:off x="674257" y="130940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Energy?</a:t>
            </a:r>
            <a:endParaRPr lang="en-GB" sz="38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9" name="Graphic 3" descr="Battery charging with solid fill">
            <a:extLst>
              <a:ext uri="{FF2B5EF4-FFF2-40B4-BE49-F238E27FC236}">
                <a16:creationId xmlns:a16="http://schemas.microsoft.com/office/drawing/2014/main" id="{B8BB6C6F-9710-47F4-B1D0-8E8172A36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3275578"/>
            <a:ext cx="914400" cy="914400"/>
          </a:xfrm>
          <a:prstGeom prst="rect">
            <a:avLst/>
          </a:prstGeom>
        </p:spPr>
      </p:pic>
      <p:pic>
        <p:nvPicPr>
          <p:cNvPr id="10" name="Graphic 4" descr="Wind Turbines with solid fill">
            <a:extLst>
              <a:ext uri="{FF2B5EF4-FFF2-40B4-BE49-F238E27FC236}">
                <a16:creationId xmlns:a16="http://schemas.microsoft.com/office/drawing/2014/main" id="{80B2EAE9-B95F-4E6B-919F-C6E865D6F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6145" y="1833271"/>
            <a:ext cx="914400" cy="914400"/>
          </a:xfrm>
          <a:prstGeom prst="rect">
            <a:avLst/>
          </a:prstGeom>
        </p:spPr>
      </p:pic>
      <p:pic>
        <p:nvPicPr>
          <p:cNvPr id="12" name="Graphic 5" descr="Lightbulb with solid fill">
            <a:extLst>
              <a:ext uri="{FF2B5EF4-FFF2-40B4-BE49-F238E27FC236}">
                <a16:creationId xmlns:a16="http://schemas.microsoft.com/office/drawing/2014/main" id="{4C21FA6B-EE88-45DB-86EF-770860C5A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6145" y="4717885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534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93E4A74D-4B39-401F-A5D2-60E22C88D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76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2D38AD-0E94-4C18-88B6-17A25DD2F15B}"/>
              </a:ext>
            </a:extLst>
          </p:cNvPr>
          <p:cNvSpPr>
            <a:spLocks noGrp="1"/>
          </p:cNvSpPr>
          <p:nvPr/>
        </p:nvSpPr>
        <p:spPr bwMode="auto">
          <a:xfrm>
            <a:off x="392872" y="2746896"/>
            <a:ext cx="608980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en-GB" sz="3200" dirty="0">
                <a:ea typeface="MS PGothic"/>
              </a:rPr>
              <a:t>With the person next to you, name 3 items you can see that need energy to power them and make them work.</a:t>
            </a:r>
            <a:br>
              <a:rPr lang="en-GB" sz="3200" dirty="0"/>
            </a:br>
            <a:br>
              <a:rPr lang="en-GB" sz="3200" dirty="0"/>
            </a:br>
            <a:endParaRPr lang="en-GB" sz="320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15B5AD96-0E6C-44D8-9189-F0BBD4F7E06D}"/>
              </a:ext>
            </a:extLst>
          </p:cNvPr>
          <p:cNvSpPr txBox="1"/>
          <p:nvPr/>
        </p:nvSpPr>
        <p:spPr>
          <a:xfrm>
            <a:off x="390641" y="1985288"/>
            <a:ext cx="612068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Why do we need energy? </a:t>
            </a:r>
            <a:endParaRPr lang="en-GB" sz="3600">
              <a:solidFill>
                <a:srgbClr val="D3480B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0C1E12D-637A-4CAF-9807-2B56FDE96B95}"/>
              </a:ext>
            </a:extLst>
          </p:cNvPr>
          <p:cNvSpPr>
            <a:spLocks noGrp="1"/>
          </p:cNvSpPr>
          <p:nvPr/>
        </p:nvSpPr>
        <p:spPr bwMode="auto">
          <a:xfrm>
            <a:off x="366714" y="171495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600" dirty="0">
                <a:solidFill>
                  <a:srgbClr val="D3480B"/>
                </a:solidFill>
                <a:ea typeface="MS PGothic"/>
              </a:rPr>
              <a:t>Electricity is a type of Energy</a:t>
            </a:r>
          </a:p>
        </p:txBody>
      </p:sp>
      <p:pic>
        <p:nvPicPr>
          <p:cNvPr id="8" name="Graphic 2" descr="Electric Tower with solid fill">
            <a:extLst>
              <a:ext uri="{FF2B5EF4-FFF2-40B4-BE49-F238E27FC236}">
                <a16:creationId xmlns:a16="http://schemas.microsoft.com/office/drawing/2014/main" id="{9CE2444D-377F-4CF5-94D6-014F984F7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6256" y="3647643"/>
            <a:ext cx="1922512" cy="19225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E83188-89EA-4C58-81D8-1E4AA8022DF4}"/>
              </a:ext>
            </a:extLst>
          </p:cNvPr>
          <p:cNvSpPr txBox="1">
            <a:spLocks/>
          </p:cNvSpPr>
          <p:nvPr/>
        </p:nvSpPr>
        <p:spPr bwMode="auto">
          <a:xfrm>
            <a:off x="366714" y="3839168"/>
            <a:ext cx="6984006" cy="18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200" dirty="0">
                <a:ea typeface="MS PGothic"/>
              </a:rPr>
              <a:t>We use electricity to power our school and our homes 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>
                <a:ea typeface="MS PGothic"/>
              </a:rPr>
              <a:t>But first we need to make it!</a:t>
            </a:r>
          </a:p>
          <a:p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endParaRPr lang="en-GB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79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E2B274-2336-4887-823B-4682CE569A06}"/>
              </a:ext>
            </a:extLst>
          </p:cNvPr>
          <p:cNvSpPr>
            <a:spLocks noGrp="1"/>
          </p:cNvSpPr>
          <p:nvPr/>
        </p:nvSpPr>
        <p:spPr bwMode="auto">
          <a:xfrm>
            <a:off x="468314" y="141015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>
                <a:solidFill>
                  <a:srgbClr val="D3480B"/>
                </a:solidFill>
                <a:ea typeface="MS PGothic"/>
              </a:rPr>
              <a:t>How do we generate Electricity? </a:t>
            </a:r>
            <a:endParaRPr lang="en-GB" sz="3200">
              <a:solidFill>
                <a:srgbClr val="D3480B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110B1D-BCB4-4B2A-B7DC-75581FAEA77D}"/>
              </a:ext>
            </a:extLst>
          </p:cNvPr>
          <p:cNvSpPr txBox="1">
            <a:spLocks/>
          </p:cNvSpPr>
          <p:nvPr/>
        </p:nvSpPr>
        <p:spPr bwMode="auto">
          <a:xfrm>
            <a:off x="468314" y="2873968"/>
            <a:ext cx="583187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200" b="0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We burn coal, oil and natural gas to generate electricity.</a:t>
            </a:r>
          </a:p>
          <a:p>
            <a:endParaRPr lang="en-GB" sz="3200" dirty="0">
              <a:solidFill>
                <a:srgbClr val="8D0E57"/>
              </a:solidFill>
              <a:latin typeface="Arial"/>
              <a:cs typeface="Arial"/>
            </a:endParaRPr>
          </a:p>
          <a:p>
            <a:r>
              <a:rPr lang="en-GB" sz="32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Are there any problems with doing this?</a:t>
            </a:r>
          </a:p>
          <a:p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br>
              <a:rPr lang="en-GB" sz="3200" dirty="0">
                <a:solidFill>
                  <a:srgbClr val="800080"/>
                </a:solidFill>
                <a:latin typeface="+mj-lt"/>
              </a:rPr>
            </a:br>
            <a:endParaRPr lang="en-GB" sz="3200" dirty="0">
              <a:solidFill>
                <a:srgbClr val="8D0E57"/>
              </a:solidFill>
              <a:latin typeface="Arial"/>
              <a:cs typeface="Arial"/>
            </a:endParaRPr>
          </a:p>
        </p:txBody>
      </p:sp>
      <p:pic>
        <p:nvPicPr>
          <p:cNvPr id="12" name="Graphic 3" descr="Power Plant with solid fill">
            <a:extLst>
              <a:ext uri="{FF2B5EF4-FFF2-40B4-BE49-F238E27FC236}">
                <a16:creationId xmlns:a16="http://schemas.microsoft.com/office/drawing/2014/main" id="{6448E358-596F-4380-8193-F38023167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6216" y="3674326"/>
            <a:ext cx="1915757" cy="19157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3719344-1929-44A7-9A60-4C6577796448}"/>
              </a:ext>
            </a:extLst>
          </p:cNvPr>
          <p:cNvGrpSpPr/>
          <p:nvPr/>
        </p:nvGrpSpPr>
        <p:grpSpPr>
          <a:xfrm>
            <a:off x="951280" y="116632"/>
            <a:ext cx="7244348" cy="6624736"/>
            <a:chOff x="951280" y="116632"/>
            <a:chExt cx="6739396" cy="65188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8CA1A7-18B0-4054-AF62-D5810BC17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438"/>
            <a:stretch/>
          </p:blipFill>
          <p:spPr>
            <a:xfrm>
              <a:off x="951280" y="116632"/>
              <a:ext cx="6739396" cy="6518807"/>
            </a:xfrm>
            <a:prstGeom prst="ellipse">
              <a:avLst/>
            </a:prstGeom>
            <a:solidFill>
              <a:srgbClr val="FAB600"/>
            </a:solidFill>
            <a:ln w="76200">
              <a:solidFill>
                <a:srgbClr val="FAB600"/>
              </a:solidFill>
            </a:ln>
          </p:spPr>
        </p:pic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1F36A08A-1AD7-447A-9364-99DCDD71D1C0}"/>
                </a:ext>
              </a:extLst>
            </p:cNvPr>
            <p:cNvSpPr txBox="1"/>
            <p:nvPr/>
          </p:nvSpPr>
          <p:spPr>
            <a:xfrm>
              <a:off x="1296643" y="5599115"/>
              <a:ext cx="6048671" cy="766569"/>
            </a:xfrm>
            <a:prstGeom prst="ellipse">
              <a:avLst/>
            </a:prstGeom>
            <a:solidFill>
              <a:srgbClr val="FAB600"/>
            </a:solidFill>
            <a:ln w="76200">
              <a:solidFill>
                <a:srgbClr val="FAB6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GB" sz="3000" dirty="0">
                  <a:latin typeface="Comic Sans MS" panose="030F0702030302020204" pitchFamily="66" charset="0"/>
                </a:rPr>
                <a:t>Non – Renewable Energy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3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ACF0165-14DD-419D-A25D-D152C6EFB13A}"/>
              </a:ext>
            </a:extLst>
          </p:cNvPr>
          <p:cNvSpPr>
            <a:spLocks noGrp="1"/>
          </p:cNvSpPr>
          <p:nvPr/>
        </p:nvSpPr>
        <p:spPr bwMode="auto">
          <a:xfrm>
            <a:off x="363776" y="1284640"/>
            <a:ext cx="777430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600" dirty="0">
                <a:solidFill>
                  <a:srgbClr val="D3480B"/>
                </a:solidFill>
                <a:ea typeface="MS PGothic"/>
              </a:rPr>
              <a:t>How do we generate Electricity? </a:t>
            </a:r>
            <a:endParaRPr lang="en-GB" sz="3600">
              <a:solidFill>
                <a:srgbClr val="D3480B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08C5A-410C-40A0-BC72-61997D62621B}"/>
              </a:ext>
            </a:extLst>
          </p:cNvPr>
          <p:cNvSpPr txBox="1">
            <a:spLocks/>
          </p:cNvSpPr>
          <p:nvPr/>
        </p:nvSpPr>
        <p:spPr bwMode="auto">
          <a:xfrm>
            <a:off x="366832" y="3698384"/>
            <a:ext cx="6116958" cy="153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400" b="0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…Rather than burning coal, oil or natural gas, which will eventually run out, we do have some alternatives…</a:t>
            </a:r>
          </a:p>
          <a:p>
            <a:endParaRPr lang="en-GB" sz="2400" b="1" dirty="0">
              <a:solidFill>
                <a:srgbClr val="8D0E57"/>
              </a:solidFill>
              <a:latin typeface="Arial"/>
              <a:cs typeface="Arial"/>
            </a:endParaRPr>
          </a:p>
          <a:p>
            <a:r>
              <a:rPr lang="en-GB" sz="24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We can use renewable technologies, such as wind turbines and solar panels, to generate electricity. These will not run out and are better for our planet.</a:t>
            </a:r>
            <a:br>
              <a:rPr lang="en-GB" sz="3200" dirty="0">
                <a:latin typeface="Arial"/>
              </a:rPr>
            </a:br>
            <a:br>
              <a:rPr lang="en-GB" sz="3200" dirty="0">
                <a:latin typeface="Arial"/>
              </a:rPr>
            </a:br>
            <a:endParaRPr lang="en-GB" sz="2400" dirty="0">
              <a:solidFill>
                <a:srgbClr val="8D0E57"/>
              </a:solidFill>
              <a:latin typeface="Arial"/>
              <a:cs typeface="Arial"/>
            </a:endParaRPr>
          </a:p>
        </p:txBody>
      </p:sp>
      <p:pic>
        <p:nvPicPr>
          <p:cNvPr id="17" name="Picture 16" descr="A picture containing propeller&#10;&#10;Description automatically generated">
            <a:extLst>
              <a:ext uri="{FF2B5EF4-FFF2-40B4-BE49-F238E27FC236}">
                <a16:creationId xmlns:a16="http://schemas.microsoft.com/office/drawing/2014/main" id="{43286AA8-208F-4507-88DC-C0B3C4CCF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08" y="3951208"/>
            <a:ext cx="1600760" cy="1980321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C93AF631-5F75-470E-892F-FDAF0B9D3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52" y="2248437"/>
            <a:ext cx="1938665" cy="162666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51FFCF9-0C03-4F68-A1C8-D0E26C4FE74F}"/>
              </a:ext>
            </a:extLst>
          </p:cNvPr>
          <p:cNvGrpSpPr/>
          <p:nvPr/>
        </p:nvGrpSpPr>
        <p:grpSpPr>
          <a:xfrm>
            <a:off x="763370" y="109766"/>
            <a:ext cx="7620042" cy="6634960"/>
            <a:chOff x="763370" y="160566"/>
            <a:chExt cx="7002775" cy="5875472"/>
          </a:xfrm>
          <a:solidFill>
            <a:srgbClr val="FFFFFF"/>
          </a:solidFill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9D2003-10C4-43FC-86F9-C5BA4643A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8285"/>
            <a:stretch/>
          </p:blipFill>
          <p:spPr>
            <a:xfrm>
              <a:off x="763370" y="160566"/>
              <a:ext cx="7002775" cy="5189859"/>
            </a:xfrm>
            <a:prstGeom prst="ellipse">
              <a:avLst/>
            </a:prstGeom>
            <a:solidFill>
              <a:srgbClr val="17AC94"/>
            </a:solidFill>
            <a:ln w="76200">
              <a:solidFill>
                <a:srgbClr val="17AC94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B5F01D64-9C54-4ADA-9AF6-3A91BB26C525}"/>
                </a:ext>
              </a:extLst>
            </p:cNvPr>
            <p:cNvSpPr txBox="1"/>
            <p:nvPr/>
          </p:nvSpPr>
          <p:spPr>
            <a:xfrm>
              <a:off x="1119800" y="5154560"/>
              <a:ext cx="6289915" cy="881478"/>
            </a:xfrm>
            <a:prstGeom prst="ellipse">
              <a:avLst/>
            </a:prstGeom>
            <a:solidFill>
              <a:srgbClr val="17AC94"/>
            </a:solidFill>
            <a:ln w="76200">
              <a:solidFill>
                <a:srgbClr val="17AC94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GB" sz="4000" dirty="0">
                  <a:latin typeface="Comic Sans MS" panose="030F0702030302020204" pitchFamily="66" charset="0"/>
                </a:rPr>
                <a:t>Renewable Energy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181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BC166CA-52EE-4ED1-9EC4-9D414B8755B7}"/>
              </a:ext>
            </a:extLst>
          </p:cNvPr>
          <p:cNvSpPr>
            <a:spLocks noGrp="1"/>
          </p:cNvSpPr>
          <p:nvPr/>
        </p:nvSpPr>
        <p:spPr bwMode="auto">
          <a:xfrm>
            <a:off x="374075" y="597451"/>
            <a:ext cx="873851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000" dirty="0"/>
              <a:t>Renewable Energy – Finish these sentences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5C6A93-58D3-4573-9C5F-7948D9FAF40D}"/>
              </a:ext>
            </a:extLst>
          </p:cNvPr>
          <p:cNvSpPr>
            <a:spLocks noGrp="1"/>
          </p:cNvSpPr>
          <p:nvPr/>
        </p:nvSpPr>
        <p:spPr bwMode="auto">
          <a:xfrm>
            <a:off x="346259" y="1707563"/>
            <a:ext cx="8738512" cy="321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ea typeface="MS PGothic"/>
              </a:rPr>
              <a:t>To convert the light energy from the sun we have…</a:t>
            </a:r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>
                <a:ea typeface="MS PGothic"/>
              </a:rPr>
              <a:t>To convert the wind energy we have…  </a:t>
            </a:r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>
                <a:ea typeface="MS PGothic"/>
              </a:rPr>
              <a:t>To convert the water and wave energy we have… </a:t>
            </a:r>
            <a:endParaRPr lang="en-GB" sz="2200" dirty="0"/>
          </a:p>
          <a:p>
            <a:endParaRPr lang="en-GB" sz="2200" dirty="0"/>
          </a:p>
          <a:p>
            <a:endParaRPr lang="en-GB" sz="1000" dirty="0"/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9282E98-46BC-4B08-B323-ECBAD2EC9DBC}"/>
              </a:ext>
            </a:extLst>
          </p:cNvPr>
          <p:cNvSpPr txBox="1"/>
          <p:nvPr/>
        </p:nvSpPr>
        <p:spPr>
          <a:xfrm>
            <a:off x="379257" y="1837583"/>
            <a:ext cx="553264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0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Solar Panels</a:t>
            </a:r>
            <a:r>
              <a:rPr lang="en-GB" sz="30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!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750BB69C-1274-4D4F-A8F6-B4E699502A94}"/>
              </a:ext>
            </a:extLst>
          </p:cNvPr>
          <p:cNvSpPr txBox="1"/>
          <p:nvPr/>
        </p:nvSpPr>
        <p:spPr>
          <a:xfrm>
            <a:off x="379257" y="3069638"/>
            <a:ext cx="607314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0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Wind turbines</a:t>
            </a:r>
            <a:r>
              <a:rPr lang="en-GB" sz="30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!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A0F02E54-2E00-4383-94D7-17E01B8DC010}"/>
              </a:ext>
            </a:extLst>
          </p:cNvPr>
          <p:cNvSpPr txBox="1"/>
          <p:nvPr/>
        </p:nvSpPr>
        <p:spPr>
          <a:xfrm>
            <a:off x="346259" y="4265978"/>
            <a:ext cx="626364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30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Water turbines</a:t>
            </a:r>
            <a:r>
              <a:rPr lang="en-GB" sz="30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! </a:t>
            </a:r>
            <a:endParaRPr lang="en-GB" sz="30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9" name="Picture 28" descr="Solar panels in a meadow Free Photo">
            <a:extLst>
              <a:ext uri="{FF2B5EF4-FFF2-40B4-BE49-F238E27FC236}">
                <a16:creationId xmlns:a16="http://schemas.microsoft.com/office/drawing/2014/main" id="{7595300F-2D44-4FD2-9A45-2369AC4A9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4" t="35612" r="3730" b="23695"/>
          <a:stretch/>
        </p:blipFill>
        <p:spPr bwMode="auto">
          <a:xfrm>
            <a:off x="6840440" y="1111906"/>
            <a:ext cx="2245715" cy="125027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Landscape with windmills Free Photo">
            <a:extLst>
              <a:ext uri="{FF2B5EF4-FFF2-40B4-BE49-F238E27FC236}">
                <a16:creationId xmlns:a16="http://schemas.microsoft.com/office/drawing/2014/main" id="{B4C326FB-BCB8-43A9-A8C8-D876D4A28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22055" r="6692" b="28986"/>
          <a:stretch/>
        </p:blipFill>
        <p:spPr bwMode="auto">
          <a:xfrm>
            <a:off x="6728595" y="2515342"/>
            <a:ext cx="2376265" cy="1071993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eneration energy types. power plant icons vector set. renewable alternative, solar and tidal, wind and geotermal, biomass and wave illustration Free Vector">
            <a:extLst>
              <a:ext uri="{FF2B5EF4-FFF2-40B4-BE49-F238E27FC236}">
                <a16:creationId xmlns:a16="http://schemas.microsoft.com/office/drawing/2014/main" id="{71AA3E5B-E696-49C7-97C3-167FEE7AE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69663" r="68116" b="13268"/>
          <a:stretch/>
        </p:blipFill>
        <p:spPr bwMode="auto">
          <a:xfrm>
            <a:off x="6757013" y="3725035"/>
            <a:ext cx="2352637" cy="1385529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6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FE0353-48C2-481E-836A-365483B86B56}"/>
              </a:ext>
            </a:extLst>
          </p:cNvPr>
          <p:cNvSpPr/>
          <p:nvPr/>
        </p:nvSpPr>
        <p:spPr>
          <a:xfrm>
            <a:off x="-50800" y="1224280"/>
            <a:ext cx="9245600" cy="452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C46565-DC81-40ED-BE52-804B07583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" y="1224915"/>
            <a:ext cx="8107680" cy="45300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90CD9B8-2BCD-4797-9F58-26D6D076BC32}"/>
              </a:ext>
            </a:extLst>
          </p:cNvPr>
          <p:cNvSpPr>
            <a:spLocks noGrp="1"/>
          </p:cNvSpPr>
          <p:nvPr/>
        </p:nvSpPr>
        <p:spPr bwMode="auto">
          <a:xfrm>
            <a:off x="412304" y="1321996"/>
            <a:ext cx="7560840" cy="345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ea typeface="MS PGothic"/>
              </a:rPr>
              <a:t>On a really windy day, wind turbines can generate up to 40% of the UK’s energy! </a:t>
            </a:r>
            <a:br>
              <a:rPr lang="en-GB" sz="2400" dirty="0"/>
            </a:br>
            <a:br>
              <a:rPr lang="en-GB" sz="2400" dirty="0">
                <a:ea typeface="MS PGothic"/>
              </a:rPr>
            </a:br>
            <a:r>
              <a:rPr lang="en-GB" sz="2400" dirty="0">
                <a:ea typeface="MS PGothic"/>
              </a:rPr>
              <a:t>As the blades move, the wind's kinetic (movement) energy is converted into electrical energy.</a:t>
            </a:r>
            <a:br>
              <a:rPr lang="en-GB" sz="2400" dirty="0"/>
            </a:br>
            <a:br>
              <a:rPr lang="en-GB" sz="2400" dirty="0"/>
            </a:br>
            <a:br>
              <a:rPr lang="en-GB" sz="2800" dirty="0"/>
            </a:br>
            <a:endParaRPr lang="en-GB" sz="280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767EF47-7828-4BBB-8EDC-2A66A86AE6AF}"/>
              </a:ext>
            </a:extLst>
          </p:cNvPr>
          <p:cNvSpPr txBox="1"/>
          <p:nvPr/>
        </p:nvSpPr>
        <p:spPr>
          <a:xfrm>
            <a:off x="371664" y="3486800"/>
            <a:ext cx="7217244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But how are wind turbines made?</a:t>
            </a:r>
            <a:br>
              <a:rPr lang="en-GB" sz="1800" dirty="0">
                <a:solidFill>
                  <a:srgbClr val="D3480B"/>
                </a:solidFill>
                <a:latin typeface="Arial"/>
              </a:rPr>
            </a:br>
            <a:br>
              <a:rPr lang="en-GB" sz="1800" dirty="0">
                <a:solidFill>
                  <a:srgbClr val="D3480B"/>
                </a:solidFill>
                <a:latin typeface="Arial"/>
              </a:rPr>
            </a:br>
            <a:br>
              <a:rPr lang="en-GB" sz="1800" dirty="0">
                <a:solidFill>
                  <a:srgbClr val="D3480B"/>
                </a:solidFill>
                <a:latin typeface="Arial"/>
              </a:rPr>
            </a:br>
            <a:br>
              <a:rPr lang="en-GB" sz="2000" dirty="0">
                <a:solidFill>
                  <a:srgbClr val="D3480B"/>
                </a:solidFill>
                <a:latin typeface="Arial"/>
              </a:rPr>
            </a:br>
            <a:endParaRPr lang="en-GB">
              <a:solidFill>
                <a:srgbClr val="D3480B"/>
              </a:solidFill>
              <a:latin typeface="Arial"/>
              <a:cs typeface="Arial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889CB1B-895B-40D6-991B-8F559BF286F6}"/>
              </a:ext>
            </a:extLst>
          </p:cNvPr>
          <p:cNvSpPr txBox="1"/>
          <p:nvPr/>
        </p:nvSpPr>
        <p:spPr>
          <a:xfrm>
            <a:off x="371665" y="4100064"/>
            <a:ext cx="6784424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17AC94"/>
                </a:solidFill>
                <a:latin typeface="Arial"/>
                <a:ea typeface="MS PGothic"/>
                <a:cs typeface="Calibri"/>
              </a:rPr>
              <a:t>There are hundreds of different job roles involved in making renewable energy technology. </a:t>
            </a:r>
            <a:br>
              <a:rPr lang="en-GB" sz="1800" dirty="0">
                <a:latin typeface="Arial"/>
              </a:rPr>
            </a:br>
            <a:endParaRPr lang="en-GB">
              <a:solidFill>
                <a:srgbClr val="17AC94"/>
              </a:solidFill>
              <a:latin typeface="Arial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235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F82719-535A-4AF2-9E1A-8DEA1C5A64A9}"/>
</file>

<file path=docProps/app.xml><?xml version="1.0" encoding="utf-8"?>
<Properties xmlns="http://schemas.openxmlformats.org/officeDocument/2006/extended-properties" xmlns:vt="http://schemas.openxmlformats.org/officeDocument/2006/docPropsVTypes">
  <TotalTime>4216</TotalTime>
  <Words>1487</Words>
  <Application>Microsoft Office PowerPoint</Application>
  <PresentationFormat>On-screen Show (4:3)</PresentationFormat>
  <Paragraphs>192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Comic Sans MS</vt:lpstr>
      <vt:lpstr>ReithSans</vt:lpstr>
      <vt:lpstr>Office Theme</vt:lpstr>
      <vt:lpstr>PowerPoint Presentation</vt:lpstr>
      <vt:lpstr>Session Aims: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take a look at GE Renewable Energy to see how they make wind turbines and help save the planet.  VIDEO LINK HERE</vt:lpstr>
      <vt:lpstr>What do we know now?   </vt:lpstr>
      <vt:lpstr>Question 1  What is being built offshore here in the Northeast to provide green energy?</vt:lpstr>
      <vt:lpstr>Question 2  What do wind turbines make?</vt:lpstr>
      <vt:lpstr>Question 3  How long can one turn of a wind turbine power a home for?</vt:lpstr>
      <vt:lpstr>Question 4  How many blades are there on the wind turbines in the video?</vt:lpstr>
      <vt:lpstr>Question 5  Which 3 subjects did Anthony say he needed to study to become an engineer? </vt:lpstr>
      <vt:lpstr>Question 1  What is being built offshore here in the Northeast to provide green energy?</vt:lpstr>
      <vt:lpstr>Question 2  What do wind turbines make?</vt:lpstr>
      <vt:lpstr>Question 3  How long can one turn of a wind turbine power a home for?</vt:lpstr>
      <vt:lpstr>Question 4  How many blades are there on the wind turbines in the video?</vt:lpstr>
      <vt:lpstr>Question 5  Which 3 subjects did Anthony say he needed to study to become an engineer? </vt:lpstr>
      <vt:lpstr>Can you draw a robot that the engineers can use to climb up the turbine and mend one of the broken blades? </vt:lpstr>
      <vt:lpstr>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276</cp:revision>
  <cp:lastPrinted>2017-07-11T13:01:21Z</cp:lastPrinted>
  <dcterms:created xsi:type="dcterms:W3CDTF">2014-04-24T09:08:09Z</dcterms:created>
  <dcterms:modified xsi:type="dcterms:W3CDTF">2021-04-11T13:21:41Z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