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68" r:id="rId5"/>
    <p:sldId id="258" r:id="rId6"/>
    <p:sldId id="313" r:id="rId7"/>
    <p:sldId id="276" r:id="rId8"/>
    <p:sldId id="312" r:id="rId9"/>
    <p:sldId id="315" r:id="rId10"/>
    <p:sldId id="316" r:id="rId11"/>
    <p:sldId id="358" r:id="rId12"/>
    <p:sldId id="317" r:id="rId13"/>
    <p:sldId id="318" r:id="rId14"/>
    <p:sldId id="356" r:id="rId15"/>
    <p:sldId id="355" r:id="rId16"/>
    <p:sldId id="359" r:id="rId17"/>
    <p:sldId id="325" r:id="rId18"/>
    <p:sldId id="326" r:id="rId19"/>
    <p:sldId id="354" r:id="rId20"/>
    <p:sldId id="357" r:id="rId21"/>
    <p:sldId id="328" r:id="rId22"/>
    <p:sldId id="331" r:id="rId23"/>
    <p:sldId id="332" r:id="rId24"/>
    <p:sldId id="333" r:id="rId25"/>
    <p:sldId id="334" r:id="rId26"/>
    <p:sldId id="335" r:id="rId27"/>
    <p:sldId id="337" r:id="rId28"/>
    <p:sldId id="336" r:id="rId29"/>
    <p:sldId id="360" r:id="rId30"/>
    <p:sldId id="361" r:id="rId31"/>
    <p:sldId id="362" r:id="rId32"/>
    <p:sldId id="363" r:id="rId33"/>
    <p:sldId id="364" r:id="rId34"/>
    <p:sldId id="365" r:id="rId35"/>
    <p:sldId id="345" r:id="rId36"/>
    <p:sldId id="344" r:id="rId37"/>
    <p:sldId id="366" r:id="rId38"/>
    <p:sldId id="367" r:id="rId3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8D0E57"/>
    <a:srgbClr val="D3480B"/>
    <a:srgbClr val="FAB600"/>
    <a:srgbClr val="41B194"/>
    <a:srgbClr val="42A888"/>
    <a:srgbClr val="42A88E"/>
    <a:srgbClr val="399D83"/>
    <a:srgbClr val="993366"/>
    <a:srgbClr val="74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B18D13-FC6A-4C21-A695-9B191FEC9853}" v="1" dt="2021-06-08T16:07:35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80739"/>
  </p:normalViewPr>
  <p:slideViewPr>
    <p:cSldViewPr>
      <p:cViewPr varScale="1">
        <p:scale>
          <a:sx n="69" d="100"/>
          <a:sy n="69" d="100"/>
        </p:scale>
        <p:origin x="199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ale" userId="S::charlottewale@bydesign-group.co.uk::2208e66f-59ba-4e1a-9325-94d8d9d28853" providerId="AD" clId="Web-{DC68BADD-9AE1-719E-64BE-1C2FDC970CF3}"/>
    <pc:docChg chg="modSld">
      <pc:chgData name="Charlotte Wale" userId="S::charlottewale@bydesign-group.co.uk::2208e66f-59ba-4e1a-9325-94d8d9d28853" providerId="AD" clId="Web-{DC68BADD-9AE1-719E-64BE-1C2FDC970CF3}" dt="2021-04-07T08:43:44.963" v="310"/>
      <pc:docMkLst>
        <pc:docMk/>
      </pc:docMkLst>
      <pc:sldChg chg="modSp">
        <pc:chgData name="Charlotte Wale" userId="S::charlottewale@bydesign-group.co.uk::2208e66f-59ba-4e1a-9325-94d8d9d28853" providerId="AD" clId="Web-{DC68BADD-9AE1-719E-64BE-1C2FDC970CF3}" dt="2021-04-07T07:58:43.483" v="11" actId="20577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DC68BADD-9AE1-719E-64BE-1C2FDC970CF3}" dt="2021-04-07T07:58:43.483" v="11" actId="20577"/>
          <ac:spMkLst>
            <pc:docMk/>
            <pc:sldMk cId="1901136804" sldId="258"/>
            <ac:spMk id="6" creationId="{79640E73-7762-45DF-B74A-19005C3839F7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7:58:23.701" v="9" actId="1076"/>
        <pc:sldMkLst>
          <pc:docMk/>
          <pc:sldMk cId="1930987622" sldId="260"/>
        </pc:sldMkLst>
        <pc:spChg chg="mod">
          <ac:chgData name="Charlotte Wale" userId="S::charlottewale@bydesign-group.co.uk::2208e66f-59ba-4e1a-9325-94d8d9d28853" providerId="AD" clId="Web-{DC68BADD-9AE1-719E-64BE-1C2FDC970CF3}" dt="2021-04-07T07:58:23.701" v="9" actId="1076"/>
          <ac:spMkLst>
            <pc:docMk/>
            <pc:sldMk cId="1930987622" sldId="260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7:59:58.500" v="31" actId="1076"/>
        <pc:sldMkLst>
          <pc:docMk/>
          <pc:sldMk cId="15477088" sldId="276"/>
        </pc:sldMkLst>
        <pc:spChg chg="mod">
          <ac:chgData name="Charlotte Wale" userId="S::charlottewale@bydesign-group.co.uk::2208e66f-59ba-4e1a-9325-94d8d9d28853" providerId="AD" clId="Web-{DC68BADD-9AE1-719E-64BE-1C2FDC970CF3}" dt="2021-04-07T07:59:58.500" v="30" actId="1076"/>
          <ac:spMkLst>
            <pc:docMk/>
            <pc:sldMk cId="15477088" sldId="276"/>
            <ac:spMk id="8" creationId="{2DED405B-12BB-4684-8763-51CBD16D7112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7:59:58.500" v="31" actId="1076"/>
          <ac:spMkLst>
            <pc:docMk/>
            <pc:sldMk cId="15477088" sldId="276"/>
            <ac:spMk id="9" creationId="{BF7663F7-F869-4F61-9F7E-FD8FF24A7540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00:23.266" v="38" actId="1076"/>
        <pc:sldMkLst>
          <pc:docMk/>
          <pc:sldMk cId="1274798473" sldId="312"/>
        </pc:sldMkLst>
        <pc:spChg chg="mod">
          <ac:chgData name="Charlotte Wale" userId="S::charlottewale@bydesign-group.co.uk::2208e66f-59ba-4e1a-9325-94d8d9d28853" providerId="AD" clId="Web-{DC68BADD-9AE1-719E-64BE-1C2FDC970CF3}" dt="2021-04-07T08:00:23.266" v="38" actId="1076"/>
          <ac:spMkLst>
            <pc:docMk/>
            <pc:sldMk cId="1274798473" sldId="312"/>
            <ac:spMk id="2" creationId="{B7E1F3D9-40C0-4F47-8762-AD6CFF1B7C12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0:20.657" v="37" actId="1076"/>
          <ac:spMkLst>
            <pc:docMk/>
            <pc:sldMk cId="1274798473" sldId="312"/>
            <ac:spMk id="5" creationId="{388E3101-A9C5-4389-A2D4-7A768216EE50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7:59:22.062" v="22" actId="1076"/>
        <pc:sldMkLst>
          <pc:docMk/>
          <pc:sldMk cId="827534639" sldId="313"/>
        </pc:sldMkLst>
        <pc:spChg chg="mod">
          <ac:chgData name="Charlotte Wale" userId="S::charlottewale@bydesign-group.co.uk::2208e66f-59ba-4e1a-9325-94d8d9d28853" providerId="AD" clId="Web-{DC68BADD-9AE1-719E-64BE-1C2FDC970CF3}" dt="2021-04-07T07:59:22.046" v="21" actId="1076"/>
          <ac:spMkLst>
            <pc:docMk/>
            <pc:sldMk cId="827534639" sldId="313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7:59:22.062" v="22" actId="1076"/>
          <ac:spMkLst>
            <pc:docMk/>
            <pc:sldMk cId="827534639" sldId="313"/>
            <ac:spMk id="5" creationId="{9837C7CA-2C14-41F5-8F7E-83E33CF6A0DB}"/>
          </ac:spMkLst>
        </pc:spChg>
      </pc:sldChg>
      <pc:sldChg chg="addSp delSp modSp addAnim delAnim">
        <pc:chgData name="Charlotte Wale" userId="S::charlottewale@bydesign-group.co.uk::2208e66f-59ba-4e1a-9325-94d8d9d28853" providerId="AD" clId="Web-{DC68BADD-9AE1-719E-64BE-1C2FDC970CF3}" dt="2021-04-07T08:38:12.205" v="307" actId="1076"/>
        <pc:sldMkLst>
          <pc:docMk/>
          <pc:sldMk cId="759032546" sldId="315"/>
        </pc:sldMkLst>
        <pc:spChg chg="mod">
          <ac:chgData name="Charlotte Wale" userId="S::charlottewale@bydesign-group.co.uk::2208e66f-59ba-4e1a-9325-94d8d9d28853" providerId="AD" clId="Web-{DC68BADD-9AE1-719E-64BE-1C2FDC970CF3}" dt="2021-04-07T08:00:55.642" v="45" actId="1076"/>
          <ac:spMkLst>
            <pc:docMk/>
            <pc:sldMk cId="759032546" sldId="315"/>
            <ac:spMk id="2" creationId="{B7E1F3D9-40C0-4F47-8762-AD6CFF1B7C12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2:02.987" v="47" actId="20577"/>
          <ac:spMkLst>
            <pc:docMk/>
            <pc:sldMk cId="759032546" sldId="315"/>
            <ac:spMk id="5" creationId="{388E3101-A9C5-4389-A2D4-7A768216EE50}"/>
          </ac:spMkLst>
        </pc:spChg>
        <pc:spChg chg="mod topLvl">
          <ac:chgData name="Charlotte Wale" userId="S::charlottewale@bydesign-group.co.uk::2208e66f-59ba-4e1a-9325-94d8d9d28853" providerId="AD" clId="Web-{DC68BADD-9AE1-719E-64BE-1C2FDC970CF3}" dt="2021-04-07T08:02:43.223" v="62"/>
          <ac:spMkLst>
            <pc:docMk/>
            <pc:sldMk cId="759032546" sldId="315"/>
            <ac:spMk id="9" creationId="{6289AC03-AD3B-4AB0-A8D9-DF52BB8DD6B4}"/>
          </ac:spMkLst>
        </pc:spChg>
        <pc:grpChg chg="add del mod">
          <ac:chgData name="Charlotte Wale" userId="S::charlottewale@bydesign-group.co.uk::2208e66f-59ba-4e1a-9325-94d8d9d28853" providerId="AD" clId="Web-{DC68BADD-9AE1-719E-64BE-1C2FDC970CF3}" dt="2021-04-07T08:38:12.205" v="307" actId="1076"/>
          <ac:grpSpMkLst>
            <pc:docMk/>
            <pc:sldMk cId="759032546" sldId="315"/>
            <ac:grpSpMk id="7" creationId="{D3C15384-B7D8-4E5E-9E62-2E2878BA2192}"/>
          </ac:grpSpMkLst>
        </pc:grpChg>
        <pc:picChg chg="mod topLvl">
          <ac:chgData name="Charlotte Wale" userId="S::charlottewale@bydesign-group.co.uk::2208e66f-59ba-4e1a-9325-94d8d9d28853" providerId="AD" clId="Web-{DC68BADD-9AE1-719E-64BE-1C2FDC970CF3}" dt="2021-04-07T08:02:43.020" v="61"/>
          <ac:picMkLst>
            <pc:docMk/>
            <pc:sldMk cId="759032546" sldId="315"/>
            <ac:picMk id="8" creationId="{EE8E8E5E-6405-4D07-8B61-5AF7538C996C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37:41.095" v="306" actId="1076"/>
        <pc:sldMkLst>
          <pc:docMk/>
          <pc:sldMk cId="2861817123" sldId="316"/>
        </pc:sldMkLst>
        <pc:spChg chg="mod">
          <ac:chgData name="Charlotte Wale" userId="S::charlottewale@bydesign-group.co.uk::2208e66f-59ba-4e1a-9325-94d8d9d28853" providerId="AD" clId="Web-{DC68BADD-9AE1-719E-64BE-1C2FDC970CF3}" dt="2021-04-07T08:08:14.952" v="80" actId="1076"/>
          <ac:spMkLst>
            <pc:docMk/>
            <pc:sldMk cId="2861817123" sldId="316"/>
            <ac:spMk id="2" creationId="{B7E1F3D9-40C0-4F47-8762-AD6CFF1B7C12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8:18.468" v="81" actId="1076"/>
          <ac:spMkLst>
            <pc:docMk/>
            <pc:sldMk cId="2861817123" sldId="316"/>
            <ac:spMk id="5" creationId="{388E3101-A9C5-4389-A2D4-7A768216EE50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8:35.687" v="87"/>
          <ac:spMkLst>
            <pc:docMk/>
            <pc:sldMk cId="2861817123" sldId="316"/>
            <ac:spMk id="14" creationId="{6689C71A-9374-46C0-B9E7-DDB6A021824B}"/>
          </ac:spMkLst>
        </pc:spChg>
        <pc:grpChg chg="mod">
          <ac:chgData name="Charlotte Wale" userId="S::charlottewale@bydesign-group.co.uk::2208e66f-59ba-4e1a-9325-94d8d9d28853" providerId="AD" clId="Web-{DC68BADD-9AE1-719E-64BE-1C2FDC970CF3}" dt="2021-04-07T08:37:41.095" v="306" actId="1076"/>
          <ac:grpSpMkLst>
            <pc:docMk/>
            <pc:sldMk cId="2861817123" sldId="316"/>
            <ac:grpSpMk id="12" creationId="{5936836B-B9FA-47DA-9EFD-69A9D4C948A1}"/>
          </ac:grpSpMkLst>
        </pc:grpChg>
        <pc:picChg chg="mod">
          <ac:chgData name="Charlotte Wale" userId="S::charlottewale@bydesign-group.co.uk::2208e66f-59ba-4e1a-9325-94d8d9d28853" providerId="AD" clId="Web-{DC68BADD-9AE1-719E-64BE-1C2FDC970CF3}" dt="2021-04-07T08:08:09.374" v="78" actId="1076"/>
          <ac:picMkLst>
            <pc:docMk/>
            <pc:sldMk cId="2861817123" sldId="316"/>
            <ac:picMk id="10" creationId="{A9D6BEEF-25B6-44A5-A63A-E3B42984AC41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08:20.530" v="82" actId="1076"/>
          <ac:picMkLst>
            <pc:docMk/>
            <pc:sldMk cId="2861817123" sldId="316"/>
            <ac:picMk id="11" creationId="{195669C6-9C4F-48EC-9C35-338460F6CE76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08:35.531" v="86"/>
          <ac:picMkLst>
            <pc:docMk/>
            <pc:sldMk cId="2861817123" sldId="316"/>
            <ac:picMk id="13" creationId="{CEB57755-1291-4375-B83D-A58F5F4109B6}"/>
          </ac:picMkLst>
        </pc:picChg>
      </pc:sldChg>
      <pc:sldChg chg="addSp delSp modSp delAnim">
        <pc:chgData name="Charlotte Wale" userId="S::charlottewale@bydesign-group.co.uk::2208e66f-59ba-4e1a-9325-94d8d9d28853" providerId="AD" clId="Web-{DC68BADD-9AE1-719E-64BE-1C2FDC970CF3}" dt="2021-04-07T08:39:21.347" v="308" actId="14100"/>
        <pc:sldMkLst>
          <pc:docMk/>
          <pc:sldMk cId="57823519" sldId="317"/>
        </pc:sldMkLst>
        <pc:spChg chg="add mod ord">
          <ac:chgData name="Charlotte Wale" userId="S::charlottewale@bydesign-group.co.uk::2208e66f-59ba-4e1a-9325-94d8d9d28853" providerId="AD" clId="Web-{DC68BADD-9AE1-719E-64BE-1C2FDC970CF3}" dt="2021-04-07T08:39:21.347" v="308" actId="14100"/>
          <ac:spMkLst>
            <pc:docMk/>
            <pc:sldMk cId="57823519" sldId="317"/>
            <ac:spMk id="4" creationId="{CFB7E8A0-3F09-4FBF-84B9-699936669526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3:06.808" v="157" actId="1076"/>
          <ac:spMkLst>
            <pc:docMk/>
            <pc:sldMk cId="57823519" sldId="317"/>
            <ac:spMk id="7" creationId="{984D1F06-6FCD-4047-B98E-77E84D931F79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2:53.667" v="153" actId="1076"/>
          <ac:spMkLst>
            <pc:docMk/>
            <pc:sldMk cId="57823519" sldId="317"/>
            <ac:spMk id="8" creationId="{96140706-9382-4A85-AF73-2F979C5B50B4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3:12.136" v="158" actId="1076"/>
          <ac:spMkLst>
            <pc:docMk/>
            <pc:sldMk cId="57823519" sldId="317"/>
            <ac:spMk id="9" creationId="{14853D8C-8E72-415D-905C-4CF78453A6D0}"/>
          </ac:spMkLst>
        </pc:spChg>
        <pc:picChg chg="add mod ord">
          <ac:chgData name="Charlotte Wale" userId="S::charlottewale@bydesign-group.co.uk::2208e66f-59ba-4e1a-9325-94d8d9d28853" providerId="AD" clId="Web-{DC68BADD-9AE1-719E-64BE-1C2FDC970CF3}" dt="2021-04-07T08:22:46.323" v="151" actId="1076"/>
          <ac:picMkLst>
            <pc:docMk/>
            <pc:sldMk cId="57823519" sldId="317"/>
            <ac:picMk id="2" creationId="{55B18530-C7DC-423B-B19D-759A5C85B535}"/>
          </ac:picMkLst>
        </pc:picChg>
        <pc:picChg chg="del mod">
          <ac:chgData name="Charlotte Wale" userId="S::charlottewale@bydesign-group.co.uk::2208e66f-59ba-4e1a-9325-94d8d9d28853" providerId="AD" clId="Web-{DC68BADD-9AE1-719E-64BE-1C2FDC970CF3}" dt="2021-04-07T08:19:49.328" v="121"/>
          <ac:picMkLst>
            <pc:docMk/>
            <pc:sldMk cId="57823519" sldId="317"/>
            <ac:picMk id="3" creationId="{ACED528C-C388-4B02-BA57-4C1589245F89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24:23.591" v="181" actId="1076"/>
        <pc:sldMkLst>
          <pc:docMk/>
          <pc:sldMk cId="2680999422" sldId="318"/>
        </pc:sldMkLst>
        <pc:spChg chg="mod">
          <ac:chgData name="Charlotte Wale" userId="S::charlottewale@bydesign-group.co.uk::2208e66f-59ba-4e1a-9325-94d8d9d28853" providerId="AD" clId="Web-{DC68BADD-9AE1-719E-64BE-1C2FDC970CF3}" dt="2021-04-07T08:24:14.716" v="176" actId="1076"/>
          <ac:spMkLst>
            <pc:docMk/>
            <pc:sldMk cId="2680999422" sldId="318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4:14.731" v="177" actId="1076"/>
          <ac:spMkLst>
            <pc:docMk/>
            <pc:sldMk cId="2680999422" sldId="318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4:20.388" v="179" actId="1076"/>
          <ac:spMkLst>
            <pc:docMk/>
            <pc:sldMk cId="2680999422" sldId="318"/>
            <ac:spMk id="8" creationId="{5920BB1A-16A8-4BDF-93C0-D9150F685776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4:20.388" v="178" actId="1076"/>
          <ac:spMkLst>
            <pc:docMk/>
            <pc:sldMk cId="2680999422" sldId="318"/>
            <ac:spMk id="9" creationId="{B5150919-D806-4176-A3EC-6224BAD44F92}"/>
          </ac:spMkLst>
        </pc:spChg>
        <pc:picChg chg="mod">
          <ac:chgData name="Charlotte Wale" userId="S::charlottewale@bydesign-group.co.uk::2208e66f-59ba-4e1a-9325-94d8d9d28853" providerId="AD" clId="Web-{DC68BADD-9AE1-719E-64BE-1C2FDC970CF3}" dt="2021-04-07T08:24:23.591" v="181" actId="1076"/>
          <ac:picMkLst>
            <pc:docMk/>
            <pc:sldMk cId="2680999422" sldId="318"/>
            <ac:picMk id="3" creationId="{0C93B564-3194-40F5-B399-99188E73DF71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27:47.252" v="253" actId="1076"/>
        <pc:sldMkLst>
          <pc:docMk/>
          <pc:sldMk cId="1418229176" sldId="325"/>
        </pc:sldMkLst>
        <pc:spChg chg="mod">
          <ac:chgData name="Charlotte Wale" userId="S::charlottewale@bydesign-group.co.uk::2208e66f-59ba-4e1a-9325-94d8d9d28853" providerId="AD" clId="Web-{DC68BADD-9AE1-719E-64BE-1C2FDC970CF3}" dt="2021-04-07T08:27:47.252" v="253" actId="1076"/>
          <ac:spMkLst>
            <pc:docMk/>
            <pc:sldMk cId="1418229176" sldId="325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7:31.095" v="247" actId="1076"/>
          <ac:spMkLst>
            <pc:docMk/>
            <pc:sldMk cId="1418229176" sldId="325"/>
            <ac:spMk id="5" creationId="{9837C7CA-2C14-41F5-8F7E-83E33CF6A0DB}"/>
          </ac:spMkLst>
        </pc:spChg>
      </pc:sldChg>
      <pc:sldChg chg="addSp delSp modSp">
        <pc:chgData name="Charlotte Wale" userId="S::charlottewale@bydesign-group.co.uk::2208e66f-59ba-4e1a-9325-94d8d9d28853" providerId="AD" clId="Web-{DC68BADD-9AE1-719E-64BE-1C2FDC970CF3}" dt="2021-04-07T08:43:44.963" v="310"/>
        <pc:sldMkLst>
          <pc:docMk/>
          <pc:sldMk cId="1827431397" sldId="326"/>
        </pc:sldMkLst>
        <pc:spChg chg="mod">
          <ac:chgData name="Charlotte Wale" userId="S::charlottewale@bydesign-group.co.uk::2208e66f-59ba-4e1a-9325-94d8d9d28853" providerId="AD" clId="Web-{DC68BADD-9AE1-719E-64BE-1C2FDC970CF3}" dt="2021-04-07T08:28:17.503" v="260" actId="1076"/>
          <ac:spMkLst>
            <pc:docMk/>
            <pc:sldMk cId="1827431397" sldId="326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8:17.503" v="261" actId="1076"/>
          <ac:spMkLst>
            <pc:docMk/>
            <pc:sldMk cId="1827431397" sldId="326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DC68BADD-9AE1-719E-64BE-1C2FDC970CF3}" dt="2021-04-07T08:43:44.963" v="310"/>
          <ac:spMkLst>
            <pc:docMk/>
            <pc:sldMk cId="1827431397" sldId="326"/>
            <ac:spMk id="10" creationId="{A44FBEC2-2895-446E-A230-4C178CCCB2C1}"/>
          </ac:spMkLst>
        </pc:spChg>
        <pc:spChg chg="del">
          <ac:chgData name="Charlotte Wale" userId="S::charlottewale@bydesign-group.co.uk::2208e66f-59ba-4e1a-9325-94d8d9d28853" providerId="AD" clId="Web-{DC68BADD-9AE1-719E-64BE-1C2FDC970CF3}" dt="2021-04-07T08:43:43.448" v="309"/>
          <ac:spMkLst>
            <pc:docMk/>
            <pc:sldMk cId="1827431397" sldId="326"/>
            <ac:spMk id="18" creationId="{AC022322-5A34-4FFF-AD8E-D47307BCB064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2:11.227" v="294" actId="20577"/>
        <pc:sldMkLst>
          <pc:docMk/>
          <pc:sldMk cId="1700221892" sldId="344"/>
        </pc:sldMkLst>
        <pc:spChg chg="mod">
          <ac:chgData name="Charlotte Wale" userId="S::charlottewale@bydesign-group.co.uk::2208e66f-59ba-4e1a-9325-94d8d9d28853" providerId="AD" clId="Web-{DC68BADD-9AE1-719E-64BE-1C2FDC970CF3}" dt="2021-04-07T08:32:11.227" v="294" actId="20577"/>
          <ac:spMkLst>
            <pc:docMk/>
            <pc:sldMk cId="1700221892" sldId="344"/>
            <ac:spMk id="7" creationId="{522B1BC1-0567-47AB-852E-30BDCD1821FB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4:22.934" v="302" actId="1076"/>
        <pc:sldMkLst>
          <pc:docMk/>
          <pc:sldMk cId="2953101775" sldId="347"/>
        </pc:sldMkLst>
        <pc:spChg chg="mod">
          <ac:chgData name="Charlotte Wale" userId="S::charlottewale@bydesign-group.co.uk::2208e66f-59ba-4e1a-9325-94d8d9d28853" providerId="AD" clId="Web-{DC68BADD-9AE1-719E-64BE-1C2FDC970CF3}" dt="2021-04-07T08:34:22.934" v="302" actId="1076"/>
          <ac:spMkLst>
            <pc:docMk/>
            <pc:sldMk cId="2953101775" sldId="347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28:48.316" v="269" actId="1076"/>
        <pc:sldMkLst>
          <pc:docMk/>
          <pc:sldMk cId="3794984551" sldId="354"/>
        </pc:sldMkLst>
        <pc:spChg chg="mod">
          <ac:chgData name="Charlotte Wale" userId="S::charlottewale@bydesign-group.co.uk::2208e66f-59ba-4e1a-9325-94d8d9d28853" providerId="AD" clId="Web-{DC68BADD-9AE1-719E-64BE-1C2FDC970CF3}" dt="2021-04-07T08:28:48.300" v="268" actId="1076"/>
          <ac:spMkLst>
            <pc:docMk/>
            <pc:sldMk cId="3794984551" sldId="354"/>
            <ac:spMk id="2" creationId="{3757773E-5EA5-439F-9A5B-EAB95795D6CF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8:48.316" v="269" actId="1076"/>
          <ac:spMkLst>
            <pc:docMk/>
            <pc:sldMk cId="3794984551" sldId="354"/>
            <ac:spMk id="4" creationId="{4C87B58C-E6ED-4052-97E1-C548BA3D42F1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26:08.453" v="218" actId="1076"/>
        <pc:sldMkLst>
          <pc:docMk/>
          <pc:sldMk cId="3462904106" sldId="355"/>
        </pc:sldMkLst>
        <pc:spChg chg="mod">
          <ac:chgData name="Charlotte Wale" userId="S::charlottewale@bydesign-group.co.uk::2208e66f-59ba-4e1a-9325-94d8d9d28853" providerId="AD" clId="Web-{DC68BADD-9AE1-719E-64BE-1C2FDC970CF3}" dt="2021-04-07T08:25:55.749" v="211" actId="1076"/>
          <ac:spMkLst>
            <pc:docMk/>
            <pc:sldMk cId="3462904106" sldId="355"/>
            <ac:spMk id="8" creationId="{5920BB1A-16A8-4BDF-93C0-D9150F685776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5:55.749" v="212" actId="1076"/>
          <ac:spMkLst>
            <pc:docMk/>
            <pc:sldMk cId="3462904106" sldId="355"/>
            <ac:spMk id="9" creationId="{B5150919-D806-4176-A3EC-6224BAD44F92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6:01.906" v="214" actId="1076"/>
          <ac:spMkLst>
            <pc:docMk/>
            <pc:sldMk cId="3462904106" sldId="355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6:01.906" v="213" actId="1076"/>
          <ac:spMkLst>
            <pc:docMk/>
            <pc:sldMk cId="3462904106" sldId="355"/>
            <ac:spMk id="12" creationId="{0824C023-FA16-4526-8A5B-8105682534C7}"/>
          </ac:spMkLst>
        </pc:spChg>
        <pc:picChg chg="mod">
          <ac:chgData name="Charlotte Wale" userId="S::charlottewale@bydesign-group.co.uk::2208e66f-59ba-4e1a-9325-94d8d9d28853" providerId="AD" clId="Web-{DC68BADD-9AE1-719E-64BE-1C2FDC970CF3}" dt="2021-04-07T08:26:08.437" v="217" actId="1076"/>
          <ac:picMkLst>
            <pc:docMk/>
            <pc:sldMk cId="3462904106" sldId="355"/>
            <ac:picMk id="3" creationId="{FDD9A7A5-4098-42D5-B221-B4D0AA05D729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26:08.453" v="218" actId="1076"/>
          <ac:picMkLst>
            <pc:docMk/>
            <pc:sldMk cId="3462904106" sldId="355"/>
            <ac:picMk id="7" creationId="{9AFE3501-D45A-45AC-9109-BB926E9AE3B5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24:53.685" v="190" actId="1076"/>
        <pc:sldMkLst>
          <pc:docMk/>
          <pc:sldMk cId="3365827002" sldId="356"/>
        </pc:sldMkLst>
        <pc:spChg chg="mod">
          <ac:chgData name="Charlotte Wale" userId="S::charlottewale@bydesign-group.co.uk::2208e66f-59ba-4e1a-9325-94d8d9d28853" providerId="AD" clId="Web-{DC68BADD-9AE1-719E-64BE-1C2FDC970CF3}" dt="2021-04-07T08:24:51.763" v="188" actId="1076"/>
          <ac:spMkLst>
            <pc:docMk/>
            <pc:sldMk cId="3365827002" sldId="356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4:51.763" v="189" actId="1076"/>
          <ac:spMkLst>
            <pc:docMk/>
            <pc:sldMk cId="3365827002" sldId="356"/>
            <ac:spMk id="12" creationId="{0824C023-FA16-4526-8A5B-8105682534C7}"/>
          </ac:spMkLst>
        </pc:spChg>
        <pc:picChg chg="mod">
          <ac:chgData name="Charlotte Wale" userId="S::charlottewale@bydesign-group.co.uk::2208e66f-59ba-4e1a-9325-94d8d9d28853" providerId="AD" clId="Web-{DC68BADD-9AE1-719E-64BE-1C2FDC970CF3}" dt="2021-04-07T08:24:53.685" v="190" actId="1076"/>
          <ac:picMkLst>
            <pc:docMk/>
            <pc:sldMk cId="3365827002" sldId="356"/>
            <ac:picMk id="6" creationId="{7AF2073E-E2A7-4026-96CD-620D78341C5F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30:16.240" v="285" actId="1076"/>
        <pc:sldMkLst>
          <pc:docMk/>
          <pc:sldMk cId="1733871940" sldId="357"/>
        </pc:sldMkLst>
        <pc:spChg chg="mod">
          <ac:chgData name="Charlotte Wale" userId="S::charlottewale@bydesign-group.co.uk::2208e66f-59ba-4e1a-9325-94d8d9d28853" providerId="AD" clId="Web-{DC68BADD-9AE1-719E-64BE-1C2FDC970CF3}" dt="2021-04-07T08:30:16.240" v="285" actId="1076"/>
          <ac:spMkLst>
            <pc:docMk/>
            <pc:sldMk cId="1733871940" sldId="357"/>
            <ac:spMk id="2" creationId="{9D9494F1-04D2-439F-8CEE-742C70A0C539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30:16.209" v="282" actId="1076"/>
          <ac:spMkLst>
            <pc:docMk/>
            <pc:sldMk cId="1733871940" sldId="357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30:16.224" v="284" actId="1076"/>
          <ac:spMkLst>
            <pc:docMk/>
            <pc:sldMk cId="1733871940" sldId="357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30:16.224" v="283" actId="1076"/>
          <ac:spMkLst>
            <pc:docMk/>
            <pc:sldMk cId="1733871940" sldId="357"/>
            <ac:spMk id="12" creationId="{0824C023-FA16-4526-8A5B-8105682534C7}"/>
          </ac:spMkLst>
        </pc:spChg>
        <pc:picChg chg="mod">
          <ac:chgData name="Charlotte Wale" userId="S::charlottewale@bydesign-group.co.uk::2208e66f-59ba-4e1a-9325-94d8d9d28853" providerId="AD" clId="Web-{DC68BADD-9AE1-719E-64BE-1C2FDC970CF3}" dt="2021-04-07T08:30:16.209" v="281" actId="1076"/>
          <ac:picMkLst>
            <pc:docMk/>
            <pc:sldMk cId="1733871940" sldId="357"/>
            <ac:picMk id="1026" creationId="{73367F2A-0943-4C29-968A-DD44347F76AF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09:32.907" v="106" actId="1076"/>
        <pc:sldMkLst>
          <pc:docMk/>
          <pc:sldMk cId="325261119" sldId="358"/>
        </pc:sldMkLst>
        <pc:spChg chg="mod">
          <ac:chgData name="Charlotte Wale" userId="S::charlottewale@bydesign-group.co.uk::2208e66f-59ba-4e1a-9325-94d8d9d28853" providerId="AD" clId="Web-{DC68BADD-9AE1-719E-64BE-1C2FDC970CF3}" dt="2021-04-07T08:09:32.907" v="106" actId="1076"/>
          <ac:spMkLst>
            <pc:docMk/>
            <pc:sldMk cId="325261119" sldId="358"/>
            <ac:spMk id="2" creationId="{7100BB6E-C387-4AC0-8485-152BE8B9AF08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9:30.657" v="101" actId="1076"/>
          <ac:spMkLst>
            <pc:docMk/>
            <pc:sldMk cId="325261119" sldId="358"/>
            <ac:spMk id="3" creationId="{D7276C4B-513A-406C-82CA-355732913E55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9:30.657" v="102" actId="1076"/>
          <ac:spMkLst>
            <pc:docMk/>
            <pc:sldMk cId="325261119" sldId="358"/>
            <ac:spMk id="13" creationId="{94137010-9FAA-47D8-ADBA-91E78642DA13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9:30.657" v="103" actId="1076"/>
          <ac:spMkLst>
            <pc:docMk/>
            <pc:sldMk cId="325261119" sldId="358"/>
            <ac:spMk id="15" creationId="{24C08760-34F6-4B7A-AF2B-44DE62F24F5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09:30.673" v="104" actId="1076"/>
          <ac:spMkLst>
            <pc:docMk/>
            <pc:sldMk cId="325261119" sldId="358"/>
            <ac:spMk id="17" creationId="{BE1B4DC8-A10B-43DA-B9FD-D1D9FC491543}"/>
          </ac:spMkLst>
        </pc:spChg>
        <pc:picChg chg="mod">
          <ac:chgData name="Charlotte Wale" userId="S::charlottewale@bydesign-group.co.uk::2208e66f-59ba-4e1a-9325-94d8d9d28853" providerId="AD" clId="Web-{DC68BADD-9AE1-719E-64BE-1C2FDC970CF3}" dt="2021-04-07T08:09:24.266" v="98" actId="1076"/>
          <ac:picMkLst>
            <pc:docMk/>
            <pc:sldMk cId="325261119" sldId="358"/>
            <ac:picMk id="2050" creationId="{55E12774-E7FA-4CB4-BF7E-CEC8B2A96061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09:24.282" v="99" actId="1076"/>
          <ac:picMkLst>
            <pc:docMk/>
            <pc:sldMk cId="325261119" sldId="358"/>
            <ac:picMk id="2052" creationId="{93263206-BA65-4D48-A8BC-21D9493104C1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09:24.282" v="100" actId="1076"/>
          <ac:picMkLst>
            <pc:docMk/>
            <pc:sldMk cId="325261119" sldId="358"/>
            <ac:picMk id="2054" creationId="{7413978D-23CC-4D47-9BAC-A2223118E1C6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27:12.564" v="242" actId="1076"/>
        <pc:sldMkLst>
          <pc:docMk/>
          <pc:sldMk cId="2685464580" sldId="359"/>
        </pc:sldMkLst>
        <pc:spChg chg="mod">
          <ac:chgData name="Charlotte Wale" userId="S::charlottewale@bydesign-group.co.uk::2208e66f-59ba-4e1a-9325-94d8d9d28853" providerId="AD" clId="Web-{DC68BADD-9AE1-719E-64BE-1C2FDC970CF3}" dt="2021-04-07T08:26:59.095" v="235" actId="20577"/>
          <ac:spMkLst>
            <pc:docMk/>
            <pc:sldMk cId="2685464580" sldId="359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6:53.141" v="233" actId="1076"/>
          <ac:spMkLst>
            <pc:docMk/>
            <pc:sldMk cId="2685464580" sldId="359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DC68BADD-9AE1-719E-64BE-1C2FDC970CF3}" dt="2021-04-07T08:26:56.532" v="234" actId="20577"/>
          <ac:spMkLst>
            <pc:docMk/>
            <pc:sldMk cId="2685464580" sldId="359"/>
            <ac:spMk id="11" creationId="{E0BDDB87-F1AD-4CD7-8C38-5C2838A0803A}"/>
          </ac:spMkLst>
        </pc:spChg>
        <pc:picChg chg="mod">
          <ac:chgData name="Charlotte Wale" userId="S::charlottewale@bydesign-group.co.uk::2208e66f-59ba-4e1a-9325-94d8d9d28853" providerId="AD" clId="Web-{DC68BADD-9AE1-719E-64BE-1C2FDC970CF3}" dt="2021-04-07T08:27:07.673" v="236" actId="1076"/>
          <ac:picMkLst>
            <pc:docMk/>
            <pc:sldMk cId="2685464580" sldId="359"/>
            <ac:picMk id="8" creationId="{26873D34-EE22-4A76-8518-6D15F79423EF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27:12.564" v="242" actId="1076"/>
          <ac:picMkLst>
            <pc:docMk/>
            <pc:sldMk cId="2685464580" sldId="359"/>
            <ac:picMk id="10" creationId="{CD27F508-C1CB-4A4A-9ED6-046D7CAFE3CF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27:07.688" v="238" actId="1076"/>
          <ac:picMkLst>
            <pc:docMk/>
            <pc:sldMk cId="2685464580" sldId="359"/>
            <ac:picMk id="13" creationId="{FDA785B8-EF7C-4682-B321-4CA32048289F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27:07.688" v="239" actId="1076"/>
          <ac:picMkLst>
            <pc:docMk/>
            <pc:sldMk cId="2685464580" sldId="359"/>
            <ac:picMk id="1026" creationId="{86703853-3C1F-4116-95E9-DD8E6ED6C261}"/>
          </ac:picMkLst>
        </pc:picChg>
        <pc:picChg chg="mod">
          <ac:chgData name="Charlotte Wale" userId="S::charlottewale@bydesign-group.co.uk::2208e66f-59ba-4e1a-9325-94d8d9d28853" providerId="AD" clId="Web-{DC68BADD-9AE1-719E-64BE-1C2FDC970CF3}" dt="2021-04-07T08:27:07.688" v="240" actId="1076"/>
          <ac:picMkLst>
            <pc:docMk/>
            <pc:sldMk cId="2685464580" sldId="359"/>
            <ac:picMk id="1028" creationId="{742FD65E-A82C-4D05-A4E4-A3D651882F89}"/>
          </ac:picMkLst>
        </pc:picChg>
      </pc:sldChg>
      <pc:sldChg chg="modSp">
        <pc:chgData name="Charlotte Wale" userId="S::charlottewale@bydesign-group.co.uk::2208e66f-59ba-4e1a-9325-94d8d9d28853" providerId="AD" clId="Web-{DC68BADD-9AE1-719E-64BE-1C2FDC970CF3}" dt="2021-04-07T08:30:38.428" v="286"/>
        <pc:sldMkLst>
          <pc:docMk/>
          <pc:sldMk cId="4030119680" sldId="360"/>
        </pc:sldMkLst>
        <pc:spChg chg="mod">
          <ac:chgData name="Charlotte Wale" userId="S::charlottewale@bydesign-group.co.uk::2208e66f-59ba-4e1a-9325-94d8d9d28853" providerId="AD" clId="Web-{DC68BADD-9AE1-719E-64BE-1C2FDC970CF3}" dt="2021-04-07T08:30:38.428" v="286"/>
          <ac:spMkLst>
            <pc:docMk/>
            <pc:sldMk cId="4030119680" sldId="360"/>
            <ac:spMk id="5" creationId="{7CC6DE14-6D61-475A-B8BE-5B1D56AA224A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0:44.819" v="287"/>
        <pc:sldMkLst>
          <pc:docMk/>
          <pc:sldMk cId="2132423395" sldId="361"/>
        </pc:sldMkLst>
        <pc:spChg chg="mod">
          <ac:chgData name="Charlotte Wale" userId="S::charlottewale@bydesign-group.co.uk::2208e66f-59ba-4e1a-9325-94d8d9d28853" providerId="AD" clId="Web-{DC68BADD-9AE1-719E-64BE-1C2FDC970CF3}" dt="2021-04-07T08:30:44.819" v="287"/>
          <ac:spMkLst>
            <pc:docMk/>
            <pc:sldMk cId="2132423395" sldId="361"/>
            <ac:spMk id="5" creationId="{7D48BA64-CD05-4217-BAA1-AED90C0A7643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1:40.586" v="289"/>
        <pc:sldMkLst>
          <pc:docMk/>
          <pc:sldMk cId="3110512563" sldId="362"/>
        </pc:sldMkLst>
        <pc:spChg chg="mod">
          <ac:chgData name="Charlotte Wale" userId="S::charlottewale@bydesign-group.co.uk::2208e66f-59ba-4e1a-9325-94d8d9d28853" providerId="AD" clId="Web-{DC68BADD-9AE1-719E-64BE-1C2FDC970CF3}" dt="2021-04-07T08:31:40.586" v="289"/>
          <ac:spMkLst>
            <pc:docMk/>
            <pc:sldMk cId="3110512563" sldId="362"/>
            <ac:spMk id="5" creationId="{01BE38F9-12EF-485A-B55B-CE07EDBBA967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1:47.055" v="290"/>
        <pc:sldMkLst>
          <pc:docMk/>
          <pc:sldMk cId="2195462936" sldId="363"/>
        </pc:sldMkLst>
        <pc:spChg chg="mod">
          <ac:chgData name="Charlotte Wale" userId="S::charlottewale@bydesign-group.co.uk::2208e66f-59ba-4e1a-9325-94d8d9d28853" providerId="AD" clId="Web-{DC68BADD-9AE1-719E-64BE-1C2FDC970CF3}" dt="2021-04-07T08:31:47.055" v="290"/>
          <ac:spMkLst>
            <pc:docMk/>
            <pc:sldMk cId="2195462936" sldId="363"/>
            <ac:spMk id="5" creationId="{3D978FB2-E718-48DF-87B5-4301386D9D15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1:53.242" v="291"/>
        <pc:sldMkLst>
          <pc:docMk/>
          <pc:sldMk cId="1203850545" sldId="364"/>
        </pc:sldMkLst>
        <pc:spChg chg="mod">
          <ac:chgData name="Charlotte Wale" userId="S::charlottewale@bydesign-group.co.uk::2208e66f-59ba-4e1a-9325-94d8d9d28853" providerId="AD" clId="Web-{DC68BADD-9AE1-719E-64BE-1C2FDC970CF3}" dt="2021-04-07T08:31:53.242" v="291"/>
          <ac:spMkLst>
            <pc:docMk/>
            <pc:sldMk cId="1203850545" sldId="364"/>
            <ac:spMk id="5" creationId="{B13F03C2-565E-4643-87C6-D9697FA17782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1:59.289" v="293"/>
        <pc:sldMkLst>
          <pc:docMk/>
          <pc:sldMk cId="307311805" sldId="365"/>
        </pc:sldMkLst>
        <pc:spChg chg="mod">
          <ac:chgData name="Charlotte Wale" userId="S::charlottewale@bydesign-group.co.uk::2208e66f-59ba-4e1a-9325-94d8d9d28853" providerId="AD" clId="Web-{DC68BADD-9AE1-719E-64BE-1C2FDC970CF3}" dt="2021-04-07T08:31:59.289" v="293"/>
          <ac:spMkLst>
            <pc:docMk/>
            <pc:sldMk cId="307311805" sldId="365"/>
            <ac:spMk id="5" creationId="{9B6611DD-FD0D-48B1-AE57-C10436593720}"/>
          </ac:spMkLst>
        </pc:spChg>
      </pc:sldChg>
      <pc:sldChg chg="modSp">
        <pc:chgData name="Charlotte Wale" userId="S::charlottewale@bydesign-group.co.uk::2208e66f-59ba-4e1a-9325-94d8d9d28853" providerId="AD" clId="Web-{DC68BADD-9AE1-719E-64BE-1C2FDC970CF3}" dt="2021-04-07T08:33:56.527" v="295" actId="20577"/>
        <pc:sldMkLst>
          <pc:docMk/>
          <pc:sldMk cId="3824884218" sldId="366"/>
        </pc:sldMkLst>
        <pc:spChg chg="mod">
          <ac:chgData name="Charlotte Wale" userId="S::charlottewale@bydesign-group.co.uk::2208e66f-59ba-4e1a-9325-94d8d9d28853" providerId="AD" clId="Web-{DC68BADD-9AE1-719E-64BE-1C2FDC970CF3}" dt="2021-04-07T08:33:56.527" v="295" actId="20577"/>
          <ac:spMkLst>
            <pc:docMk/>
            <pc:sldMk cId="3824884218" sldId="366"/>
            <ac:spMk id="2" creationId="{07989D98-D4C0-BE45-A323-04231EB23A40}"/>
          </ac:spMkLst>
        </pc:spChg>
      </pc:sldChg>
    </pc:docChg>
  </pc:docChgLst>
  <pc:docChgLst>
    <pc:chgData name="Lauren Croll" userId="a62879e1-943e-4271-a9bd-79e3227a164e" providerId="ADAL" clId="{EBB18D13-FC6A-4C21-A695-9B191FEC9853}"/>
    <pc:docChg chg="custSel delSld modSld">
      <pc:chgData name="Lauren Croll" userId="a62879e1-943e-4271-a9bd-79e3227a164e" providerId="ADAL" clId="{EBB18D13-FC6A-4C21-A695-9B191FEC9853}" dt="2021-06-08T16:07:43.576" v="3" actId="47"/>
      <pc:docMkLst>
        <pc:docMk/>
      </pc:docMkLst>
      <pc:sldChg chg="modSp mod">
        <pc:chgData name="Lauren Croll" userId="a62879e1-943e-4271-a9bd-79e3227a164e" providerId="ADAL" clId="{EBB18D13-FC6A-4C21-A695-9B191FEC9853}" dt="2021-06-08T16:06:30.669" v="1" actId="1076"/>
        <pc:sldMkLst>
          <pc:docMk/>
          <pc:sldMk cId="759032546" sldId="315"/>
        </pc:sldMkLst>
        <pc:grpChg chg="mod">
          <ac:chgData name="Lauren Croll" userId="a62879e1-943e-4271-a9bd-79e3227a164e" providerId="ADAL" clId="{EBB18D13-FC6A-4C21-A695-9B191FEC9853}" dt="2021-06-08T16:06:30.669" v="1" actId="1076"/>
          <ac:grpSpMkLst>
            <pc:docMk/>
            <pc:sldMk cId="759032546" sldId="315"/>
            <ac:grpSpMk id="7" creationId="{D3C15384-B7D8-4E5E-9E62-2E2878BA2192}"/>
          </ac:grpSpMkLst>
        </pc:grpChg>
      </pc:sldChg>
      <pc:sldChg chg="del">
        <pc:chgData name="Lauren Croll" userId="a62879e1-943e-4271-a9bd-79e3227a164e" providerId="ADAL" clId="{EBB18D13-FC6A-4C21-A695-9B191FEC9853}" dt="2021-06-08T16:07:43.576" v="3" actId="47"/>
        <pc:sldMkLst>
          <pc:docMk/>
          <pc:sldMk cId="2953101775" sldId="347"/>
        </pc:sldMkLst>
      </pc:sldChg>
      <pc:sldChg chg="addSp delSp modSp mod">
        <pc:chgData name="Lauren Croll" userId="a62879e1-943e-4271-a9bd-79e3227a164e" providerId="ADAL" clId="{EBB18D13-FC6A-4C21-A695-9B191FEC9853}" dt="2021-06-08T16:07:35.020" v="2"/>
        <pc:sldMkLst>
          <pc:docMk/>
          <pc:sldMk cId="605384590" sldId="368"/>
        </pc:sldMkLst>
        <pc:spChg chg="del">
          <ac:chgData name="Lauren Croll" userId="a62879e1-943e-4271-a9bd-79e3227a164e" providerId="ADAL" clId="{EBB18D13-FC6A-4C21-A695-9B191FEC9853}" dt="2021-06-08T16:06:19.743" v="0" actId="478"/>
          <ac:spMkLst>
            <pc:docMk/>
            <pc:sldMk cId="605384590" sldId="368"/>
            <ac:spMk id="3" creationId="{281777C6-8277-4986-A668-27FCA7001B0A}"/>
          </ac:spMkLst>
        </pc:spChg>
        <pc:spChg chg="add mod">
          <ac:chgData name="Lauren Croll" userId="a62879e1-943e-4271-a9bd-79e3227a164e" providerId="ADAL" clId="{EBB18D13-FC6A-4C21-A695-9B191FEC9853}" dt="2021-06-08T16:07:35.020" v="2"/>
          <ac:spMkLst>
            <pc:docMk/>
            <pc:sldMk cId="605384590" sldId="368"/>
            <ac:spMk id="3" creationId="{5D0553A2-2ABB-4FE6-9E57-DFE65BB13A71}"/>
          </ac:spMkLst>
        </pc:spChg>
      </pc:sldChg>
    </pc:docChg>
  </pc:docChgLst>
  <pc:docChgLst>
    <pc:chgData name="Lauren Croll" userId="a62879e1-943e-4271-a9bd-79e3227a164e" providerId="ADAL" clId="{5488CA99-9827-4DEF-A3C4-A4FDD2DAF644}"/>
    <pc:docChg chg="undo custSel addSld delSld modSld sldOrd">
      <pc:chgData name="Lauren Croll" userId="a62879e1-943e-4271-a9bd-79e3227a164e" providerId="ADAL" clId="{5488CA99-9827-4DEF-A3C4-A4FDD2DAF644}" dt="2021-04-11T13:22:14.166" v="607" actId="47"/>
      <pc:docMkLst>
        <pc:docMk/>
      </pc:docMkLst>
      <pc:sldChg chg="modSp del mod">
        <pc:chgData name="Lauren Croll" userId="a62879e1-943e-4271-a9bd-79e3227a164e" providerId="ADAL" clId="{5488CA99-9827-4DEF-A3C4-A4FDD2DAF644}" dt="2021-04-11T13:22:14.166" v="607" actId="47"/>
        <pc:sldMkLst>
          <pc:docMk/>
          <pc:sldMk cId="1930987622" sldId="260"/>
        </pc:sldMkLst>
        <pc:spChg chg="mod">
          <ac:chgData name="Lauren Croll" userId="a62879e1-943e-4271-a9bd-79e3227a164e" providerId="ADAL" clId="{5488CA99-9827-4DEF-A3C4-A4FDD2DAF644}" dt="2021-03-28T09:45:40.215" v="192" actId="14100"/>
          <ac:spMkLst>
            <pc:docMk/>
            <pc:sldMk cId="1930987622" sldId="260"/>
            <ac:spMk id="4" creationId="{DA57C4CE-FC0E-483E-B02F-088E3682CC79}"/>
          </ac:spMkLst>
        </pc:spChg>
      </pc:sldChg>
      <pc:sldChg chg="del">
        <pc:chgData name="Lauren Croll" userId="a62879e1-943e-4271-a9bd-79e3227a164e" providerId="ADAL" clId="{5488CA99-9827-4DEF-A3C4-A4FDD2DAF644}" dt="2021-03-28T10:38:02.635" v="526" actId="47"/>
        <pc:sldMkLst>
          <pc:docMk/>
          <pc:sldMk cId="2690949098" sldId="274"/>
        </pc:sldMkLst>
      </pc:sldChg>
      <pc:sldChg chg="modSp">
        <pc:chgData name="Lauren Croll" userId="a62879e1-943e-4271-a9bd-79e3227a164e" providerId="ADAL" clId="{5488CA99-9827-4DEF-A3C4-A4FDD2DAF644}" dt="2021-03-28T09:46:27.782" v="193" actId="11530"/>
        <pc:sldMkLst>
          <pc:docMk/>
          <pc:sldMk cId="759032546" sldId="315"/>
        </pc:sldMkLst>
        <pc:spChg chg="mod">
          <ac:chgData name="Lauren Croll" userId="a62879e1-943e-4271-a9bd-79e3227a164e" providerId="ADAL" clId="{5488CA99-9827-4DEF-A3C4-A4FDD2DAF644}" dt="2021-03-28T09:46:27.782" v="193" actId="11530"/>
          <ac:spMkLst>
            <pc:docMk/>
            <pc:sldMk cId="759032546" sldId="315"/>
            <ac:spMk id="9" creationId="{6289AC03-AD3B-4AB0-A8D9-DF52BB8DD6B4}"/>
          </ac:spMkLst>
        </pc:spChg>
        <pc:grpChg chg="mod">
          <ac:chgData name="Lauren Croll" userId="a62879e1-943e-4271-a9bd-79e3227a164e" providerId="ADAL" clId="{5488CA99-9827-4DEF-A3C4-A4FDD2DAF644}" dt="2021-03-28T09:46:27.782" v="193" actId="11530"/>
          <ac:grpSpMkLst>
            <pc:docMk/>
            <pc:sldMk cId="759032546" sldId="315"/>
            <ac:grpSpMk id="7" creationId="{D3C15384-B7D8-4E5E-9E62-2E2878BA2192}"/>
          </ac:grpSpMkLst>
        </pc:grpChg>
        <pc:picChg chg="mod">
          <ac:chgData name="Lauren Croll" userId="a62879e1-943e-4271-a9bd-79e3227a164e" providerId="ADAL" clId="{5488CA99-9827-4DEF-A3C4-A4FDD2DAF644}" dt="2021-03-28T09:46:27.782" v="193" actId="11530"/>
          <ac:picMkLst>
            <pc:docMk/>
            <pc:sldMk cId="759032546" sldId="315"/>
            <ac:picMk id="8" creationId="{EE8E8E5E-6405-4D07-8B61-5AF7538C996C}"/>
          </ac:picMkLst>
        </pc:picChg>
      </pc:sldChg>
      <pc:sldChg chg="modSp mod">
        <pc:chgData name="Lauren Croll" userId="a62879e1-943e-4271-a9bd-79e3227a164e" providerId="ADAL" clId="{5488CA99-9827-4DEF-A3C4-A4FDD2DAF644}" dt="2021-03-28T09:49:16.451" v="210" actId="207"/>
        <pc:sldMkLst>
          <pc:docMk/>
          <pc:sldMk cId="2861817123" sldId="316"/>
        </pc:sldMkLst>
        <pc:spChg chg="mod">
          <ac:chgData name="Lauren Croll" userId="a62879e1-943e-4271-a9bd-79e3227a164e" providerId="ADAL" clId="{5488CA99-9827-4DEF-A3C4-A4FDD2DAF644}" dt="2021-03-28T09:49:16.451" v="210" actId="207"/>
          <ac:spMkLst>
            <pc:docMk/>
            <pc:sldMk cId="2861817123" sldId="316"/>
            <ac:spMk id="14" creationId="{6689C71A-9374-46C0-B9E7-DDB6A021824B}"/>
          </ac:spMkLst>
        </pc:spChg>
        <pc:grpChg chg="mod">
          <ac:chgData name="Lauren Croll" userId="a62879e1-943e-4271-a9bd-79e3227a164e" providerId="ADAL" clId="{5488CA99-9827-4DEF-A3C4-A4FDD2DAF644}" dt="2021-03-28T09:47:04.205" v="194" actId="11530"/>
          <ac:grpSpMkLst>
            <pc:docMk/>
            <pc:sldMk cId="2861817123" sldId="316"/>
            <ac:grpSpMk id="12" creationId="{5936836B-B9FA-47DA-9EFD-69A9D4C948A1}"/>
          </ac:grpSpMkLst>
        </pc:grpChg>
        <pc:picChg chg="mod">
          <ac:chgData name="Lauren Croll" userId="a62879e1-943e-4271-a9bd-79e3227a164e" providerId="ADAL" clId="{5488CA99-9827-4DEF-A3C4-A4FDD2DAF644}" dt="2021-03-28T09:48:16.597" v="209" actId="1036"/>
          <ac:picMkLst>
            <pc:docMk/>
            <pc:sldMk cId="2861817123" sldId="316"/>
            <ac:picMk id="13" creationId="{CEB57755-1291-4375-B83D-A58F5F4109B6}"/>
          </ac:picMkLst>
        </pc:picChg>
      </pc:sldChg>
      <pc:sldChg chg="addSp delSp modSp mod delAnim modAnim">
        <pc:chgData name="Lauren Croll" userId="a62879e1-943e-4271-a9bd-79e3227a164e" providerId="ADAL" clId="{5488CA99-9827-4DEF-A3C4-A4FDD2DAF644}" dt="2021-03-28T10:00:59.317" v="351" actId="207"/>
        <pc:sldMkLst>
          <pc:docMk/>
          <pc:sldMk cId="2680999422" sldId="318"/>
        </pc:sldMkLst>
        <pc:spChg chg="mod">
          <ac:chgData name="Lauren Croll" userId="a62879e1-943e-4271-a9bd-79e3227a164e" providerId="ADAL" clId="{5488CA99-9827-4DEF-A3C4-A4FDD2DAF644}" dt="2021-03-28T10:00:59.317" v="351" actId="207"/>
          <ac:spMkLst>
            <pc:docMk/>
            <pc:sldMk cId="2680999422" sldId="318"/>
            <ac:spMk id="4" creationId="{89ABB694-C59B-4251-9AAB-9362E0AF096C}"/>
          </ac:spMkLst>
        </pc:spChg>
        <pc:spChg chg="mod">
          <ac:chgData name="Lauren Croll" userId="a62879e1-943e-4271-a9bd-79e3227a164e" providerId="ADAL" clId="{5488CA99-9827-4DEF-A3C4-A4FDD2DAF644}" dt="2021-03-28T10:00:55.392" v="350" actId="207"/>
          <ac:spMkLst>
            <pc:docMk/>
            <pc:sldMk cId="2680999422" sldId="318"/>
            <ac:spMk id="5" creationId="{9837C7CA-2C14-41F5-8F7E-83E33CF6A0DB}"/>
          </ac:spMkLst>
        </pc:spChg>
        <pc:spChg chg="del mod">
          <ac:chgData name="Lauren Croll" userId="a62879e1-943e-4271-a9bd-79e3227a164e" providerId="ADAL" clId="{5488CA99-9827-4DEF-A3C4-A4FDD2DAF644}" dt="2021-03-28T10:00:07.702" v="345" actId="478"/>
          <ac:spMkLst>
            <pc:docMk/>
            <pc:sldMk cId="2680999422" sldId="318"/>
            <ac:spMk id="10" creationId="{BC76D400-E053-4814-8DDB-AA89AE667988}"/>
          </ac:spMkLst>
        </pc:spChg>
        <pc:spChg chg="del mod">
          <ac:chgData name="Lauren Croll" userId="a62879e1-943e-4271-a9bd-79e3227a164e" providerId="ADAL" clId="{5488CA99-9827-4DEF-A3C4-A4FDD2DAF644}" dt="2021-03-28T10:00:05.293" v="344" actId="478"/>
          <ac:spMkLst>
            <pc:docMk/>
            <pc:sldMk cId="2680999422" sldId="318"/>
            <ac:spMk id="12" creationId="{0824C023-FA16-4526-8A5B-8105682534C7}"/>
          </ac:spMkLst>
        </pc:spChg>
        <pc:picChg chg="add mod modCrop">
          <ac:chgData name="Lauren Croll" userId="a62879e1-943e-4271-a9bd-79e3227a164e" providerId="ADAL" clId="{5488CA99-9827-4DEF-A3C4-A4FDD2DAF644}" dt="2021-03-28T10:00:39.667" v="349" actId="1076"/>
          <ac:picMkLst>
            <pc:docMk/>
            <pc:sldMk cId="2680999422" sldId="318"/>
            <ac:picMk id="3" creationId="{0C93B564-3194-40F5-B399-99188E73DF71}"/>
          </ac:picMkLst>
        </pc:picChg>
      </pc:sldChg>
      <pc:sldChg chg="del">
        <pc:chgData name="Lauren Croll" userId="a62879e1-943e-4271-a9bd-79e3227a164e" providerId="ADAL" clId="{5488CA99-9827-4DEF-A3C4-A4FDD2DAF644}" dt="2021-03-28T11:04:35.329" v="532" actId="47"/>
        <pc:sldMkLst>
          <pc:docMk/>
          <pc:sldMk cId="3859812212" sldId="323"/>
        </pc:sldMkLst>
      </pc:sldChg>
      <pc:sldChg chg="modSp del modAnim">
        <pc:chgData name="Lauren Croll" userId="a62879e1-943e-4271-a9bd-79e3227a164e" providerId="ADAL" clId="{5488CA99-9827-4DEF-A3C4-A4FDD2DAF644}" dt="2021-03-28T10:21:47.167" v="524" actId="47"/>
        <pc:sldMkLst>
          <pc:docMk/>
          <pc:sldMk cId="2474897469" sldId="327"/>
        </pc:sldMkLst>
        <pc:spChg chg="mod">
          <ac:chgData name="Lauren Croll" userId="a62879e1-943e-4271-a9bd-79e3227a164e" providerId="ADAL" clId="{5488CA99-9827-4DEF-A3C4-A4FDD2DAF644}" dt="2021-03-27T11:42:47.140" v="174" actId="20577"/>
          <ac:spMkLst>
            <pc:docMk/>
            <pc:sldMk cId="2474897469" sldId="327"/>
            <ac:spMk id="10" creationId="{BC76D400-E053-4814-8DDB-AA89AE667988}"/>
          </ac:spMkLst>
        </pc:spChg>
      </pc:sldChg>
      <pc:sldChg chg="addSp delSp modSp mod setBg setClrOvrMap">
        <pc:chgData name="Lauren Croll" userId="a62879e1-943e-4271-a9bd-79e3227a164e" providerId="ADAL" clId="{5488CA99-9827-4DEF-A3C4-A4FDD2DAF644}" dt="2021-03-28T11:07:08.485" v="536" actId="1076"/>
        <pc:sldMkLst>
          <pc:docMk/>
          <pc:sldMk cId="2033560966" sldId="328"/>
        </pc:sldMkLst>
        <pc:spChg chg="mod ord">
          <ac:chgData name="Lauren Croll" userId="a62879e1-943e-4271-a9bd-79e3227a164e" providerId="ADAL" clId="{5488CA99-9827-4DEF-A3C4-A4FDD2DAF644}" dt="2021-03-28T11:07:08.485" v="536" actId="1076"/>
          <ac:spMkLst>
            <pc:docMk/>
            <pc:sldMk cId="2033560966" sldId="328"/>
            <ac:spMk id="2" creationId="{9A43BFFF-1ED3-4973-9297-02A283E936EB}"/>
          </ac:spMkLst>
        </pc:spChg>
        <pc:spChg chg="add del">
          <ac:chgData name="Lauren Croll" userId="a62879e1-943e-4271-a9bd-79e3227a164e" providerId="ADAL" clId="{5488CA99-9827-4DEF-A3C4-A4FDD2DAF644}" dt="2021-03-28T11:06:52.766" v="535" actId="26606"/>
          <ac:spMkLst>
            <pc:docMk/>
            <pc:sldMk cId="2033560966" sldId="328"/>
            <ac:spMk id="8" creationId="{0DE6A193-4755-479A-BC6F-A7EBCA73BE1A}"/>
          </ac:spMkLst>
        </pc:spChg>
        <pc:spChg chg="add del">
          <ac:chgData name="Lauren Croll" userId="a62879e1-943e-4271-a9bd-79e3227a164e" providerId="ADAL" clId="{5488CA99-9827-4DEF-A3C4-A4FDD2DAF644}" dt="2021-03-28T11:06:52.766" v="535" actId="26606"/>
          <ac:spMkLst>
            <pc:docMk/>
            <pc:sldMk cId="2033560966" sldId="328"/>
            <ac:spMk id="10" creationId="{AB8B8498-A488-40AF-99EB-F622ED9AD6B8}"/>
          </ac:spMkLst>
        </pc:spChg>
        <pc:spChg chg="add del">
          <ac:chgData name="Lauren Croll" userId="a62879e1-943e-4271-a9bd-79e3227a164e" providerId="ADAL" clId="{5488CA99-9827-4DEF-A3C4-A4FDD2DAF644}" dt="2021-03-28T11:06:52.766" v="535" actId="26606"/>
          <ac:spMkLst>
            <pc:docMk/>
            <pc:sldMk cId="2033560966" sldId="328"/>
            <ac:spMk id="12" creationId="{2F033D07-FE42-4E5C-A00A-FFE1D42C0FFD}"/>
          </ac:spMkLst>
        </pc:spChg>
        <pc:picChg chg="add mod">
          <ac:chgData name="Lauren Croll" userId="a62879e1-943e-4271-a9bd-79e3227a164e" providerId="ADAL" clId="{5488CA99-9827-4DEF-A3C4-A4FDD2DAF644}" dt="2021-03-28T11:06:52.766" v="535" actId="26606"/>
          <ac:picMkLst>
            <pc:docMk/>
            <pc:sldMk cId="2033560966" sldId="328"/>
            <ac:picMk id="3" creationId="{595EC8CE-EED3-43CD-B0F1-0CD52BEEDED3}"/>
          </ac:picMkLst>
        </pc:picChg>
      </pc:sldChg>
      <pc:sldChg chg="addSp delSp modSp modAnim modNotesTx">
        <pc:chgData name="Lauren Croll" userId="a62879e1-943e-4271-a9bd-79e3227a164e" providerId="ADAL" clId="{5488CA99-9827-4DEF-A3C4-A4FDD2DAF644}" dt="2021-03-28T19:09:59.698" v="597" actId="20577"/>
        <pc:sldMkLst>
          <pc:docMk/>
          <pc:sldMk cId="3829087769" sldId="332"/>
        </pc:sldMkLst>
        <pc:spChg chg="add del mod">
          <ac:chgData name="Lauren Croll" userId="a62879e1-943e-4271-a9bd-79e3227a164e" providerId="ADAL" clId="{5488CA99-9827-4DEF-A3C4-A4FDD2DAF644}" dt="2021-03-28T12:29:07.544" v="541"/>
          <ac:spMkLst>
            <pc:docMk/>
            <pc:sldMk cId="3829087769" sldId="332"/>
            <ac:spMk id="5" creationId="{BC6DF480-3689-4281-9D64-984228949F6F}"/>
          </ac:spMkLst>
        </pc:spChg>
      </pc:sldChg>
      <pc:sldChg chg="modNotesTx">
        <pc:chgData name="Lauren Croll" userId="a62879e1-943e-4271-a9bd-79e3227a164e" providerId="ADAL" clId="{5488CA99-9827-4DEF-A3C4-A4FDD2DAF644}" dt="2021-03-28T19:10:03.053" v="598" actId="20577"/>
        <pc:sldMkLst>
          <pc:docMk/>
          <pc:sldMk cId="2480556302" sldId="334"/>
        </pc:sldMkLst>
      </pc:sldChg>
      <pc:sldChg chg="modNotesTx">
        <pc:chgData name="Lauren Croll" userId="a62879e1-943e-4271-a9bd-79e3227a164e" providerId="ADAL" clId="{5488CA99-9827-4DEF-A3C4-A4FDD2DAF644}" dt="2021-03-28T19:10:05.663" v="599" actId="20577"/>
        <pc:sldMkLst>
          <pc:docMk/>
          <pc:sldMk cId="2084608718" sldId="335"/>
        </pc:sldMkLst>
      </pc:sldChg>
      <pc:sldChg chg="modSp mod modNotesTx">
        <pc:chgData name="Lauren Croll" userId="a62879e1-943e-4271-a9bd-79e3227a164e" providerId="ADAL" clId="{5488CA99-9827-4DEF-A3C4-A4FDD2DAF644}" dt="2021-03-28T19:10:11.216" v="600" actId="20577"/>
        <pc:sldMkLst>
          <pc:docMk/>
          <pc:sldMk cId="2470749154" sldId="336"/>
        </pc:sldMkLst>
        <pc:spChg chg="mod">
          <ac:chgData name="Lauren Croll" userId="a62879e1-943e-4271-a9bd-79e3227a164e" providerId="ADAL" clId="{5488CA99-9827-4DEF-A3C4-A4FDD2DAF644}" dt="2021-03-28T10:07:50.023" v="422" actId="20577"/>
          <ac:spMkLst>
            <pc:docMk/>
            <pc:sldMk cId="2470749154" sldId="336"/>
            <ac:spMk id="2" creationId="{07989D98-D4C0-BE45-A323-04231EB23A40}"/>
          </ac:spMkLst>
        </pc:spChg>
      </pc:sldChg>
      <pc:sldChg chg="modSp mod ord modNotesTx">
        <pc:chgData name="Lauren Croll" userId="a62879e1-943e-4271-a9bd-79e3227a164e" providerId="ADAL" clId="{5488CA99-9827-4DEF-A3C4-A4FDD2DAF644}" dt="2021-03-28T10:09:36.947" v="424" actId="313"/>
        <pc:sldMkLst>
          <pc:docMk/>
          <pc:sldMk cId="1619874956" sldId="337"/>
        </pc:sldMkLst>
        <pc:spChg chg="mod">
          <ac:chgData name="Lauren Croll" userId="a62879e1-943e-4271-a9bd-79e3227a164e" providerId="ADAL" clId="{5488CA99-9827-4DEF-A3C4-A4FDD2DAF644}" dt="2021-03-28T10:09:36.947" v="424" actId="313"/>
          <ac:spMkLst>
            <pc:docMk/>
            <pc:sldMk cId="1619874956" sldId="337"/>
            <ac:spMk id="2" creationId="{07989D98-D4C0-BE45-A323-04231EB23A40}"/>
          </ac:spMkLst>
        </pc:spChg>
      </pc:sldChg>
      <pc:sldChg chg="modSp ord">
        <pc:chgData name="Lauren Croll" userId="a62879e1-943e-4271-a9bd-79e3227a164e" providerId="ADAL" clId="{5488CA99-9827-4DEF-A3C4-A4FDD2DAF644}" dt="2021-03-28T12:25:39.102" v="538"/>
        <pc:sldMkLst>
          <pc:docMk/>
          <pc:sldMk cId="3374090485" sldId="345"/>
        </pc:sldMkLst>
        <pc:spChg chg="mod">
          <ac:chgData name="Lauren Croll" userId="a62879e1-943e-4271-a9bd-79e3227a164e" providerId="ADAL" clId="{5488CA99-9827-4DEF-A3C4-A4FDD2DAF644}" dt="2021-03-28T10:10:31.583" v="444" actId="1037"/>
          <ac:spMkLst>
            <pc:docMk/>
            <pc:sldMk cId="3374090485" sldId="345"/>
            <ac:spMk id="9" creationId="{5404D7E4-47A6-464D-9B67-72BFA8D2A5A2}"/>
          </ac:spMkLst>
        </pc:spChg>
        <pc:picChg chg="mod">
          <ac:chgData name="Lauren Croll" userId="a62879e1-943e-4271-a9bd-79e3227a164e" providerId="ADAL" clId="{5488CA99-9827-4DEF-A3C4-A4FDD2DAF644}" dt="2021-03-28T10:10:31.583" v="444" actId="1037"/>
          <ac:picMkLst>
            <pc:docMk/>
            <pc:sldMk cId="3374090485" sldId="345"/>
            <ac:picMk id="12" creationId="{4B61D24B-62AE-4E73-A4D3-B65820B3E3FA}"/>
          </ac:picMkLst>
        </pc:picChg>
      </pc:sldChg>
      <pc:sldChg chg="modSp del modNotesTx">
        <pc:chgData name="Lauren Croll" userId="a62879e1-943e-4271-a9bd-79e3227a164e" providerId="ADAL" clId="{5488CA99-9827-4DEF-A3C4-A4FDD2DAF644}" dt="2021-03-28T18:41:51.294" v="594" actId="47"/>
        <pc:sldMkLst>
          <pc:docMk/>
          <pc:sldMk cId="197697042" sldId="346"/>
        </pc:sldMkLst>
        <pc:spChg chg="mod">
          <ac:chgData name="Lauren Croll" userId="a62879e1-943e-4271-a9bd-79e3227a164e" providerId="ADAL" clId="{5488CA99-9827-4DEF-A3C4-A4FDD2DAF644}" dt="2021-03-28T10:10:18.582" v="439" actId="1037"/>
          <ac:spMkLst>
            <pc:docMk/>
            <pc:sldMk cId="197697042" sldId="346"/>
            <ac:spMk id="9" creationId="{5404D7E4-47A6-464D-9B67-72BFA8D2A5A2}"/>
          </ac:spMkLst>
        </pc:spChg>
        <pc:picChg chg="mod">
          <ac:chgData name="Lauren Croll" userId="a62879e1-943e-4271-a9bd-79e3227a164e" providerId="ADAL" clId="{5488CA99-9827-4DEF-A3C4-A4FDD2DAF644}" dt="2021-03-28T10:10:12.180" v="433" actId="1038"/>
          <ac:picMkLst>
            <pc:docMk/>
            <pc:sldMk cId="197697042" sldId="346"/>
            <ac:picMk id="12" creationId="{4B61D24B-62AE-4E73-A4D3-B65820B3E3FA}"/>
          </ac:picMkLst>
        </pc:picChg>
      </pc:sldChg>
      <pc:sldChg chg="modSp add mod">
        <pc:chgData name="Lauren Croll" userId="a62879e1-943e-4271-a9bd-79e3227a164e" providerId="ADAL" clId="{5488CA99-9827-4DEF-A3C4-A4FDD2DAF644}" dt="2021-03-23T16:26:01.302" v="100" actId="14100"/>
        <pc:sldMkLst>
          <pc:docMk/>
          <pc:sldMk cId="2953101775" sldId="347"/>
        </pc:sldMkLst>
        <pc:spChg chg="mod">
          <ac:chgData name="Lauren Croll" userId="a62879e1-943e-4271-a9bd-79e3227a164e" providerId="ADAL" clId="{5488CA99-9827-4DEF-A3C4-A4FDD2DAF644}" dt="2021-03-23T16:26:01.302" v="100" actId="14100"/>
          <ac:spMkLst>
            <pc:docMk/>
            <pc:sldMk cId="2953101775" sldId="347"/>
            <ac:spMk id="4" creationId="{DA57C4CE-FC0E-483E-B02F-088E3682CC79}"/>
          </ac:spMkLst>
        </pc:spChg>
      </pc:sldChg>
      <pc:sldChg chg="delSp add setBg delDesignElem">
        <pc:chgData name="Lauren Croll" userId="a62879e1-943e-4271-a9bd-79e3227a164e" providerId="ADAL" clId="{5488CA99-9827-4DEF-A3C4-A4FDD2DAF644}" dt="2021-03-27T11:41:29.857" v="142"/>
        <pc:sldMkLst>
          <pc:docMk/>
          <pc:sldMk cId="3794984551" sldId="354"/>
        </pc:sldMkLst>
        <pc:cxnChg chg="del">
          <ac:chgData name="Lauren Croll" userId="a62879e1-943e-4271-a9bd-79e3227a164e" providerId="ADAL" clId="{5488CA99-9827-4DEF-A3C4-A4FDD2DAF644}" dt="2021-03-27T11:41:29.857" v="142"/>
          <ac:cxnSpMkLst>
            <pc:docMk/>
            <pc:sldMk cId="3794984551" sldId="354"/>
            <ac:cxnSpMk id="15" creationId="{8733B210-462D-42A4-BA20-36743BB5E686}"/>
          </ac:cxnSpMkLst>
        </pc:cxnChg>
      </pc:sldChg>
      <pc:sldChg chg="addSp delSp modSp add del mod delAnim modAnim">
        <pc:chgData name="Lauren Croll" userId="a62879e1-943e-4271-a9bd-79e3227a164e" providerId="ADAL" clId="{5488CA99-9827-4DEF-A3C4-A4FDD2DAF644}" dt="2021-03-28T10:45:32.127" v="530"/>
        <pc:sldMkLst>
          <pc:docMk/>
          <pc:sldMk cId="3462904106" sldId="355"/>
        </pc:sldMkLst>
        <pc:spChg chg="del">
          <ac:chgData name="Lauren Croll" userId="a62879e1-943e-4271-a9bd-79e3227a164e" providerId="ADAL" clId="{5488CA99-9827-4DEF-A3C4-A4FDD2DAF644}" dt="2021-03-28T09:52:13.133" v="231" actId="478"/>
          <ac:spMkLst>
            <pc:docMk/>
            <pc:sldMk cId="3462904106" sldId="355"/>
            <ac:spMk id="4" creationId="{89ABB694-C59B-4251-9AAB-9362E0AF096C}"/>
          </ac:spMkLst>
        </pc:spChg>
        <pc:spChg chg="del">
          <ac:chgData name="Lauren Croll" userId="a62879e1-943e-4271-a9bd-79e3227a164e" providerId="ADAL" clId="{5488CA99-9827-4DEF-A3C4-A4FDD2DAF644}" dt="2021-03-28T09:52:09.473" v="230" actId="478"/>
          <ac:spMkLst>
            <pc:docMk/>
            <pc:sldMk cId="3462904106" sldId="355"/>
            <ac:spMk id="5" creationId="{9837C7CA-2C14-41F5-8F7E-83E33CF6A0DB}"/>
          </ac:spMkLst>
        </pc:spChg>
        <pc:spChg chg="mod">
          <ac:chgData name="Lauren Croll" userId="a62879e1-943e-4271-a9bd-79e3227a164e" providerId="ADAL" clId="{5488CA99-9827-4DEF-A3C4-A4FDD2DAF644}" dt="2021-03-28T09:57:22.710" v="330" actId="1036"/>
          <ac:spMkLst>
            <pc:docMk/>
            <pc:sldMk cId="3462904106" sldId="355"/>
            <ac:spMk id="8" creationId="{5920BB1A-16A8-4BDF-93C0-D9150F685776}"/>
          </ac:spMkLst>
        </pc:spChg>
        <pc:spChg chg="mod">
          <ac:chgData name="Lauren Croll" userId="a62879e1-943e-4271-a9bd-79e3227a164e" providerId="ADAL" clId="{5488CA99-9827-4DEF-A3C4-A4FDD2DAF644}" dt="2021-03-28T09:57:22.710" v="330" actId="1036"/>
          <ac:spMkLst>
            <pc:docMk/>
            <pc:sldMk cId="3462904106" sldId="355"/>
            <ac:spMk id="9" creationId="{B5150919-D806-4176-A3EC-6224BAD44F92}"/>
          </ac:spMkLst>
        </pc:spChg>
        <pc:spChg chg="mod">
          <ac:chgData name="Lauren Croll" userId="a62879e1-943e-4271-a9bd-79e3227a164e" providerId="ADAL" clId="{5488CA99-9827-4DEF-A3C4-A4FDD2DAF644}" dt="2021-03-28T09:58:31.745" v="338" actId="20577"/>
          <ac:spMkLst>
            <pc:docMk/>
            <pc:sldMk cId="3462904106" sldId="355"/>
            <ac:spMk id="10" creationId="{BC76D400-E053-4814-8DDB-AA89AE667988}"/>
          </ac:spMkLst>
        </pc:spChg>
        <pc:spChg chg="mod">
          <ac:chgData name="Lauren Croll" userId="a62879e1-943e-4271-a9bd-79e3227a164e" providerId="ADAL" clId="{5488CA99-9827-4DEF-A3C4-A4FDD2DAF644}" dt="2021-03-28T09:57:22.710" v="330" actId="1036"/>
          <ac:spMkLst>
            <pc:docMk/>
            <pc:sldMk cId="3462904106" sldId="355"/>
            <ac:spMk id="12" creationId="{0824C023-FA16-4526-8A5B-8105682534C7}"/>
          </ac:spMkLst>
        </pc:spChg>
        <pc:picChg chg="add mod ord modCrop">
          <ac:chgData name="Lauren Croll" userId="a62879e1-943e-4271-a9bd-79e3227a164e" providerId="ADAL" clId="{5488CA99-9827-4DEF-A3C4-A4FDD2DAF644}" dt="2021-03-28T09:58:02.767" v="335" actId="11530"/>
          <ac:picMkLst>
            <pc:docMk/>
            <pc:sldMk cId="3462904106" sldId="355"/>
            <ac:picMk id="3" creationId="{FDD9A7A5-4098-42D5-B221-B4D0AA05D729}"/>
          </ac:picMkLst>
        </pc:picChg>
      </pc:sldChg>
      <pc:sldChg chg="addSp delSp modSp add mod delAnim modAnim">
        <pc:chgData name="Lauren Croll" userId="a62879e1-943e-4271-a9bd-79e3227a164e" providerId="ADAL" clId="{5488CA99-9827-4DEF-A3C4-A4FDD2DAF644}" dt="2021-03-28T10:04:45.959" v="404" actId="732"/>
        <pc:sldMkLst>
          <pc:docMk/>
          <pc:sldMk cId="3365827002" sldId="356"/>
        </pc:sldMkLst>
        <pc:spChg chg="del">
          <ac:chgData name="Lauren Croll" userId="a62879e1-943e-4271-a9bd-79e3227a164e" providerId="ADAL" clId="{5488CA99-9827-4DEF-A3C4-A4FDD2DAF644}" dt="2021-03-28T10:01:28.397" v="355" actId="478"/>
          <ac:spMkLst>
            <pc:docMk/>
            <pc:sldMk cId="3365827002" sldId="356"/>
            <ac:spMk id="4" creationId="{89ABB694-C59B-4251-9AAB-9362E0AF096C}"/>
          </ac:spMkLst>
        </pc:spChg>
        <pc:spChg chg="del">
          <ac:chgData name="Lauren Croll" userId="a62879e1-943e-4271-a9bd-79e3227a164e" providerId="ADAL" clId="{5488CA99-9827-4DEF-A3C4-A4FDD2DAF644}" dt="2021-03-28T10:01:30.253" v="356" actId="478"/>
          <ac:spMkLst>
            <pc:docMk/>
            <pc:sldMk cId="3365827002" sldId="356"/>
            <ac:spMk id="5" creationId="{9837C7CA-2C14-41F5-8F7E-83E33CF6A0DB}"/>
          </ac:spMkLst>
        </pc:spChg>
        <pc:spChg chg="del">
          <ac:chgData name="Lauren Croll" userId="a62879e1-943e-4271-a9bd-79e3227a164e" providerId="ADAL" clId="{5488CA99-9827-4DEF-A3C4-A4FDD2DAF644}" dt="2021-03-28T10:01:25.221" v="353" actId="478"/>
          <ac:spMkLst>
            <pc:docMk/>
            <pc:sldMk cId="3365827002" sldId="356"/>
            <ac:spMk id="8" creationId="{5920BB1A-16A8-4BDF-93C0-D9150F685776}"/>
          </ac:spMkLst>
        </pc:spChg>
        <pc:spChg chg="del">
          <ac:chgData name="Lauren Croll" userId="a62879e1-943e-4271-a9bd-79e3227a164e" providerId="ADAL" clId="{5488CA99-9827-4DEF-A3C4-A4FDD2DAF644}" dt="2021-03-28T10:01:26.870" v="354" actId="478"/>
          <ac:spMkLst>
            <pc:docMk/>
            <pc:sldMk cId="3365827002" sldId="356"/>
            <ac:spMk id="9" creationId="{B5150919-D806-4176-A3EC-6224BAD44F92}"/>
          </ac:spMkLst>
        </pc:spChg>
        <pc:spChg chg="mod">
          <ac:chgData name="Lauren Croll" userId="a62879e1-943e-4271-a9bd-79e3227a164e" providerId="ADAL" clId="{5488CA99-9827-4DEF-A3C4-A4FDD2DAF644}" dt="2021-03-28T10:01:49.427" v="399" actId="20577"/>
          <ac:spMkLst>
            <pc:docMk/>
            <pc:sldMk cId="3365827002" sldId="356"/>
            <ac:spMk id="10" creationId="{BC76D400-E053-4814-8DDB-AA89AE667988}"/>
          </ac:spMkLst>
        </pc:spChg>
        <pc:spChg chg="mod">
          <ac:chgData name="Lauren Croll" userId="a62879e1-943e-4271-a9bd-79e3227a164e" providerId="ADAL" clId="{5488CA99-9827-4DEF-A3C4-A4FDD2DAF644}" dt="2021-03-28T10:01:41.870" v="397" actId="1036"/>
          <ac:spMkLst>
            <pc:docMk/>
            <pc:sldMk cId="3365827002" sldId="356"/>
            <ac:spMk id="12" creationId="{0824C023-FA16-4526-8A5B-8105682534C7}"/>
          </ac:spMkLst>
        </pc:spChg>
        <pc:picChg chg="del">
          <ac:chgData name="Lauren Croll" userId="a62879e1-943e-4271-a9bd-79e3227a164e" providerId="ADAL" clId="{5488CA99-9827-4DEF-A3C4-A4FDD2DAF644}" dt="2021-03-28T10:01:21.202" v="352" actId="478"/>
          <ac:picMkLst>
            <pc:docMk/>
            <pc:sldMk cId="3365827002" sldId="356"/>
            <ac:picMk id="3" creationId="{0C93B564-3194-40F5-B399-99188E73DF71}"/>
          </ac:picMkLst>
        </pc:picChg>
        <pc:picChg chg="add mod modCrop">
          <ac:chgData name="Lauren Croll" userId="a62879e1-943e-4271-a9bd-79e3227a164e" providerId="ADAL" clId="{5488CA99-9827-4DEF-A3C4-A4FDD2DAF644}" dt="2021-03-28T10:04:45.959" v="404" actId="732"/>
          <ac:picMkLst>
            <pc:docMk/>
            <pc:sldMk cId="3365827002" sldId="356"/>
            <ac:picMk id="6" creationId="{7AF2073E-E2A7-4026-96CD-620D78341C5F}"/>
          </ac:picMkLst>
        </pc:picChg>
      </pc:sldChg>
      <pc:sldChg chg="add">
        <pc:chgData name="Lauren Croll" userId="a62879e1-943e-4271-a9bd-79e3227a164e" providerId="ADAL" clId="{5488CA99-9827-4DEF-A3C4-A4FDD2DAF644}" dt="2021-03-28T10:21:44.841" v="523"/>
        <pc:sldMkLst>
          <pc:docMk/>
          <pc:sldMk cId="1733871940" sldId="357"/>
        </pc:sldMkLst>
      </pc:sldChg>
      <pc:sldChg chg="modSp add">
        <pc:chgData name="Lauren Croll" userId="a62879e1-943e-4271-a9bd-79e3227a164e" providerId="ADAL" clId="{5488CA99-9827-4DEF-A3C4-A4FDD2DAF644}" dt="2021-03-28T10:38:54.638" v="528" actId="1582"/>
        <pc:sldMkLst>
          <pc:docMk/>
          <pc:sldMk cId="325261119" sldId="358"/>
        </pc:sldMkLst>
        <pc:picChg chg="mod">
          <ac:chgData name="Lauren Croll" userId="a62879e1-943e-4271-a9bd-79e3227a164e" providerId="ADAL" clId="{5488CA99-9827-4DEF-A3C4-A4FDD2DAF644}" dt="2021-03-28T10:38:54.638" v="528" actId="1582"/>
          <ac:picMkLst>
            <pc:docMk/>
            <pc:sldMk cId="325261119" sldId="358"/>
            <ac:picMk id="2050" creationId="{55E12774-E7FA-4CB4-BF7E-CEC8B2A96061}"/>
          </ac:picMkLst>
        </pc:picChg>
        <pc:picChg chg="mod">
          <ac:chgData name="Lauren Croll" userId="a62879e1-943e-4271-a9bd-79e3227a164e" providerId="ADAL" clId="{5488CA99-9827-4DEF-A3C4-A4FDD2DAF644}" dt="2021-03-28T10:38:54.638" v="528" actId="1582"/>
          <ac:picMkLst>
            <pc:docMk/>
            <pc:sldMk cId="325261119" sldId="358"/>
            <ac:picMk id="2052" creationId="{93263206-BA65-4D48-A8BC-21D9493104C1}"/>
          </ac:picMkLst>
        </pc:picChg>
        <pc:picChg chg="mod">
          <ac:chgData name="Lauren Croll" userId="a62879e1-943e-4271-a9bd-79e3227a164e" providerId="ADAL" clId="{5488CA99-9827-4DEF-A3C4-A4FDD2DAF644}" dt="2021-03-28T10:38:54.638" v="528" actId="1582"/>
          <ac:picMkLst>
            <pc:docMk/>
            <pc:sldMk cId="325261119" sldId="358"/>
            <ac:picMk id="2054" creationId="{7413978D-23CC-4D47-9BAC-A2223118E1C6}"/>
          </ac:picMkLst>
        </pc:picChg>
      </pc:sldChg>
      <pc:sldChg chg="add">
        <pc:chgData name="Lauren Croll" userId="a62879e1-943e-4271-a9bd-79e3227a164e" providerId="ADAL" clId="{5488CA99-9827-4DEF-A3C4-A4FDD2DAF644}" dt="2021-03-28T11:04:32.044" v="531"/>
        <pc:sldMkLst>
          <pc:docMk/>
          <pc:sldMk cId="2685464580" sldId="359"/>
        </pc:sldMkLst>
      </pc:sldChg>
      <pc:sldChg chg="addSp modSp add modAnim modNotesTx">
        <pc:chgData name="Lauren Croll" userId="a62879e1-943e-4271-a9bd-79e3227a164e" providerId="ADAL" clId="{5488CA99-9827-4DEF-A3C4-A4FDD2DAF644}" dt="2021-03-28T19:10:14.923" v="601" actId="20577"/>
        <pc:sldMkLst>
          <pc:docMk/>
          <pc:sldMk cId="4030119680" sldId="360"/>
        </pc:sldMkLst>
        <pc:spChg chg="add mod">
          <ac:chgData name="Lauren Croll" userId="a62879e1-943e-4271-a9bd-79e3227a164e" providerId="ADAL" clId="{5488CA99-9827-4DEF-A3C4-A4FDD2DAF644}" dt="2021-03-28T12:29:16.645" v="543" actId="20577"/>
          <ac:spMkLst>
            <pc:docMk/>
            <pc:sldMk cId="4030119680" sldId="360"/>
            <ac:spMk id="5" creationId="{7CC6DE14-6D61-475A-B8BE-5B1D56AA224A}"/>
          </ac:spMkLst>
        </pc:spChg>
      </pc:sldChg>
      <pc:sldChg chg="addSp modSp add modAnim">
        <pc:chgData name="Lauren Croll" userId="a62879e1-943e-4271-a9bd-79e3227a164e" providerId="ADAL" clId="{5488CA99-9827-4DEF-A3C4-A4FDD2DAF644}" dt="2021-03-28T12:29:51.591" v="545" actId="20577"/>
        <pc:sldMkLst>
          <pc:docMk/>
          <pc:sldMk cId="2132423395" sldId="361"/>
        </pc:sldMkLst>
        <pc:spChg chg="add mod">
          <ac:chgData name="Lauren Croll" userId="a62879e1-943e-4271-a9bd-79e3227a164e" providerId="ADAL" clId="{5488CA99-9827-4DEF-A3C4-A4FDD2DAF644}" dt="2021-03-28T12:29:51.591" v="545" actId="20577"/>
          <ac:spMkLst>
            <pc:docMk/>
            <pc:sldMk cId="2132423395" sldId="361"/>
            <ac:spMk id="5" creationId="{7D48BA64-CD05-4217-BAA1-AED90C0A7643}"/>
          </ac:spMkLst>
        </pc:spChg>
      </pc:sldChg>
      <pc:sldChg chg="addSp modSp add mod modAnim modNotesTx">
        <pc:chgData name="Lauren Croll" userId="a62879e1-943e-4271-a9bd-79e3227a164e" providerId="ADAL" clId="{5488CA99-9827-4DEF-A3C4-A4FDD2DAF644}" dt="2021-03-28T19:10:22.138" v="602" actId="20577"/>
        <pc:sldMkLst>
          <pc:docMk/>
          <pc:sldMk cId="3110512563" sldId="362"/>
        </pc:sldMkLst>
        <pc:spChg chg="add mod">
          <ac:chgData name="Lauren Croll" userId="a62879e1-943e-4271-a9bd-79e3227a164e" providerId="ADAL" clId="{5488CA99-9827-4DEF-A3C4-A4FDD2DAF644}" dt="2021-03-28T12:30:10.036" v="560" actId="5793"/>
          <ac:spMkLst>
            <pc:docMk/>
            <pc:sldMk cId="3110512563" sldId="362"/>
            <ac:spMk id="5" creationId="{01BE38F9-12EF-485A-B55B-CE07EDBBA967}"/>
          </ac:spMkLst>
        </pc:spChg>
      </pc:sldChg>
      <pc:sldChg chg="addSp modSp add mod modAnim modNotesTx">
        <pc:chgData name="Lauren Croll" userId="a62879e1-943e-4271-a9bd-79e3227a164e" providerId="ADAL" clId="{5488CA99-9827-4DEF-A3C4-A4FDD2DAF644}" dt="2021-03-28T19:10:25.837" v="603" actId="20577"/>
        <pc:sldMkLst>
          <pc:docMk/>
          <pc:sldMk cId="2195462936" sldId="363"/>
        </pc:sldMkLst>
        <pc:spChg chg="add mod">
          <ac:chgData name="Lauren Croll" userId="a62879e1-943e-4271-a9bd-79e3227a164e" providerId="ADAL" clId="{5488CA99-9827-4DEF-A3C4-A4FDD2DAF644}" dt="2021-03-28T12:30:37.145" v="573" actId="14100"/>
          <ac:spMkLst>
            <pc:docMk/>
            <pc:sldMk cId="2195462936" sldId="363"/>
            <ac:spMk id="5" creationId="{3D978FB2-E718-48DF-87B5-4301386D9D15}"/>
          </ac:spMkLst>
        </pc:spChg>
      </pc:sldChg>
      <pc:sldChg chg="addSp modSp add mod modAnim">
        <pc:chgData name="Lauren Croll" userId="a62879e1-943e-4271-a9bd-79e3227a164e" providerId="ADAL" clId="{5488CA99-9827-4DEF-A3C4-A4FDD2DAF644}" dt="2021-03-28T12:31:01.736" v="590" actId="1076"/>
        <pc:sldMkLst>
          <pc:docMk/>
          <pc:sldMk cId="1203850545" sldId="364"/>
        </pc:sldMkLst>
        <pc:spChg chg="add mod">
          <ac:chgData name="Lauren Croll" userId="a62879e1-943e-4271-a9bd-79e3227a164e" providerId="ADAL" clId="{5488CA99-9827-4DEF-A3C4-A4FDD2DAF644}" dt="2021-03-28T12:31:01.736" v="590" actId="1076"/>
          <ac:spMkLst>
            <pc:docMk/>
            <pc:sldMk cId="1203850545" sldId="364"/>
            <ac:spMk id="5" creationId="{B13F03C2-565E-4643-87C6-D9697FA17782}"/>
          </ac:spMkLst>
        </pc:spChg>
      </pc:sldChg>
      <pc:sldChg chg="addSp modSp add mod modAnim modNotesTx">
        <pc:chgData name="Lauren Croll" userId="a62879e1-943e-4271-a9bd-79e3227a164e" providerId="ADAL" clId="{5488CA99-9827-4DEF-A3C4-A4FDD2DAF644}" dt="2021-03-28T19:10:29.715" v="604" actId="20577"/>
        <pc:sldMkLst>
          <pc:docMk/>
          <pc:sldMk cId="307311805" sldId="365"/>
        </pc:sldMkLst>
        <pc:spChg chg="add mod">
          <ac:chgData name="Lauren Croll" userId="a62879e1-943e-4271-a9bd-79e3227a164e" providerId="ADAL" clId="{5488CA99-9827-4DEF-A3C4-A4FDD2DAF644}" dt="2021-03-28T12:31:17.133" v="592" actId="1076"/>
          <ac:spMkLst>
            <pc:docMk/>
            <pc:sldMk cId="307311805" sldId="365"/>
            <ac:spMk id="5" creationId="{9B6611DD-FD0D-48B1-AE57-C10436593720}"/>
          </ac:spMkLst>
        </pc:spChg>
      </pc:sldChg>
      <pc:sldChg chg="add del">
        <pc:chgData name="Lauren Croll" userId="a62879e1-943e-4271-a9bd-79e3227a164e" providerId="ADAL" clId="{5488CA99-9827-4DEF-A3C4-A4FDD2DAF644}" dt="2021-03-28T18:42:40.251" v="596"/>
        <pc:sldMkLst>
          <pc:docMk/>
          <pc:sldMk cId="3824884218" sldId="366"/>
        </pc:sldMkLst>
      </pc:sldChg>
      <pc:sldChg chg="add">
        <pc:chgData name="Lauren Croll" userId="a62879e1-943e-4271-a9bd-79e3227a164e" providerId="ADAL" clId="{5488CA99-9827-4DEF-A3C4-A4FDD2DAF644}" dt="2021-04-11T13:21:57.557" v="605"/>
        <pc:sldMkLst>
          <pc:docMk/>
          <pc:sldMk cId="3971842525" sldId="367"/>
        </pc:sldMkLst>
      </pc:sldChg>
      <pc:sldChg chg="add">
        <pc:chgData name="Lauren Croll" userId="a62879e1-943e-4271-a9bd-79e3227a164e" providerId="ADAL" clId="{5488CA99-9827-4DEF-A3C4-A4FDD2DAF644}" dt="2021-04-11T13:22:11.960" v="606"/>
        <pc:sldMkLst>
          <pc:docMk/>
          <pc:sldMk cId="605384590" sldId="3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6/8/2021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08/06/2021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686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10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72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390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children to look around the room and come up with 3 things that engineers might have made or might be responsible for.</a:t>
            </a:r>
          </a:p>
          <a:p>
            <a:r>
              <a:rPr lang="en-GB" b="1" dirty="0"/>
              <a:t>The answer is that everything apart from the living things in the room will most likely have needed an engineer to help create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2F23-78EA-42E1-BE5C-80CFDE71B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5379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when watching the video, learners should try and complete the active listening sheet by circling any jobs they hear mentioned.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9950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05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33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sustainability.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4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86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91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71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6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61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91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09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1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is a printable pupil worksheet 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4409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is a printable pupil worksheet 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660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Non-renewable energy resources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(e.g. coal and oil) are still commonly used, but will eventually run out, and are releasing lots of pollution as they are burnt.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Info:</a:t>
            </a:r>
          </a:p>
          <a:p>
            <a:r>
              <a:rPr lang="en-GB" sz="1200" b="1" dirty="0">
                <a:solidFill>
                  <a:schemeClr val="bg1"/>
                </a:solidFill>
                <a:latin typeface="+mn-lt"/>
              </a:rPr>
              <a:t>Non – Renewable Energy</a:t>
            </a:r>
            <a:endParaRPr lang="en-GB" sz="1200" b="1" i="0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Fossil fuels (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oil, gas and coal)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 are burnt and converted into energy.</a:t>
            </a:r>
          </a:p>
          <a:p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When fossil fuels burn, they release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carbon dioxide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into the atmosphere. Research shows that a major contributor to the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green-house effect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and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global warming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is our overuse and burning of fossil fuels.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Coal and gas also release sulphur dioxide gas when they are burned. Sulphur dioxide can cause breathing problems for living creatures and is also a major part of acid rain.</a:t>
            </a:r>
            <a:endParaRPr lang="en-GB" sz="1200" b="0" i="0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GB" sz="1200" dirty="0">
                <a:solidFill>
                  <a:schemeClr val="bg1"/>
                </a:solidFill>
                <a:latin typeface="+mn-lt"/>
              </a:rPr>
              <a:t>The source is limited. Oil and gas will be the first to run out and then coal.</a:t>
            </a:r>
          </a:p>
          <a:p>
            <a:endParaRPr lang="en-GB" sz="1200" b="0" i="0" dirty="0">
              <a:solidFill>
                <a:schemeClr val="bg1"/>
              </a:solidFill>
              <a:effectLst/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4350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Renewable energy resources (e.g. solar panels and wind turbines) are not going to run out, as they don’t ‘use up’ all of their source materials. </a:t>
            </a:r>
            <a:endParaRPr lang="en-GB" sz="8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+mn-lt"/>
              </a:rPr>
              <a:t>Renewable</a:t>
            </a:r>
            <a:r>
              <a:rPr lang="en-GB" sz="1200" dirty="0">
                <a:latin typeface="+mn-lt"/>
              </a:rPr>
              <a:t> </a:t>
            </a:r>
            <a:r>
              <a:rPr lang="en-GB" sz="1200" b="1" dirty="0">
                <a:latin typeface="+mn-lt"/>
              </a:rPr>
              <a:t>energy</a:t>
            </a:r>
            <a:r>
              <a:rPr lang="en-GB" sz="1200" dirty="0">
                <a:latin typeface="+mn-lt"/>
              </a:rPr>
              <a:t> is also called ‘</a:t>
            </a:r>
            <a:r>
              <a:rPr lang="en-GB" sz="1200" b="1" dirty="0">
                <a:latin typeface="+mn-lt"/>
              </a:rPr>
              <a:t>Clean</a:t>
            </a:r>
            <a:r>
              <a:rPr lang="en-GB" sz="1200" dirty="0">
                <a:latin typeface="+mn-lt"/>
              </a:rPr>
              <a:t> </a:t>
            </a:r>
            <a:r>
              <a:rPr lang="en-GB" sz="1200" b="1" dirty="0">
                <a:latin typeface="+mn-lt"/>
              </a:rPr>
              <a:t>Energy</a:t>
            </a:r>
            <a:r>
              <a:rPr lang="en-GB" sz="1200" dirty="0">
                <a:latin typeface="+mn-lt"/>
              </a:rPr>
              <a:t>’ because it does not harm the environment by causing pollution.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Renewables release far less pollution than non-renewables, so avoid contributing further to climate change. </a:t>
            </a:r>
          </a:p>
          <a:p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387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+mn-lt"/>
              </a:rPr>
              <a:t>Discuss: </a:t>
            </a:r>
            <a:r>
              <a:rPr lang="en-GB" sz="1200" dirty="0">
                <a:latin typeface="+mn-lt"/>
              </a:rPr>
              <a:t>Renewable Energy is obtained from natural resources that will not run out: </a:t>
            </a:r>
            <a:r>
              <a:rPr lang="en-GB" sz="1200" b="1" dirty="0">
                <a:latin typeface="+mn-lt"/>
              </a:rPr>
              <a:t>sun, wind and water. </a:t>
            </a:r>
            <a:r>
              <a:rPr lang="en-GB" sz="1200" dirty="0">
                <a:latin typeface="+mn-lt"/>
              </a:rPr>
              <a:t>These sources are converted into electricity to power homes, school, hospitals and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347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Press play </a:t>
            </a:r>
            <a:r>
              <a:rPr lang="en-GB" dirty="0"/>
              <a:t>to see the turbine blades turn!</a:t>
            </a:r>
          </a:p>
          <a:p>
            <a:r>
              <a:rPr lang="en-GB" dirty="0"/>
              <a:t>Extra info: </a:t>
            </a:r>
            <a:r>
              <a:rPr lang="en-GB" sz="1200" b="1" dirty="0">
                <a:solidFill>
                  <a:schemeClr val="bg1"/>
                </a:solidFill>
              </a:rPr>
              <a:t>Wind-turbine technicians and solar panel installers are amongst the fastest-growing jobs in the country!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9404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62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556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302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1.jpg"/><Relationship Id="rId5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0553A2-2ABB-4FE6-9E57-DFE65BB13A71}"/>
              </a:ext>
            </a:extLst>
          </p:cNvPr>
          <p:cNvSpPr/>
          <p:nvPr/>
        </p:nvSpPr>
        <p:spPr>
          <a:xfrm>
            <a:off x="323528" y="4653136"/>
            <a:ext cx="582909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17AC94"/>
                </a:solidFill>
                <a:latin typeface="Arial"/>
                <a:cs typeface="Arial"/>
              </a:rPr>
              <a:t>ENERGY: POWERING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538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379616" y="1935996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D3480B"/>
                </a:solidFill>
                <a:ea typeface="MS PGothic"/>
              </a:rPr>
              <a:t>To make or produce.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379616" y="141277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generate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0BB1A-16A8-4BDF-93C0-D9150F685776}"/>
              </a:ext>
            </a:extLst>
          </p:cNvPr>
          <p:cNvSpPr txBox="1">
            <a:spLocks/>
          </p:cNvSpPr>
          <p:nvPr/>
        </p:nvSpPr>
        <p:spPr bwMode="auto">
          <a:xfrm>
            <a:off x="358448" y="3051304"/>
            <a:ext cx="81369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D3480B"/>
                </a:solidFill>
                <a:ea typeface="MS PGothic"/>
              </a:rPr>
              <a:t>To put something into place and make it ready to use.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358448" y="2599204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install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  <a:endParaRPr lang="en-GB" sz="2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3" name="Picture 2" descr="People working on a machine">
            <a:extLst>
              <a:ext uri="{FF2B5EF4-FFF2-40B4-BE49-F238E27FC236}">
                <a16:creationId xmlns:a16="http://schemas.microsoft.com/office/drawing/2014/main" id="{0C93B564-3194-40F5-B399-99188E73D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b="36258"/>
          <a:stretch/>
        </p:blipFill>
        <p:spPr>
          <a:xfrm>
            <a:off x="0" y="3743167"/>
            <a:ext cx="9144000" cy="1930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9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438840" y="1887240"/>
            <a:ext cx="846043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17AC94"/>
                </a:solidFill>
                <a:ea typeface="MS PGothic"/>
              </a:rPr>
              <a:t>Energy produced resulting from a motion or movement.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438840" y="136402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kinetic energy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</a:p>
        </p:txBody>
      </p:sp>
      <p:pic>
        <p:nvPicPr>
          <p:cNvPr id="6" name="Picture 5" descr="Wind farm at twilight">
            <a:extLst>
              <a:ext uri="{FF2B5EF4-FFF2-40B4-BE49-F238E27FC236}">
                <a16:creationId xmlns:a16="http://schemas.microsoft.com/office/drawing/2014/main" id="{7AF2073E-E2A7-4026-96CD-620D78341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8" b="19663"/>
          <a:stretch/>
        </p:blipFill>
        <p:spPr>
          <a:xfrm>
            <a:off x="0" y="2494672"/>
            <a:ext cx="9144000" cy="324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8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ppling ocean">
            <a:extLst>
              <a:ext uri="{FF2B5EF4-FFF2-40B4-BE49-F238E27FC236}">
                <a16:creationId xmlns:a16="http://schemas.microsoft.com/office/drawing/2014/main" id="{FDD9A7A5-4098-42D5-B221-B4D0AA05D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3" r="50007"/>
          <a:stretch/>
        </p:blipFill>
        <p:spPr>
          <a:xfrm>
            <a:off x="51503" y="3970020"/>
            <a:ext cx="4571297" cy="15422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920BB1A-16A8-4BDF-93C0-D9150F685776}"/>
              </a:ext>
            </a:extLst>
          </p:cNvPr>
          <p:cNvSpPr txBox="1">
            <a:spLocks/>
          </p:cNvSpPr>
          <p:nvPr/>
        </p:nvSpPr>
        <p:spPr bwMode="auto">
          <a:xfrm>
            <a:off x="429568" y="2088396"/>
            <a:ext cx="81369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17AC94"/>
                </a:solidFill>
                <a:ea typeface="MS PGothic"/>
              </a:rPr>
              <a:t>Located at sea some distance from the shore. </a:t>
            </a:r>
            <a:endParaRPr lang="en-GB" sz="2400">
              <a:solidFill>
                <a:srgbClr val="17AC9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429568" y="156517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offshore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409248" y="3228464"/>
            <a:ext cx="846511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17AC94"/>
                </a:solidFill>
                <a:ea typeface="MS PGothic"/>
              </a:rPr>
              <a:t>An area where a group of wind turbines produce energy.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409248" y="271069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wind farm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  <a:endParaRPr lang="en-GB" sz="2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7" name="Picture 6" descr="Wind turbines in a field">
            <a:extLst>
              <a:ext uri="{FF2B5EF4-FFF2-40B4-BE49-F238E27FC236}">
                <a16:creationId xmlns:a16="http://schemas.microsoft.com/office/drawing/2014/main" id="{9AFE3501-D45A-45AC-9109-BB926E9AE3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2999" r="-96" b="26395"/>
          <a:stretch/>
        </p:blipFill>
        <p:spPr>
          <a:xfrm>
            <a:off x="4622800" y="3970020"/>
            <a:ext cx="4572000" cy="154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2589945" y="2671686"/>
            <a:ext cx="418577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en-GB" sz="2600" dirty="0">
                <a:ea typeface="MS PGothic"/>
              </a:rPr>
              <a:t>Air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Water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Wood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Oil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Wind energy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Natural gas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Iron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Coal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937176" y="1332882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are </a:t>
            </a:r>
            <a:r>
              <a:rPr lang="en-GB" sz="3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natural resources</a:t>
            </a:r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  <a:endParaRPr lang="en-US">
              <a:solidFill>
                <a:srgbClr val="8D0E57"/>
              </a:solidFill>
              <a:cs typeface="Calibri"/>
            </a:endParaRPr>
          </a:p>
        </p:txBody>
      </p:sp>
      <p:pic>
        <p:nvPicPr>
          <p:cNvPr id="8" name="Picture 7" descr="Low Angle View Of Clouds In Sky">
            <a:extLst>
              <a:ext uri="{FF2B5EF4-FFF2-40B4-BE49-F238E27FC236}">
                <a16:creationId xmlns:a16="http://schemas.microsoft.com/office/drawing/2014/main" id="{26873D34-EE22-4A76-8518-6D15F7942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72" y="4527793"/>
            <a:ext cx="1660520" cy="1106743"/>
          </a:xfrm>
          <a:prstGeom prst="rect">
            <a:avLst/>
          </a:prstGeom>
        </p:spPr>
      </p:pic>
      <p:pic>
        <p:nvPicPr>
          <p:cNvPr id="10" name="Picture 9" descr="Side view of a massive wave swirling">
            <a:extLst>
              <a:ext uri="{FF2B5EF4-FFF2-40B4-BE49-F238E27FC236}">
                <a16:creationId xmlns:a16="http://schemas.microsoft.com/office/drawing/2014/main" id="{CD27F508-C1CB-4A4A-9ED6-046D7CAFE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6" y="4518409"/>
            <a:ext cx="1660520" cy="1107013"/>
          </a:xfrm>
          <a:prstGeom prst="rect">
            <a:avLst/>
          </a:prstGeom>
        </p:spPr>
      </p:pic>
      <p:pic>
        <p:nvPicPr>
          <p:cNvPr id="13" name="Picture 12" descr="Vibrant green forest">
            <a:extLst>
              <a:ext uri="{FF2B5EF4-FFF2-40B4-BE49-F238E27FC236}">
                <a16:creationId xmlns:a16="http://schemas.microsoft.com/office/drawing/2014/main" id="{FDA785B8-EF7C-4682-B321-4CA320482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28" y="4528035"/>
            <a:ext cx="1660520" cy="1107013"/>
          </a:xfrm>
          <a:prstGeom prst="rect">
            <a:avLst/>
          </a:prstGeom>
        </p:spPr>
      </p:pic>
      <p:pic>
        <p:nvPicPr>
          <p:cNvPr id="1026" name="Picture 2" descr="Epiphany day sack of coal Free Photo">
            <a:extLst>
              <a:ext uri="{FF2B5EF4-FFF2-40B4-BE49-F238E27FC236}">
                <a16:creationId xmlns:a16="http://schemas.microsoft.com/office/drawing/2014/main" id="{86703853-3C1F-4116-95E9-DD8E6ED6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38" y="4522340"/>
            <a:ext cx="1644909" cy="10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rk surface with reflections. smooth minimal black waves background. blurry silk waves. minimal soft grayscale ripples flow. Free Photo">
            <a:extLst>
              <a:ext uri="{FF2B5EF4-FFF2-40B4-BE49-F238E27FC236}">
                <a16:creationId xmlns:a16="http://schemas.microsoft.com/office/drawing/2014/main" id="{742FD65E-A82C-4D05-A4E4-A3D651882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/>
          <a:stretch/>
        </p:blipFill>
        <p:spPr bwMode="auto">
          <a:xfrm>
            <a:off x="3771755" y="4521944"/>
            <a:ext cx="1644909" cy="1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3177E7-5F3E-4FF7-826F-254DED65219F}"/>
              </a:ext>
            </a:extLst>
          </p:cNvPr>
          <p:cNvSpPr txBox="1"/>
          <p:nvPr/>
        </p:nvSpPr>
        <p:spPr>
          <a:xfrm>
            <a:off x="6385324" y="6210468"/>
            <a:ext cx="4032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latin typeface="+mn-lt"/>
              </a:rPr>
              <a:t>Images courtesy of freepix.com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DDB87-F1AD-4CD7-8C38-5C2838A0803A}"/>
              </a:ext>
            </a:extLst>
          </p:cNvPr>
          <p:cNvSpPr txBox="1"/>
          <p:nvPr/>
        </p:nvSpPr>
        <p:spPr>
          <a:xfrm>
            <a:off x="825416" y="2048896"/>
            <a:ext cx="7488832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600" b="1" dirty="0">
                <a:solidFill>
                  <a:srgbClr val="8D0E57"/>
                </a:solidFill>
                <a:latin typeface="+mj-lt"/>
                <a:ea typeface="MS PGothic"/>
              </a:rPr>
              <a:t>Things in nature that humans use like.....</a:t>
            </a:r>
            <a:endParaRPr lang="en-US">
              <a:solidFill>
                <a:srgbClr val="8D0E57"/>
              </a:solidFill>
              <a:ea typeface="MS PGothic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4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765697" y="4069080"/>
            <a:ext cx="7631999" cy="10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200" dirty="0">
                <a:solidFill>
                  <a:srgbClr val="399D83"/>
                </a:solidFill>
                <a:ea typeface="MS PGothic"/>
              </a:rPr>
              <a:t>We use the term ‘sustainable’ to describe the way we use natural resources when this use is kept at a steady level that is not likely to damage the environment.</a:t>
            </a:r>
            <a:endParaRPr lang="en-GB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824528" y="1552352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3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sustainable</a:t>
            </a:r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  <a:endParaRPr lang="en-US"/>
          </a:p>
        </p:txBody>
      </p:sp>
      <p:pic>
        <p:nvPicPr>
          <p:cNvPr id="10" name="Picture 9" descr="Waterfall between large hills">
            <a:extLst>
              <a:ext uri="{FF2B5EF4-FFF2-40B4-BE49-F238E27FC236}">
                <a16:creationId xmlns:a16="http://schemas.microsoft.com/office/drawing/2014/main" id="{14580B79-772B-4180-A540-EAC52C673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420888"/>
            <a:ext cx="2385124" cy="1341632"/>
          </a:xfrm>
          <a:prstGeom prst="rect">
            <a:avLst/>
          </a:prstGeom>
        </p:spPr>
      </p:pic>
      <p:pic>
        <p:nvPicPr>
          <p:cNvPr id="12" name="Picture 11" descr="Panda bear in tree in forest">
            <a:extLst>
              <a:ext uri="{FF2B5EF4-FFF2-40B4-BE49-F238E27FC236}">
                <a16:creationId xmlns:a16="http://schemas.microsoft.com/office/drawing/2014/main" id="{FA479A0E-2FA1-41EB-B790-7B7A943E4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76" y="2429038"/>
            <a:ext cx="2003648" cy="1337396"/>
          </a:xfrm>
          <a:prstGeom prst="rect">
            <a:avLst/>
          </a:prstGeom>
        </p:spPr>
      </p:pic>
      <p:pic>
        <p:nvPicPr>
          <p:cNvPr id="14" name="Picture 13" descr="Rainbow over valley">
            <a:extLst>
              <a:ext uri="{FF2B5EF4-FFF2-40B4-BE49-F238E27FC236}">
                <a16:creationId xmlns:a16="http://schemas.microsoft.com/office/drawing/2014/main" id="{982BEAE1-C157-4497-AAE1-5D2E058B5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41" y="2429038"/>
            <a:ext cx="2370635" cy="1333482"/>
          </a:xfrm>
          <a:prstGeom prst="rect">
            <a:avLst/>
          </a:prstGeom>
        </p:spPr>
      </p:pic>
      <p:pic>
        <p:nvPicPr>
          <p:cNvPr id="16" name="Picture 15" descr="Chimpanzee in rainforest">
            <a:extLst>
              <a:ext uri="{FF2B5EF4-FFF2-40B4-BE49-F238E27FC236}">
                <a16:creationId xmlns:a16="http://schemas.microsoft.com/office/drawing/2014/main" id="{86C07CA0-FEDA-4808-A1AB-C0A531728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4" y="2429038"/>
            <a:ext cx="2003648" cy="1333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2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476745" y="2590551"/>
            <a:ext cx="623606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17AC94"/>
                </a:solidFill>
                <a:ea typeface="MS PGothic"/>
              </a:rPr>
              <a:t>A person who designs, builds, or repairs engines, machines, or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520120" y="1698994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an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Engineer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</p:txBody>
      </p:sp>
      <p:pic>
        <p:nvPicPr>
          <p:cNvPr id="15" name="Picture 14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43E3E26A-31AD-40AD-A358-C629C1788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2803"/>
            <a:ext cx="1753592" cy="1753592"/>
          </a:xfrm>
          <a:prstGeom prst="rect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21273F81-34EF-4AB0-96D7-43A592C33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4" y="3652803"/>
            <a:ext cx="1753592" cy="1753592"/>
          </a:xfrm>
          <a:prstGeom prst="rect">
            <a:avLst/>
          </a:prstGeom>
        </p:spPr>
      </p:pic>
      <p:pic>
        <p:nvPicPr>
          <p:cNvPr id="20" name="Picture 19" descr="A picture containing person, orange, working&#10;&#10;Description automatically generated">
            <a:extLst>
              <a:ext uri="{FF2B5EF4-FFF2-40B4-BE49-F238E27FC236}">
                <a16:creationId xmlns:a16="http://schemas.microsoft.com/office/drawing/2014/main" id="{122C84E5-BC2D-4314-A839-A67EAF766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1530875"/>
            <a:ext cx="1753591" cy="1753591"/>
          </a:xfrm>
          <a:prstGeom prst="rect">
            <a:avLst/>
          </a:prstGeom>
        </p:spPr>
      </p:pic>
      <p:pic>
        <p:nvPicPr>
          <p:cNvPr id="22" name="Picture 21" descr="A picture containing person, preparing, shop&#10;&#10;Description automatically generated">
            <a:extLst>
              <a:ext uri="{FF2B5EF4-FFF2-40B4-BE49-F238E27FC236}">
                <a16:creationId xmlns:a16="http://schemas.microsoft.com/office/drawing/2014/main" id="{A69A9DDF-334A-443C-B00B-8B0C4D64F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3" y="3652804"/>
            <a:ext cx="1753591" cy="1753591"/>
          </a:xfrm>
          <a:prstGeom prst="rect">
            <a:avLst/>
          </a:prstGeom>
        </p:spPr>
      </p:pic>
      <p:pic>
        <p:nvPicPr>
          <p:cNvPr id="24" name="Picture 23" descr="A picture containing text, indoor, person, window&#10;&#10;Description automatically generated">
            <a:extLst>
              <a:ext uri="{FF2B5EF4-FFF2-40B4-BE49-F238E27FC236}">
                <a16:creationId xmlns:a16="http://schemas.microsoft.com/office/drawing/2014/main" id="{F09D90E0-C953-4D3D-A1C0-21A9DEEB1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652803"/>
            <a:ext cx="1753590" cy="175359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44FBEC2-2895-446E-A230-4C178CCCB2C1}"/>
              </a:ext>
            </a:extLst>
          </p:cNvPr>
          <p:cNvSpPr txBox="1"/>
          <p:nvPr/>
        </p:nvSpPr>
        <p:spPr>
          <a:xfrm>
            <a:off x="5750168" y="6178842"/>
            <a:ext cx="403244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1200" b="1" dirty="0">
                <a:latin typeface="Arial"/>
                <a:ea typeface="MS PGothic"/>
                <a:cs typeface="Arial"/>
              </a:rPr>
              <a:t>Images courtesy of This Is Engineering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4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773E-5EA5-439F-9A5B-EAB95795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67" y="4143423"/>
            <a:ext cx="8179506" cy="836561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500" dirty="0">
                <a:ea typeface="MS PGothic"/>
              </a:rPr>
              <a:t>Look around the room…</a:t>
            </a:r>
          </a:p>
        </p:txBody>
      </p:sp>
      <p:pic>
        <p:nvPicPr>
          <p:cNvPr id="8" name="Picture 7" descr="A picture containing person, orange, working&#10;&#10;Description automatically generated">
            <a:extLst>
              <a:ext uri="{FF2B5EF4-FFF2-40B4-BE49-F238E27FC236}">
                <a16:creationId xmlns:a16="http://schemas.microsoft.com/office/drawing/2014/main" id="{435BAF3A-91E1-42F0-B53A-19A42E786E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9371" b="-2"/>
          <a:stretch/>
        </p:blipFill>
        <p:spPr>
          <a:xfrm>
            <a:off x="361460" y="1297406"/>
            <a:ext cx="2014279" cy="2748461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D87902F-7E34-4608-BE05-BEFFDEC1A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1" b="-2"/>
          <a:stretch/>
        </p:blipFill>
        <p:spPr>
          <a:xfrm>
            <a:off x="2496389" y="1297406"/>
            <a:ext cx="2014279" cy="2748461"/>
          </a:xfrm>
          <a:prstGeom prst="rect">
            <a:avLst/>
          </a:prstGeom>
        </p:spPr>
      </p:pic>
      <p:pic>
        <p:nvPicPr>
          <p:cNvPr id="10" name="Picture 9" descr="A picture containing text, indoor, person, window&#10;&#10;Description automatically generated">
            <a:extLst>
              <a:ext uri="{FF2B5EF4-FFF2-40B4-BE49-F238E27FC236}">
                <a16:creationId xmlns:a16="http://schemas.microsoft.com/office/drawing/2014/main" id="{E0D9494F-D5D5-4D34-B2DD-62F9656B9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r="-2" b="-2"/>
          <a:stretch/>
        </p:blipFill>
        <p:spPr>
          <a:xfrm>
            <a:off x="4631317" y="1288792"/>
            <a:ext cx="2014280" cy="2757074"/>
          </a:xfrm>
          <a:prstGeom prst="rect">
            <a:avLst/>
          </a:prstGeom>
        </p:spPr>
      </p:pic>
      <p:pic>
        <p:nvPicPr>
          <p:cNvPr id="5" name="Picture 4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4ABA7C16-F734-4E8E-BB37-DFCE57316B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r="12805" b="-2"/>
          <a:stretch/>
        </p:blipFill>
        <p:spPr>
          <a:xfrm>
            <a:off x="6766246" y="1288792"/>
            <a:ext cx="2014280" cy="27484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C87B58C-E6ED-4052-97E1-C548BA3D42F1}"/>
              </a:ext>
            </a:extLst>
          </p:cNvPr>
          <p:cNvSpPr txBox="1">
            <a:spLocks/>
          </p:cNvSpPr>
          <p:nvPr/>
        </p:nvSpPr>
        <p:spPr bwMode="auto">
          <a:xfrm>
            <a:off x="962132" y="4827881"/>
            <a:ext cx="7384661" cy="12344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850" dirty="0">
                <a:ea typeface="MS PGothic"/>
              </a:rPr>
              <a:t>Can you see 3 things that engineers might have made or might be responsible for?</a:t>
            </a:r>
            <a:endParaRPr lang="en-US" sz="1850">
              <a:ea typeface="MS PGothic"/>
            </a:endParaRPr>
          </a:p>
          <a:p>
            <a:pPr algn="ctr" defTabSz="685800" eaLnBrk="1" hangingPunct="1">
              <a:lnSpc>
                <a:spcPct val="90000"/>
              </a:lnSpc>
              <a:spcAft>
                <a:spcPts val="450"/>
              </a:spcAft>
              <a:defRPr/>
            </a:pPr>
            <a:endParaRPr lang="en-US" sz="18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004F3-02DC-4174-B0AC-25132A7808DF}"/>
              </a:ext>
            </a:extLst>
          </p:cNvPr>
          <p:cNvSpPr txBox="1"/>
          <p:nvPr/>
        </p:nvSpPr>
        <p:spPr>
          <a:xfrm>
            <a:off x="6766246" y="3808794"/>
            <a:ext cx="2014280" cy="2370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450"/>
              </a:spcAft>
              <a:defRPr/>
            </a:pPr>
            <a:r>
              <a:rPr lang="en-GB" sz="938" b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Images courtesy of This Is Engineering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984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9494F1-04D2-439F-8CEE-742C70A0C539}"/>
              </a:ext>
            </a:extLst>
          </p:cNvPr>
          <p:cNvSpPr/>
          <p:nvPr/>
        </p:nvSpPr>
        <p:spPr>
          <a:xfrm>
            <a:off x="599831" y="3411344"/>
            <a:ext cx="7802098" cy="20882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GE Renewable Energy Partners with ENGIE Impact to Accelerate Its  Zero-Carbon Transition | Business Wire">
            <a:extLst>
              <a:ext uri="{FF2B5EF4-FFF2-40B4-BE49-F238E27FC236}">
                <a16:creationId xmlns:a16="http://schemas.microsoft.com/office/drawing/2014/main" id="{73367F2A-0943-4C29-968A-DD44347F7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4" b="16001"/>
          <a:stretch/>
        </p:blipFill>
        <p:spPr bwMode="auto">
          <a:xfrm>
            <a:off x="2362729" y="4727808"/>
            <a:ext cx="4105275" cy="7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74256" y="1900332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sz="2900" dirty="0">
              <a:solidFill>
                <a:srgbClr val="399D83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670951" y="2885192"/>
            <a:ext cx="7642159" cy="171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D3480B"/>
                </a:solidFill>
                <a:ea typeface="MS PGothic"/>
              </a:rPr>
              <a:t>A group of businesses that make or sell similar products or perform similar services.</a:t>
            </a:r>
          </a:p>
          <a:p>
            <a:endParaRPr lang="en-GB" sz="2400" dirty="0">
              <a:solidFill>
                <a:schemeClr val="accent6"/>
              </a:solidFill>
            </a:endParaRPr>
          </a:p>
          <a:p>
            <a:pPr algn="ctr"/>
            <a:r>
              <a:rPr lang="en-GB" sz="2400" b="0" dirty="0">
                <a:solidFill>
                  <a:srgbClr val="0070C0"/>
                </a:solidFill>
                <a:ea typeface="MS PGothic"/>
              </a:rPr>
              <a:t>We are now going to watch a video about a company called GE Renewable Energy who are part of the </a:t>
            </a:r>
            <a:r>
              <a:rPr lang="en-GB" sz="2400" dirty="0">
                <a:solidFill>
                  <a:srgbClr val="0070C0"/>
                </a:solidFill>
                <a:ea typeface="MS PGothic"/>
              </a:rPr>
              <a:t>Renewable Energy Industry or Sector</a:t>
            </a:r>
          </a:p>
          <a:p>
            <a:endParaRPr lang="en-GB" sz="2400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670951" y="1641437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 we mean by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industry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or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 sector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8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FFF-1ED3-4973-9297-02A283E9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1362075"/>
          </a:xfrm>
        </p:spPr>
        <p:txBody>
          <a:bodyPr/>
          <a:lstStyle/>
          <a:p>
            <a:r>
              <a:rPr lang="en-GB" dirty="0"/>
              <a:t>Let’s take a look at GE Renewable Energy to see how they make wind turbines and help save the planet.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VIDEO LINK HERE</a:t>
            </a:r>
          </a:p>
        </p:txBody>
      </p:sp>
      <p:pic>
        <p:nvPicPr>
          <p:cNvPr id="3" name="Picture 2" descr="GE Renewable Energy (@GErenewables) | Twitter">
            <a:extLst>
              <a:ext uri="{FF2B5EF4-FFF2-40B4-BE49-F238E27FC236}">
                <a16:creationId xmlns:a16="http://schemas.microsoft.com/office/drawing/2014/main" id="{595EC8CE-EED3-43CD-B0F1-0CD52BEE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2553072" cy="25530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560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564904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895128" y="1136064"/>
            <a:ext cx="7128792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more about ‘energy’ and why we need it.</a:t>
            </a:r>
          </a:p>
          <a:p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Understand the difference between renewable and non-renewable energy, and the importance of greener cleaner energy. </a:t>
            </a:r>
            <a:endParaRPr lang="en-GB" sz="2200" i="1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Explore renewable energy technologies.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Find out about the job roles of people working in Renewable Energy in the North East. </a:t>
            </a: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is being built offshore here in the Northeast to provide green energy?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Solar panels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Wind turbines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Oil rigs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Wave turbines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8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long can one turn of a wind turbine power a home for?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minutes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2 hours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2 days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2 weeks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05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700808"/>
            <a:ext cx="8964488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Our Government plan to produce enough electricity to power every home, using renewable energy.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year do they want to achieve this by?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87578" y="3721512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2022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2030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2050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2070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55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772816"/>
            <a:ext cx="5814069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many blades are there on the wind turbines in the video?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555776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1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7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5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3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29" y="2636912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608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3594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is the name of the type of movement energy that is made when the turbine blades move?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Kinetic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Light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Heat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Nuclear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874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08320"/>
            <a:ext cx="7848872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subjects did Anthony say he needed to study to become an engineer? 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Hint: there is more than one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341951" y="38754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English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Science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PE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4903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749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is being built offshore here in the Northeast to provide green energy?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Solar panels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Wind turbines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Oil rigs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Wave turbines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6DE14-6D61-475A-B8BE-5B1D56AA224A}"/>
              </a:ext>
            </a:extLst>
          </p:cNvPr>
          <p:cNvSpPr txBox="1"/>
          <p:nvPr/>
        </p:nvSpPr>
        <p:spPr>
          <a:xfrm>
            <a:off x="1494236" y="3428999"/>
            <a:ext cx="4805957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turbines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1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long can one turn of a wind turbine power a home for?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minutes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2 hours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2 days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2 weeks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48BA64-CD05-4217-BAA1-AED90C0A7643}"/>
              </a:ext>
            </a:extLst>
          </p:cNvPr>
          <p:cNvSpPr txBox="1"/>
          <p:nvPr/>
        </p:nvSpPr>
        <p:spPr>
          <a:xfrm>
            <a:off x="1494236" y="3428999"/>
            <a:ext cx="4805957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 days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4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700808"/>
            <a:ext cx="8964488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Our Government plan to produce enough electricity to power every home, using renewable energy.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year do they want to achieve this by?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87578" y="3721512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2022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2030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2050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2070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E38F9-12EF-485A-B55B-CE07EDBBA967}"/>
              </a:ext>
            </a:extLst>
          </p:cNvPr>
          <p:cNvSpPr txBox="1"/>
          <p:nvPr/>
        </p:nvSpPr>
        <p:spPr>
          <a:xfrm>
            <a:off x="1510458" y="3676695"/>
            <a:ext cx="4805957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3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</a:t>
            </a:r>
          </a:p>
          <a:p>
            <a:pPr marL="457200" indent="-457200">
              <a:buAutoNum type="alphaUcPeriod" startAt="3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5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772816"/>
            <a:ext cx="5814069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many blades are there on the wind turbines in the video?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555776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1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7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5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3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29" y="2636912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78FB2-E718-48DF-87B5-4301386D9D15}"/>
              </a:ext>
            </a:extLst>
          </p:cNvPr>
          <p:cNvSpPr txBox="1"/>
          <p:nvPr/>
        </p:nvSpPr>
        <p:spPr>
          <a:xfrm>
            <a:off x="2555777" y="3428999"/>
            <a:ext cx="3024336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54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74257" y="1928768"/>
            <a:ext cx="5873288" cy="37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GB" dirty="0"/>
            </a:br>
            <a:r>
              <a:rPr lang="en-GB" dirty="0">
                <a:ea typeface="MS PGothic"/>
              </a:rPr>
              <a:t>Energy is what makes things move or change</a:t>
            </a:r>
            <a:br>
              <a:rPr lang="en-GB" dirty="0"/>
            </a:br>
            <a:br>
              <a:rPr lang="en-GB" dirty="0"/>
            </a:br>
            <a:r>
              <a:rPr lang="en-GB" dirty="0">
                <a:ea typeface="MS PGothic"/>
              </a:rPr>
              <a:t>There are lots of different types of energy </a:t>
            </a:r>
            <a:br>
              <a:rPr lang="en-GB" dirty="0"/>
            </a:br>
            <a:br>
              <a:rPr lang="en-GB" dirty="0"/>
            </a:br>
            <a:r>
              <a:rPr lang="en-GB" dirty="0">
                <a:ea typeface="MS PGothic"/>
              </a:rPr>
              <a:t>We can even store energy and use it at a time that suits us</a:t>
            </a:r>
            <a:br>
              <a:rPr lang="en-GB" dirty="0"/>
            </a:b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74257" y="130940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Energy?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1" name="Graphic 10" descr="Battery charging with solid fill">
            <a:extLst>
              <a:ext uri="{FF2B5EF4-FFF2-40B4-BE49-F238E27FC236}">
                <a16:creationId xmlns:a16="http://schemas.microsoft.com/office/drawing/2014/main" id="{255E64CF-7709-40D2-8E25-D61AD4195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3275578"/>
            <a:ext cx="914400" cy="914400"/>
          </a:xfrm>
          <a:prstGeom prst="rect">
            <a:avLst/>
          </a:prstGeom>
        </p:spPr>
      </p:pic>
      <p:pic>
        <p:nvPicPr>
          <p:cNvPr id="15" name="Graphic 14" descr="Wind Turbines with solid fill">
            <a:extLst>
              <a:ext uri="{FF2B5EF4-FFF2-40B4-BE49-F238E27FC236}">
                <a16:creationId xmlns:a16="http://schemas.microsoft.com/office/drawing/2014/main" id="{367FCC8E-83F6-4749-952A-EC8BC435D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6145" y="1833271"/>
            <a:ext cx="914400" cy="914400"/>
          </a:xfrm>
          <a:prstGeom prst="rect">
            <a:avLst/>
          </a:prstGeom>
        </p:spPr>
      </p:pic>
      <p:pic>
        <p:nvPicPr>
          <p:cNvPr id="19" name="Graphic 18" descr="Lightbulb with solid fill">
            <a:extLst>
              <a:ext uri="{FF2B5EF4-FFF2-40B4-BE49-F238E27FC236}">
                <a16:creationId xmlns:a16="http://schemas.microsoft.com/office/drawing/2014/main" id="{24DAF9DA-E973-48C3-B5EB-30A2C5065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6145" y="471788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5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3594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is the name of the type of movement energy that is made when the turbine blades move?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Kinetic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Light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Heat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Nuclear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F03C2-565E-4643-87C6-D9697FA17782}"/>
              </a:ext>
            </a:extLst>
          </p:cNvPr>
          <p:cNvSpPr txBox="1"/>
          <p:nvPr/>
        </p:nvSpPr>
        <p:spPr>
          <a:xfrm>
            <a:off x="1471559" y="3442550"/>
            <a:ext cx="4805957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Kinetic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8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08320"/>
            <a:ext cx="7848872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subjects did Anthony say he needed to study to become an engineer? 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Hint: there is more than one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341951" y="3875400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English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Science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PE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4903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611DD-FD0D-48B1-AE57-C10436593720}"/>
              </a:ext>
            </a:extLst>
          </p:cNvPr>
          <p:cNvSpPr txBox="1"/>
          <p:nvPr/>
        </p:nvSpPr>
        <p:spPr>
          <a:xfrm>
            <a:off x="1341951" y="3882256"/>
            <a:ext cx="4805957" cy="1631216"/>
          </a:xfrm>
          <a:prstGeom prst="rect">
            <a:avLst/>
          </a:prstGeom>
          <a:solidFill>
            <a:srgbClr val="17AC94"/>
          </a:solidFill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English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Science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54674"/>
            <a:ext cx="6746697" cy="5060586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3176855"/>
            <a:ext cx="324036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Can you cut out the pictures and stick them in the correct order to show how energy is created by wind power?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1BC7EB-C82D-4036-BE50-53FC4BC296E4}"/>
              </a:ext>
            </a:extLst>
          </p:cNvPr>
          <p:cNvSpPr txBox="1">
            <a:spLocks/>
          </p:cNvSpPr>
          <p:nvPr/>
        </p:nvSpPr>
        <p:spPr bwMode="auto">
          <a:xfrm>
            <a:off x="323528" y="1628800"/>
            <a:ext cx="856895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Challenge: How do we create energy from wind?</a:t>
            </a:r>
            <a:br>
              <a:rPr lang="en-GB" dirty="0"/>
            </a:b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0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04693"/>
            <a:ext cx="6746697" cy="5060586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918229"/>
            <a:ext cx="324036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Can you draw a robot that the engineers can use to climb up the turbine and mend one of the broken blades? 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1BC7EB-C82D-4036-BE50-53FC4BC296E4}"/>
              </a:ext>
            </a:extLst>
          </p:cNvPr>
          <p:cNvSpPr txBox="1">
            <a:spLocks/>
          </p:cNvSpPr>
          <p:nvPr/>
        </p:nvSpPr>
        <p:spPr bwMode="auto">
          <a:xfrm>
            <a:off x="2123728" y="1366642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Challenge: Design a Robot</a:t>
            </a:r>
            <a:br>
              <a:rPr lang="en-GB" dirty="0"/>
            </a:b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2B1BC1-0567-47AB-852E-30BDCD1821FB}"/>
              </a:ext>
            </a:extLst>
          </p:cNvPr>
          <p:cNvSpPr txBox="1">
            <a:spLocks/>
          </p:cNvSpPr>
          <p:nvPr/>
        </p:nvSpPr>
        <p:spPr bwMode="auto">
          <a:xfrm>
            <a:off x="395536" y="4915295"/>
            <a:ext cx="6552728" cy="9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GB" sz="2000" dirty="0"/>
            </a:br>
            <a:r>
              <a:rPr lang="en-GB" sz="2000" dirty="0">
                <a:ea typeface="MS PGothic"/>
              </a:rPr>
              <a:t>Label your robot to explain what each part does. 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2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ea typeface="MS PGothic"/>
              </a:rPr>
              <a:t>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93E4A74D-4B39-401F-A5D2-60E22C88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7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ED405B-12BB-4684-8763-51CBD16D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72" y="2746896"/>
            <a:ext cx="6089808" cy="3456384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ea typeface="MS PGothic"/>
              </a:rPr>
              <a:t>With the person next to you, name 3 items you can see that need energy to power them and make them work.</a:t>
            </a:r>
            <a:br>
              <a:rPr lang="en-GB" sz="3200" dirty="0"/>
            </a:br>
            <a:br>
              <a:rPr lang="en-GB" sz="3200" dirty="0"/>
            </a:br>
            <a:endParaRPr lang="en-GB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663F7-F869-4F61-9F7E-FD8FF24A7540}"/>
              </a:ext>
            </a:extLst>
          </p:cNvPr>
          <p:cNvSpPr txBox="1"/>
          <p:nvPr/>
        </p:nvSpPr>
        <p:spPr>
          <a:xfrm>
            <a:off x="390641" y="1985288"/>
            <a:ext cx="612068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Why do we need energy? </a:t>
            </a:r>
            <a:endParaRPr lang="en-GB" sz="3600">
              <a:solidFill>
                <a:srgbClr val="D3480B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F3D9-40C0-4F47-8762-AD6CFF1B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4" y="1714957"/>
            <a:ext cx="6778625" cy="1143000"/>
          </a:xfrm>
        </p:spPr>
        <p:txBody>
          <a:bodyPr/>
          <a:lstStyle/>
          <a:p>
            <a:r>
              <a:rPr lang="en-GB" sz="3600" dirty="0">
                <a:solidFill>
                  <a:srgbClr val="D3480B"/>
                </a:solidFill>
                <a:ea typeface="MS PGothic"/>
              </a:rPr>
              <a:t>Electricity is a type of Energy</a:t>
            </a:r>
          </a:p>
        </p:txBody>
      </p:sp>
      <p:pic>
        <p:nvPicPr>
          <p:cNvPr id="4" name="Graphic 3" descr="Electric Tower with solid fill">
            <a:extLst>
              <a:ext uri="{FF2B5EF4-FFF2-40B4-BE49-F238E27FC236}">
                <a16:creationId xmlns:a16="http://schemas.microsoft.com/office/drawing/2014/main" id="{FA850698-33EF-403A-950D-058A223C5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6256" y="3647643"/>
            <a:ext cx="1922512" cy="19225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8E3101-A9C5-4389-A2D4-7A768216EE50}"/>
              </a:ext>
            </a:extLst>
          </p:cNvPr>
          <p:cNvSpPr txBox="1">
            <a:spLocks/>
          </p:cNvSpPr>
          <p:nvPr/>
        </p:nvSpPr>
        <p:spPr bwMode="auto">
          <a:xfrm>
            <a:off x="366714" y="3839168"/>
            <a:ext cx="6984006" cy="18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>
                <a:ea typeface="MS PGothic"/>
              </a:rPr>
              <a:t>We use electricity to power our school and our homes 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>
                <a:ea typeface="MS PGothic"/>
              </a:rPr>
              <a:t>But first we need to make it!</a:t>
            </a:r>
          </a:p>
          <a:p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endParaRPr lang="en-GB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79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F3D9-40C0-4F47-8762-AD6CFF1B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410157"/>
            <a:ext cx="6778625" cy="1143000"/>
          </a:xfrm>
        </p:spPr>
        <p:txBody>
          <a:bodyPr/>
          <a:lstStyle/>
          <a:p>
            <a:r>
              <a:rPr lang="en-GB" sz="3200" dirty="0">
                <a:solidFill>
                  <a:srgbClr val="D3480B"/>
                </a:solidFill>
                <a:ea typeface="MS PGothic"/>
              </a:rPr>
              <a:t>How do we generate Electricity? </a:t>
            </a:r>
            <a:endParaRPr lang="en-GB" sz="3200">
              <a:solidFill>
                <a:srgbClr val="D3480B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E3101-A9C5-4389-A2D4-7A768216EE50}"/>
              </a:ext>
            </a:extLst>
          </p:cNvPr>
          <p:cNvSpPr txBox="1">
            <a:spLocks/>
          </p:cNvSpPr>
          <p:nvPr/>
        </p:nvSpPr>
        <p:spPr bwMode="auto">
          <a:xfrm>
            <a:off x="468314" y="2873968"/>
            <a:ext cx="583187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b="0" dirty="0">
                <a:ea typeface="MS PGothic"/>
              </a:rPr>
              <a:t>We burn coal, oil and natural gas to generate electricity.</a:t>
            </a:r>
          </a:p>
          <a:p>
            <a:endParaRPr lang="en-GB" sz="3200" dirty="0"/>
          </a:p>
          <a:p>
            <a:r>
              <a:rPr lang="en-GB" sz="3200" dirty="0">
                <a:ea typeface="MS PGothic"/>
              </a:rPr>
              <a:t>Are there any problems with doing this?</a:t>
            </a:r>
          </a:p>
          <a:p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endParaRPr lang="en-GB" sz="3200" dirty="0"/>
          </a:p>
        </p:txBody>
      </p:sp>
      <p:pic>
        <p:nvPicPr>
          <p:cNvPr id="6" name="Graphic 5" descr="Power Plant with solid fill">
            <a:extLst>
              <a:ext uri="{FF2B5EF4-FFF2-40B4-BE49-F238E27FC236}">
                <a16:creationId xmlns:a16="http://schemas.microsoft.com/office/drawing/2014/main" id="{1C40C06D-2E1F-4E36-81C8-132AC5750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3674326"/>
            <a:ext cx="1915757" cy="19157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C15384-B7D8-4E5E-9E62-2E2878BA2192}"/>
              </a:ext>
            </a:extLst>
          </p:cNvPr>
          <p:cNvGrpSpPr/>
          <p:nvPr/>
        </p:nvGrpSpPr>
        <p:grpSpPr>
          <a:xfrm>
            <a:off x="712027" y="8777"/>
            <a:ext cx="7244348" cy="6624736"/>
            <a:chOff x="6616025" y="-438663"/>
            <a:chExt cx="6739396" cy="65188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8E8E5E-6405-4D07-8B61-5AF7538C9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438"/>
            <a:stretch/>
          </p:blipFill>
          <p:spPr>
            <a:xfrm>
              <a:off x="6616025" y="-438663"/>
              <a:ext cx="6739396" cy="6518807"/>
            </a:xfrm>
            <a:prstGeom prst="ellipse">
              <a:avLst/>
            </a:prstGeom>
            <a:solidFill>
              <a:srgbClr val="FAB600"/>
            </a:solidFill>
            <a:ln w="76200">
              <a:solidFill>
                <a:srgbClr val="FAB6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89AC03-AD3B-4AB0-A8D9-DF52BB8DD6B4}"/>
                </a:ext>
              </a:extLst>
            </p:cNvPr>
            <p:cNvSpPr txBox="1"/>
            <p:nvPr/>
          </p:nvSpPr>
          <p:spPr>
            <a:xfrm>
              <a:off x="6961388" y="5043820"/>
              <a:ext cx="6048671" cy="766569"/>
            </a:xfrm>
            <a:prstGeom prst="ellipse">
              <a:avLst/>
            </a:prstGeom>
            <a:solidFill>
              <a:srgbClr val="FAB600"/>
            </a:solidFill>
            <a:ln w="76200">
              <a:solidFill>
                <a:srgbClr val="FAB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Comic Sans MS" panose="030F0702030302020204" pitchFamily="66" charset="0"/>
                </a:rPr>
                <a:t>Non – Renewable Energy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F3D9-40C0-4F47-8762-AD6CFF1B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76" y="1284640"/>
            <a:ext cx="7774305" cy="1143000"/>
          </a:xfrm>
        </p:spPr>
        <p:txBody>
          <a:bodyPr/>
          <a:lstStyle/>
          <a:p>
            <a:r>
              <a:rPr lang="en-GB" sz="3600" dirty="0">
                <a:solidFill>
                  <a:srgbClr val="D3480B"/>
                </a:solidFill>
                <a:ea typeface="MS PGothic"/>
              </a:rPr>
              <a:t>How do we generate Electricity? </a:t>
            </a:r>
            <a:endParaRPr lang="en-GB" sz="3600">
              <a:solidFill>
                <a:srgbClr val="D3480B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E3101-A9C5-4389-A2D4-7A768216EE50}"/>
              </a:ext>
            </a:extLst>
          </p:cNvPr>
          <p:cNvSpPr txBox="1">
            <a:spLocks/>
          </p:cNvSpPr>
          <p:nvPr/>
        </p:nvSpPr>
        <p:spPr bwMode="auto">
          <a:xfrm>
            <a:off x="366832" y="3698384"/>
            <a:ext cx="6116958" cy="153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b="0" dirty="0">
                <a:ea typeface="MS PGothic"/>
              </a:rPr>
              <a:t>…Rather than burning coal, oil or natural gas, which will eventually run out, we do have some alternatives…</a:t>
            </a:r>
          </a:p>
          <a:p>
            <a:endParaRPr lang="en-GB" sz="2400" b="0" dirty="0"/>
          </a:p>
          <a:p>
            <a:r>
              <a:rPr lang="en-GB" sz="2400" dirty="0">
                <a:ea typeface="MS PGothic"/>
              </a:rPr>
              <a:t>We can use renewable technologies, such as wind turbines and solar panels, to generate electricity. These will not run out and are better for our planet.</a:t>
            </a:r>
            <a:br>
              <a:rPr lang="en-GB" sz="3200" dirty="0">
                <a:latin typeface="+mj-lt"/>
              </a:rPr>
            </a:br>
            <a:br>
              <a:rPr lang="en-GB" sz="3200" dirty="0">
                <a:latin typeface="+mj-lt"/>
              </a:rPr>
            </a:br>
            <a:endParaRPr lang="en-GB" sz="2400"/>
          </a:p>
        </p:txBody>
      </p:sp>
      <p:pic>
        <p:nvPicPr>
          <p:cNvPr id="10" name="Picture 9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A9D6BEEF-25B6-44A5-A63A-E3B42984A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08" y="3951208"/>
            <a:ext cx="1600760" cy="1980321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95669C6-9C4F-48EC-9C35-338460F6C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52" y="2248437"/>
            <a:ext cx="1938665" cy="16266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36836B-B9FA-47DA-9EFD-69A9D4C948A1}"/>
              </a:ext>
            </a:extLst>
          </p:cNvPr>
          <p:cNvGrpSpPr/>
          <p:nvPr/>
        </p:nvGrpSpPr>
        <p:grpSpPr>
          <a:xfrm>
            <a:off x="763370" y="160566"/>
            <a:ext cx="7620042" cy="6634960"/>
            <a:chOff x="1202608" y="534694"/>
            <a:chExt cx="7002775" cy="5875472"/>
          </a:xfrm>
          <a:solidFill>
            <a:srgbClr val="FFFFFF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B57755-1291-4375-B83D-A58F5F410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8285"/>
            <a:stretch/>
          </p:blipFill>
          <p:spPr>
            <a:xfrm>
              <a:off x="1202608" y="534694"/>
              <a:ext cx="7002775" cy="5189859"/>
            </a:xfrm>
            <a:prstGeom prst="ellipse">
              <a:avLst/>
            </a:prstGeom>
            <a:solidFill>
              <a:srgbClr val="17AC94"/>
            </a:solidFill>
            <a:ln w="76200">
              <a:solidFill>
                <a:srgbClr val="17AC94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89C71A-9374-46C0-B9E7-DDB6A021824B}"/>
                </a:ext>
              </a:extLst>
            </p:cNvPr>
            <p:cNvSpPr txBox="1"/>
            <p:nvPr/>
          </p:nvSpPr>
          <p:spPr>
            <a:xfrm>
              <a:off x="1559038" y="5528688"/>
              <a:ext cx="6289915" cy="881478"/>
            </a:xfrm>
            <a:prstGeom prst="ellipse">
              <a:avLst/>
            </a:prstGeom>
            <a:solidFill>
              <a:srgbClr val="17AC94"/>
            </a:solidFill>
            <a:ln w="76200">
              <a:solidFill>
                <a:srgbClr val="17AC9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Comic Sans MS" panose="030F0702030302020204" pitchFamily="66" charset="0"/>
                </a:rPr>
                <a:t>Renewable Energy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18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BB6E-C387-4AC0-8485-152BE8B9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00" y="454576"/>
            <a:ext cx="8738512" cy="1362075"/>
          </a:xfrm>
        </p:spPr>
        <p:txBody>
          <a:bodyPr/>
          <a:lstStyle/>
          <a:p>
            <a:r>
              <a:rPr lang="en-GB" sz="3000" dirty="0"/>
              <a:t>Renewable Energy – Finish these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6C4B-513A-406C-82CA-35573291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384" y="1564688"/>
            <a:ext cx="8738512" cy="3219633"/>
          </a:xfrm>
        </p:spPr>
        <p:txBody>
          <a:bodyPr/>
          <a:lstStyle/>
          <a:p>
            <a:r>
              <a:rPr lang="en-GB" sz="2200" dirty="0">
                <a:ea typeface="MS PGothic"/>
              </a:rPr>
              <a:t>To convert the light energy from the sun we have…</a:t>
            </a:r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>
                <a:ea typeface="MS PGothic"/>
              </a:rPr>
              <a:t>To convert the wind energy we have…  </a:t>
            </a:r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>
                <a:ea typeface="MS PGothic"/>
              </a:rPr>
              <a:t>To convert the water and wave energy we have… </a:t>
            </a:r>
            <a:endParaRPr lang="en-GB" sz="2200" dirty="0"/>
          </a:p>
          <a:p>
            <a:endParaRPr lang="en-GB" sz="2200" dirty="0"/>
          </a:p>
          <a:p>
            <a:endParaRPr lang="en-GB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137010-9FAA-47D8-ADBA-91E78642DA13}"/>
              </a:ext>
            </a:extLst>
          </p:cNvPr>
          <p:cNvSpPr txBox="1"/>
          <p:nvPr/>
        </p:nvSpPr>
        <p:spPr>
          <a:xfrm>
            <a:off x="236382" y="1694708"/>
            <a:ext cx="553264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Solar Panels</a:t>
            </a:r>
            <a:r>
              <a:rPr lang="en-GB" sz="30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08760-34F6-4B7A-AF2B-44DE62F24F5C}"/>
              </a:ext>
            </a:extLst>
          </p:cNvPr>
          <p:cNvSpPr txBox="1"/>
          <p:nvPr/>
        </p:nvSpPr>
        <p:spPr>
          <a:xfrm>
            <a:off x="236382" y="2926763"/>
            <a:ext cx="607314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Wind turbines</a:t>
            </a:r>
            <a:r>
              <a:rPr lang="en-GB" sz="30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B4DC8-A10B-43DA-B9FD-D1D9FC491543}"/>
              </a:ext>
            </a:extLst>
          </p:cNvPr>
          <p:cNvSpPr txBox="1"/>
          <p:nvPr/>
        </p:nvSpPr>
        <p:spPr>
          <a:xfrm>
            <a:off x="203384" y="4123103"/>
            <a:ext cx="626364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Water turbines</a:t>
            </a:r>
            <a:r>
              <a:rPr lang="en-GB" sz="30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! </a:t>
            </a:r>
            <a:endParaRPr lang="en-GB" sz="30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Solar panels in a meadow Free Photo">
            <a:extLst>
              <a:ext uri="{FF2B5EF4-FFF2-40B4-BE49-F238E27FC236}">
                <a16:creationId xmlns:a16="http://schemas.microsoft.com/office/drawing/2014/main" id="{55E12774-E7FA-4CB4-BF7E-CEC8B2A96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4" t="35612" r="3730" b="23695"/>
          <a:stretch/>
        </p:blipFill>
        <p:spPr bwMode="auto">
          <a:xfrm>
            <a:off x="6697565" y="969031"/>
            <a:ext cx="2245715" cy="125027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ndscape with windmills Free Photo">
            <a:extLst>
              <a:ext uri="{FF2B5EF4-FFF2-40B4-BE49-F238E27FC236}">
                <a16:creationId xmlns:a16="http://schemas.microsoft.com/office/drawing/2014/main" id="{93263206-BA65-4D48-A8BC-21D949310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22055" r="6692" b="28986"/>
          <a:stretch/>
        </p:blipFill>
        <p:spPr bwMode="auto">
          <a:xfrm>
            <a:off x="6585720" y="2372467"/>
            <a:ext cx="2376265" cy="1071993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eration energy types. power plant icons vector set. renewable alternative, solar and tidal, wind and geotermal, biomass and wave illustration Free Vector">
            <a:extLst>
              <a:ext uri="{FF2B5EF4-FFF2-40B4-BE49-F238E27FC236}">
                <a16:creationId xmlns:a16="http://schemas.microsoft.com/office/drawing/2014/main" id="{7413978D-23CC-4D47-9BAC-A2223118E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69663" r="68116" b="13268"/>
          <a:stretch/>
        </p:blipFill>
        <p:spPr bwMode="auto">
          <a:xfrm>
            <a:off x="6614138" y="3582160"/>
            <a:ext cx="2352637" cy="1385529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B7E8A0-3F09-4FBF-84B9-699936669526}"/>
              </a:ext>
            </a:extLst>
          </p:cNvPr>
          <p:cNvSpPr/>
          <p:nvPr/>
        </p:nvSpPr>
        <p:spPr>
          <a:xfrm>
            <a:off x="-50800" y="1224280"/>
            <a:ext cx="9245600" cy="45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5B18530-C7DC-423B-B19D-759A5C85B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" y="1224915"/>
            <a:ext cx="8107680" cy="4530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4D1F06-6FCD-4047-B98E-77E84D93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04" y="1321996"/>
            <a:ext cx="7560840" cy="3458284"/>
          </a:xfrm>
        </p:spPr>
        <p:txBody>
          <a:bodyPr/>
          <a:lstStyle/>
          <a:p>
            <a:r>
              <a:rPr lang="en-GB" sz="2400" dirty="0">
                <a:ea typeface="MS PGothic"/>
              </a:rPr>
              <a:t>On a really windy day, wind turbines can generate up to 40% of the UK’s energy! </a:t>
            </a:r>
            <a:br>
              <a:rPr lang="en-GB" sz="2400" dirty="0"/>
            </a:br>
            <a:br>
              <a:rPr lang="en-GB" sz="2400" dirty="0">
                <a:ea typeface="MS PGothic"/>
              </a:rPr>
            </a:br>
            <a:r>
              <a:rPr lang="en-GB" sz="2400" dirty="0">
                <a:ea typeface="MS PGothic"/>
              </a:rPr>
              <a:t>As the blades move, the wind's kinetic (movement) energy is converted into electrical energy.</a:t>
            </a:r>
            <a:br>
              <a:rPr lang="en-GB" sz="2400" dirty="0"/>
            </a:br>
            <a:br>
              <a:rPr lang="en-GB" sz="2400" dirty="0"/>
            </a:br>
            <a:br>
              <a:rPr lang="en-GB" sz="2800" dirty="0"/>
            </a:br>
            <a:endParaRPr lang="en-GB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40706-9382-4A85-AF73-2F979C5B50B4}"/>
              </a:ext>
            </a:extLst>
          </p:cNvPr>
          <p:cNvSpPr txBox="1"/>
          <p:nvPr/>
        </p:nvSpPr>
        <p:spPr>
          <a:xfrm>
            <a:off x="371664" y="3486800"/>
            <a:ext cx="7217244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But how are wind turbines made?</a:t>
            </a:r>
            <a:br>
              <a:rPr lang="en-GB" sz="1800" dirty="0">
                <a:solidFill>
                  <a:srgbClr val="D3480B"/>
                </a:solidFill>
                <a:latin typeface="Arial"/>
              </a:rPr>
            </a:br>
            <a:br>
              <a:rPr lang="en-GB" sz="1800" dirty="0">
                <a:solidFill>
                  <a:srgbClr val="D3480B"/>
                </a:solidFill>
                <a:latin typeface="Arial"/>
              </a:rPr>
            </a:br>
            <a:br>
              <a:rPr lang="en-GB" sz="1800" dirty="0">
                <a:solidFill>
                  <a:srgbClr val="D3480B"/>
                </a:solidFill>
                <a:latin typeface="Arial"/>
              </a:rPr>
            </a:br>
            <a:br>
              <a:rPr lang="en-GB" sz="2000" dirty="0">
                <a:solidFill>
                  <a:srgbClr val="D3480B"/>
                </a:solidFill>
                <a:latin typeface="Arial"/>
              </a:rPr>
            </a:br>
            <a:endParaRPr lang="en-GB">
              <a:solidFill>
                <a:srgbClr val="D3480B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53D8C-8E72-415D-905C-4CF78453A6D0}"/>
              </a:ext>
            </a:extLst>
          </p:cNvPr>
          <p:cNvSpPr txBox="1"/>
          <p:nvPr/>
        </p:nvSpPr>
        <p:spPr>
          <a:xfrm>
            <a:off x="371665" y="4100064"/>
            <a:ext cx="6784424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Calibri"/>
              </a:rPr>
              <a:t>There are hundreds of different job roles involved in making renewable energy technology. </a:t>
            </a:r>
            <a:br>
              <a:rPr lang="en-GB" sz="1800" dirty="0">
                <a:latin typeface="Arial"/>
              </a:rPr>
            </a:br>
            <a:endParaRPr lang="en-GB">
              <a:solidFill>
                <a:srgbClr val="17AC94"/>
              </a:solidFill>
              <a:latin typeface="Arial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Props1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0649D3-5593-4705-B4F7-9A4ADE07E7CA}"/>
</file>

<file path=customXml/itemProps3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4344</TotalTime>
  <Words>1768</Words>
  <Application>Microsoft Office PowerPoint</Application>
  <PresentationFormat>On-screen Show (4:3)</PresentationFormat>
  <Paragraphs>224</Paragraphs>
  <Slides>35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Comic Sans MS</vt:lpstr>
      <vt:lpstr>ReithSans</vt:lpstr>
      <vt:lpstr>Office Theme</vt:lpstr>
      <vt:lpstr>PowerPoint Presentation</vt:lpstr>
      <vt:lpstr>Session Aims:    </vt:lpstr>
      <vt:lpstr>PowerPoint Presentation</vt:lpstr>
      <vt:lpstr>With the person next to you, name 3 items you can see that need energy to power them and make them work.  </vt:lpstr>
      <vt:lpstr>Electricity is a type of Energy</vt:lpstr>
      <vt:lpstr>How do we generate Electricity? </vt:lpstr>
      <vt:lpstr>How do we generate Electricity? </vt:lpstr>
      <vt:lpstr>Renewable Energy – Finish these sentences</vt:lpstr>
      <vt:lpstr>On a really windy day, wind turbines can generate up to 40% of the UK’s energy!   As the blades move, the wind's kinetic (movement) energy is converted into electrical energy.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around the room…</vt:lpstr>
      <vt:lpstr>PowerPoint Presentation</vt:lpstr>
      <vt:lpstr>Let’s take a look at GE Renewable Energy to see how they make wind turbines and help save the planet.  VIDEO LINK HERE</vt:lpstr>
      <vt:lpstr>What do we know now?   </vt:lpstr>
      <vt:lpstr>Question 1  What is being built offshore here in the Northeast to provide green energy?</vt:lpstr>
      <vt:lpstr>Question 2  How long can one turn of a wind turbine power a home for?</vt:lpstr>
      <vt:lpstr>Question 3  Our Government plan to produce enough electricity to power every home, using renewable energy.   Which year do they want to achieve this by?</vt:lpstr>
      <vt:lpstr>Question 4  How many blades are there on the wind turbines in the video?</vt:lpstr>
      <vt:lpstr>Question 5  What is the name of the type of movement energy that is made when the turbine blades move?</vt:lpstr>
      <vt:lpstr>Question 6  Which subjects did Anthony say he needed to study to become an engineer?   Hint: there is more than one answer</vt:lpstr>
      <vt:lpstr>Question 1  What is being built offshore here in the Northeast to provide green energy?</vt:lpstr>
      <vt:lpstr>Question 2  How long can one turn of a wind turbine power a home for?</vt:lpstr>
      <vt:lpstr>Question 3  Our Government plan to produce enough electricity to power every home, using renewable energy.   Which year do they want to achieve this by?</vt:lpstr>
      <vt:lpstr>Question 4  How many blades are there on the wind turbines in the video?</vt:lpstr>
      <vt:lpstr>Question 5  What is the name of the type of movement energy that is made when the turbine blades move?</vt:lpstr>
      <vt:lpstr>Question 6  Which subjects did Anthony say he needed to study to become an engineer?   Hint: there is more than one answer</vt:lpstr>
      <vt:lpstr>Can you cut out the pictures and stick them in the correct order to show how energy is created by wind power?</vt:lpstr>
      <vt:lpstr>Can you draw a robot that the engineers can use to climb up the turbine and mend one of the broken blades? </vt:lpstr>
      <vt:lpstr>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354</cp:revision>
  <cp:lastPrinted>2017-07-11T13:01:21Z</cp:lastPrinted>
  <dcterms:created xsi:type="dcterms:W3CDTF">2014-04-24T09:08:09Z</dcterms:created>
  <dcterms:modified xsi:type="dcterms:W3CDTF">2021-06-08T16:07:47Z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