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65" r:id="rId5"/>
    <p:sldId id="258" r:id="rId6"/>
    <p:sldId id="313" r:id="rId7"/>
    <p:sldId id="316" r:id="rId8"/>
    <p:sldId id="317" r:id="rId9"/>
    <p:sldId id="321" r:id="rId10"/>
    <p:sldId id="325" r:id="rId11"/>
    <p:sldId id="326" r:id="rId12"/>
    <p:sldId id="354" r:id="rId13"/>
    <p:sldId id="318" r:id="rId14"/>
    <p:sldId id="322" r:id="rId15"/>
    <p:sldId id="323" r:id="rId16"/>
    <p:sldId id="281" r:id="rId17"/>
    <p:sldId id="331" r:id="rId18"/>
    <p:sldId id="332" r:id="rId19"/>
    <p:sldId id="333" r:id="rId20"/>
    <p:sldId id="334" r:id="rId21"/>
    <p:sldId id="335" r:id="rId22"/>
    <p:sldId id="366" r:id="rId23"/>
    <p:sldId id="336" r:id="rId24"/>
    <p:sldId id="337" r:id="rId25"/>
    <p:sldId id="367" r:id="rId26"/>
    <p:sldId id="339" r:id="rId27"/>
    <p:sldId id="368" r:id="rId28"/>
    <p:sldId id="267" r:id="rId29"/>
    <p:sldId id="365" r:id="rId30"/>
    <p:sldId id="369" r:id="rId31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C94"/>
    <a:srgbClr val="8D0E57"/>
    <a:srgbClr val="D3480B"/>
    <a:srgbClr val="FAB600"/>
    <a:srgbClr val="800080"/>
    <a:srgbClr val="399D83"/>
    <a:srgbClr val="563E98"/>
    <a:srgbClr val="41B194"/>
    <a:srgbClr val="42A88E"/>
    <a:srgbClr val="42A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AE0A1A-2DB9-4B64-A01A-84EA732676EE}" v="3" dt="2021-04-11T13:20:34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9"/>
    <p:restoredTop sz="80966" autoAdjust="0"/>
  </p:normalViewPr>
  <p:slideViewPr>
    <p:cSldViewPr>
      <p:cViewPr varScale="1">
        <p:scale>
          <a:sx n="59" d="100"/>
          <a:sy n="59" d="100"/>
        </p:scale>
        <p:origin x="103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Croll" userId="a62879e1-943e-4271-a9bd-79e3227a164e" providerId="ADAL" clId="{6BAEDEB8-5915-40AC-AED5-AB6C796432F8}"/>
    <pc:docChg chg="undo custSel addSld delSld modSld sldOrd">
      <pc:chgData name="Lauren Croll" userId="a62879e1-943e-4271-a9bd-79e3227a164e" providerId="ADAL" clId="{6BAEDEB8-5915-40AC-AED5-AB6C796432F8}" dt="2021-03-28T19:07:41.890" v="221" actId="20577"/>
      <pc:docMkLst>
        <pc:docMk/>
      </pc:docMkLst>
      <pc:sldChg chg="add del">
        <pc:chgData name="Lauren Croll" userId="a62879e1-943e-4271-a9bd-79e3227a164e" providerId="ADAL" clId="{6BAEDEB8-5915-40AC-AED5-AB6C796432F8}" dt="2021-03-28T18:51:55.370" v="1"/>
        <pc:sldMkLst>
          <pc:docMk/>
          <pc:sldMk cId="1901136804" sldId="258"/>
        </pc:sldMkLst>
      </pc:sldChg>
      <pc:sldChg chg="modNotesTx">
        <pc:chgData name="Lauren Croll" userId="a62879e1-943e-4271-a9bd-79e3227a164e" providerId="ADAL" clId="{6BAEDEB8-5915-40AC-AED5-AB6C796432F8}" dt="2021-03-28T18:59:45.917" v="83" actId="20577"/>
        <pc:sldMkLst>
          <pc:docMk/>
          <pc:sldMk cId="3659413128" sldId="318"/>
        </pc:sldMkLst>
      </pc:sldChg>
      <pc:sldChg chg="del">
        <pc:chgData name="Lauren Croll" userId="a62879e1-943e-4271-a9bd-79e3227a164e" providerId="ADAL" clId="{6BAEDEB8-5915-40AC-AED5-AB6C796432F8}" dt="2021-03-28T18:58:42.626" v="77" actId="47"/>
        <pc:sldMkLst>
          <pc:docMk/>
          <pc:sldMk cId="2660486963" sldId="320"/>
        </pc:sldMkLst>
      </pc:sldChg>
      <pc:sldChg chg="addSp delSp modSp mod delAnim modAnim">
        <pc:chgData name="Lauren Croll" userId="a62879e1-943e-4271-a9bd-79e3227a164e" providerId="ADAL" clId="{6BAEDEB8-5915-40AC-AED5-AB6C796432F8}" dt="2021-03-28T18:57:45.771" v="76" actId="14826"/>
        <pc:sldMkLst>
          <pc:docMk/>
          <pc:sldMk cId="2439254363" sldId="321"/>
        </pc:sldMkLst>
        <pc:spChg chg="mod">
          <ac:chgData name="Lauren Croll" userId="a62879e1-943e-4271-a9bd-79e3227a164e" providerId="ADAL" clId="{6BAEDEB8-5915-40AC-AED5-AB6C796432F8}" dt="2021-03-28T18:56:21.292" v="68" actId="1076"/>
          <ac:spMkLst>
            <pc:docMk/>
            <pc:sldMk cId="2439254363" sldId="321"/>
            <ac:spMk id="4" creationId="{89ABB694-C59B-4251-9AAB-9362E0AF096C}"/>
          </ac:spMkLst>
        </pc:spChg>
        <pc:spChg chg="mod">
          <ac:chgData name="Lauren Croll" userId="a62879e1-943e-4271-a9bd-79e3227a164e" providerId="ADAL" clId="{6BAEDEB8-5915-40AC-AED5-AB6C796432F8}" dt="2021-03-28T18:56:16.733" v="67" actId="1076"/>
          <ac:spMkLst>
            <pc:docMk/>
            <pc:sldMk cId="2439254363" sldId="321"/>
            <ac:spMk id="5" creationId="{9837C7CA-2C14-41F5-8F7E-83E33CF6A0DB}"/>
          </ac:spMkLst>
        </pc:spChg>
        <pc:spChg chg="del">
          <ac:chgData name="Lauren Croll" userId="a62879e1-943e-4271-a9bd-79e3227a164e" providerId="ADAL" clId="{6BAEDEB8-5915-40AC-AED5-AB6C796432F8}" dt="2021-03-28T18:53:32.470" v="36" actId="478"/>
          <ac:spMkLst>
            <pc:docMk/>
            <pc:sldMk cId="2439254363" sldId="321"/>
            <ac:spMk id="8" creationId="{5920BB1A-16A8-4BDF-93C0-D9150F685776}"/>
          </ac:spMkLst>
        </pc:spChg>
        <pc:spChg chg="del">
          <ac:chgData name="Lauren Croll" userId="a62879e1-943e-4271-a9bd-79e3227a164e" providerId="ADAL" clId="{6BAEDEB8-5915-40AC-AED5-AB6C796432F8}" dt="2021-03-28T18:53:29.085" v="35" actId="478"/>
          <ac:spMkLst>
            <pc:docMk/>
            <pc:sldMk cId="2439254363" sldId="321"/>
            <ac:spMk id="9" creationId="{B5150919-D806-4176-A3EC-6224BAD44F92}"/>
          </ac:spMkLst>
        </pc:spChg>
        <pc:spChg chg="add mod">
          <ac:chgData name="Lauren Croll" userId="a62879e1-943e-4271-a9bd-79e3227a164e" providerId="ADAL" clId="{6BAEDEB8-5915-40AC-AED5-AB6C796432F8}" dt="2021-03-28T18:54:29.303" v="56" actId="20577"/>
          <ac:spMkLst>
            <pc:docMk/>
            <pc:sldMk cId="2439254363" sldId="321"/>
            <ac:spMk id="12" creationId="{7E64AACA-E3B6-492B-89BC-48AE37EDF96C}"/>
          </ac:spMkLst>
        </pc:spChg>
        <pc:spChg chg="add mod">
          <ac:chgData name="Lauren Croll" userId="a62879e1-943e-4271-a9bd-79e3227a164e" providerId="ADAL" clId="{6BAEDEB8-5915-40AC-AED5-AB6C796432F8}" dt="2021-03-28T18:56:08.881" v="66"/>
          <ac:spMkLst>
            <pc:docMk/>
            <pc:sldMk cId="2439254363" sldId="321"/>
            <ac:spMk id="14" creationId="{0996160D-1DDD-4EA9-B110-7FE652FFF4F7}"/>
          </ac:spMkLst>
        </pc:spChg>
        <pc:picChg chg="mod">
          <ac:chgData name="Lauren Croll" userId="a62879e1-943e-4271-a9bd-79e3227a164e" providerId="ADAL" clId="{6BAEDEB8-5915-40AC-AED5-AB6C796432F8}" dt="2021-03-28T18:57:45.771" v="76" actId="14826"/>
          <ac:picMkLst>
            <pc:docMk/>
            <pc:sldMk cId="2439254363" sldId="321"/>
            <ac:picMk id="3" creationId="{D3455497-BA6D-450C-9834-055CA376A53F}"/>
          </ac:picMkLst>
        </pc:picChg>
      </pc:sldChg>
      <pc:sldChg chg="add">
        <pc:chgData name="Lauren Croll" userId="a62879e1-943e-4271-a9bd-79e3227a164e" providerId="ADAL" clId="{6BAEDEB8-5915-40AC-AED5-AB6C796432F8}" dt="2021-03-28T18:58:48.814" v="78"/>
        <pc:sldMkLst>
          <pc:docMk/>
          <pc:sldMk cId="1418229176" sldId="325"/>
        </pc:sldMkLst>
      </pc:sldChg>
      <pc:sldChg chg="add">
        <pc:chgData name="Lauren Croll" userId="a62879e1-943e-4271-a9bd-79e3227a164e" providerId="ADAL" clId="{6BAEDEB8-5915-40AC-AED5-AB6C796432F8}" dt="2021-03-28T18:58:48.814" v="78"/>
        <pc:sldMkLst>
          <pc:docMk/>
          <pc:sldMk cId="1827431397" sldId="326"/>
        </pc:sldMkLst>
      </pc:sldChg>
      <pc:sldChg chg="modNotesTx">
        <pc:chgData name="Lauren Croll" userId="a62879e1-943e-4271-a9bd-79e3227a164e" providerId="ADAL" clId="{6BAEDEB8-5915-40AC-AED5-AB6C796432F8}" dt="2021-03-28T19:02:45.484" v="138" actId="20577"/>
        <pc:sldMkLst>
          <pc:docMk/>
          <pc:sldMk cId="3829087769" sldId="332"/>
        </pc:sldMkLst>
      </pc:sldChg>
      <pc:sldChg chg="modNotesTx">
        <pc:chgData name="Lauren Croll" userId="a62879e1-943e-4271-a9bd-79e3227a164e" providerId="ADAL" clId="{6BAEDEB8-5915-40AC-AED5-AB6C796432F8}" dt="2021-03-28T19:02:48.700" v="139" actId="20577"/>
        <pc:sldMkLst>
          <pc:docMk/>
          <pc:sldMk cId="1930351741" sldId="333"/>
        </pc:sldMkLst>
      </pc:sldChg>
      <pc:sldChg chg="delSp modSp mod modNotesTx">
        <pc:chgData name="Lauren Croll" userId="a62879e1-943e-4271-a9bd-79e3227a164e" providerId="ADAL" clId="{6BAEDEB8-5915-40AC-AED5-AB6C796432F8}" dt="2021-03-28T19:02:51.439" v="140" actId="20577"/>
        <pc:sldMkLst>
          <pc:docMk/>
          <pc:sldMk cId="232408191" sldId="334"/>
        </pc:sldMkLst>
        <pc:spChg chg="mod">
          <ac:chgData name="Lauren Croll" userId="a62879e1-943e-4271-a9bd-79e3227a164e" providerId="ADAL" clId="{6BAEDEB8-5915-40AC-AED5-AB6C796432F8}" dt="2021-03-28T19:00:55.287" v="86"/>
          <ac:spMkLst>
            <pc:docMk/>
            <pc:sldMk cId="232408191" sldId="334"/>
            <ac:spMk id="2" creationId="{07989D98-D4C0-BE45-A323-04231EB23A40}"/>
          </ac:spMkLst>
        </pc:spChg>
        <pc:spChg chg="mod">
          <ac:chgData name="Lauren Croll" userId="a62879e1-943e-4271-a9bd-79e3227a164e" providerId="ADAL" clId="{6BAEDEB8-5915-40AC-AED5-AB6C796432F8}" dt="2021-03-28T19:01:37.646" v="122" actId="20577"/>
          <ac:spMkLst>
            <pc:docMk/>
            <pc:sldMk cId="232408191" sldId="334"/>
            <ac:spMk id="7" creationId="{C1263E8F-E348-4838-A66D-F1C217FBED1D}"/>
          </ac:spMkLst>
        </pc:spChg>
        <pc:picChg chg="del">
          <ac:chgData name="Lauren Croll" userId="a62879e1-943e-4271-a9bd-79e3227a164e" providerId="ADAL" clId="{6BAEDEB8-5915-40AC-AED5-AB6C796432F8}" dt="2021-03-28T19:01:01.438" v="89" actId="478"/>
          <ac:picMkLst>
            <pc:docMk/>
            <pc:sldMk cId="232408191" sldId="334"/>
            <ac:picMk id="5" creationId="{05216C66-7FDC-404D-AF95-23BBDC9B07CA}"/>
          </ac:picMkLst>
        </pc:picChg>
        <pc:picChg chg="del">
          <ac:chgData name="Lauren Croll" userId="a62879e1-943e-4271-a9bd-79e3227a164e" providerId="ADAL" clId="{6BAEDEB8-5915-40AC-AED5-AB6C796432F8}" dt="2021-03-28T19:00:59.952" v="88" actId="478"/>
          <ac:picMkLst>
            <pc:docMk/>
            <pc:sldMk cId="232408191" sldId="334"/>
            <ac:picMk id="9" creationId="{01C0E65D-6D56-4CE9-8DC9-5111D3D6065C}"/>
          </ac:picMkLst>
        </pc:picChg>
        <pc:picChg chg="del">
          <ac:chgData name="Lauren Croll" userId="a62879e1-943e-4271-a9bd-79e3227a164e" providerId="ADAL" clId="{6BAEDEB8-5915-40AC-AED5-AB6C796432F8}" dt="2021-03-28T19:00:58.264" v="87" actId="478"/>
          <ac:picMkLst>
            <pc:docMk/>
            <pc:sldMk cId="232408191" sldId="334"/>
            <ac:picMk id="12" creationId="{D1D68705-D8E0-4223-A53F-8B054E3F72C8}"/>
          </ac:picMkLst>
        </pc:picChg>
      </pc:sldChg>
      <pc:sldChg chg="ord">
        <pc:chgData name="Lauren Croll" userId="a62879e1-943e-4271-a9bd-79e3227a164e" providerId="ADAL" clId="{6BAEDEB8-5915-40AC-AED5-AB6C796432F8}" dt="2021-03-28T19:03:02.573" v="143"/>
        <pc:sldMkLst>
          <pc:docMk/>
          <pc:sldMk cId="3189243782" sldId="335"/>
        </pc:sldMkLst>
      </pc:sldChg>
      <pc:sldChg chg="modNotesTx">
        <pc:chgData name="Lauren Croll" userId="a62879e1-943e-4271-a9bd-79e3227a164e" providerId="ADAL" clId="{6BAEDEB8-5915-40AC-AED5-AB6C796432F8}" dt="2021-03-28T19:03:52.080" v="148" actId="20577"/>
        <pc:sldMkLst>
          <pc:docMk/>
          <pc:sldMk cId="583898083" sldId="336"/>
        </pc:sldMkLst>
      </pc:sldChg>
      <pc:sldChg chg="modNotesTx">
        <pc:chgData name="Lauren Croll" userId="a62879e1-943e-4271-a9bd-79e3227a164e" providerId="ADAL" clId="{6BAEDEB8-5915-40AC-AED5-AB6C796432F8}" dt="2021-03-28T19:03:58.509" v="149" actId="20577"/>
        <pc:sldMkLst>
          <pc:docMk/>
          <pc:sldMk cId="2946227646" sldId="337"/>
        </pc:sldMkLst>
      </pc:sldChg>
      <pc:sldChg chg="del">
        <pc:chgData name="Lauren Croll" userId="a62879e1-943e-4271-a9bd-79e3227a164e" providerId="ADAL" clId="{6BAEDEB8-5915-40AC-AED5-AB6C796432F8}" dt="2021-03-28T19:04:07.731" v="150" actId="47"/>
        <pc:sldMkLst>
          <pc:docMk/>
          <pc:sldMk cId="2195496494" sldId="338"/>
        </pc:sldMkLst>
      </pc:sldChg>
      <pc:sldChg chg="add">
        <pc:chgData name="Lauren Croll" userId="a62879e1-943e-4271-a9bd-79e3227a164e" providerId="ADAL" clId="{6BAEDEB8-5915-40AC-AED5-AB6C796432F8}" dt="2021-03-28T18:58:48.814" v="78"/>
        <pc:sldMkLst>
          <pc:docMk/>
          <pc:sldMk cId="3794984551" sldId="354"/>
        </pc:sldMkLst>
      </pc:sldChg>
      <pc:sldChg chg="modSp add mod modNotesTx">
        <pc:chgData name="Lauren Croll" userId="a62879e1-943e-4271-a9bd-79e3227a164e" providerId="ADAL" clId="{6BAEDEB8-5915-40AC-AED5-AB6C796432F8}" dt="2021-03-28T19:03:38.254" v="147" actId="1076"/>
        <pc:sldMkLst>
          <pc:docMk/>
          <pc:sldMk cId="1085834837" sldId="366"/>
        </pc:sldMkLst>
        <pc:spChg chg="mod">
          <ac:chgData name="Lauren Croll" userId="a62879e1-943e-4271-a9bd-79e3227a164e" providerId="ADAL" clId="{6BAEDEB8-5915-40AC-AED5-AB6C796432F8}" dt="2021-03-28T19:03:10.557" v="146" actId="20577"/>
          <ac:spMkLst>
            <pc:docMk/>
            <pc:sldMk cId="1085834837" sldId="366"/>
            <ac:spMk id="2" creationId="{07989D98-D4C0-BE45-A323-04231EB23A40}"/>
          </ac:spMkLst>
        </pc:spChg>
        <pc:spChg chg="mod">
          <ac:chgData name="Lauren Croll" userId="a62879e1-943e-4271-a9bd-79e3227a164e" providerId="ADAL" clId="{6BAEDEB8-5915-40AC-AED5-AB6C796432F8}" dt="2021-03-28T19:03:38.254" v="147" actId="1076"/>
          <ac:spMkLst>
            <pc:docMk/>
            <pc:sldMk cId="1085834837" sldId="366"/>
            <ac:spMk id="7" creationId="{C1263E8F-E348-4838-A66D-F1C217FBED1D}"/>
          </ac:spMkLst>
        </pc:spChg>
      </pc:sldChg>
      <pc:sldChg chg="addSp modSp add mod ord modAnim">
        <pc:chgData name="Lauren Croll" userId="a62879e1-943e-4271-a9bd-79e3227a164e" providerId="ADAL" clId="{6BAEDEB8-5915-40AC-AED5-AB6C796432F8}" dt="2021-03-28T19:06:09.964" v="199"/>
        <pc:sldMkLst>
          <pc:docMk/>
          <pc:sldMk cId="2838673439" sldId="367"/>
        </pc:sldMkLst>
        <pc:spChg chg="add mod">
          <ac:chgData name="Lauren Croll" userId="a62879e1-943e-4271-a9bd-79e3227a164e" providerId="ADAL" clId="{6BAEDEB8-5915-40AC-AED5-AB6C796432F8}" dt="2021-03-28T19:05:37.088" v="197" actId="255"/>
          <ac:spMkLst>
            <pc:docMk/>
            <pc:sldMk cId="2838673439" sldId="367"/>
            <ac:spMk id="5" creationId="{BE215175-DEB7-4FC5-8F3A-E1DA4B101715}"/>
          </ac:spMkLst>
        </pc:spChg>
      </pc:sldChg>
      <pc:sldChg chg="addSp modSp add mod modAnim">
        <pc:chgData name="Lauren Croll" userId="a62879e1-943e-4271-a9bd-79e3227a164e" providerId="ADAL" clId="{6BAEDEB8-5915-40AC-AED5-AB6C796432F8}" dt="2021-03-28T19:07:41.890" v="221" actId="20577"/>
        <pc:sldMkLst>
          <pc:docMk/>
          <pc:sldMk cId="1300875031" sldId="368"/>
        </pc:sldMkLst>
        <pc:spChg chg="add mod">
          <ac:chgData name="Lauren Croll" userId="a62879e1-943e-4271-a9bd-79e3227a164e" providerId="ADAL" clId="{6BAEDEB8-5915-40AC-AED5-AB6C796432F8}" dt="2021-03-28T19:07:41.890" v="221" actId="20577"/>
          <ac:spMkLst>
            <pc:docMk/>
            <pc:sldMk cId="1300875031" sldId="368"/>
            <ac:spMk id="5" creationId="{A5F6AD63-BB54-4C0B-BEB2-FB5AFC34D5F3}"/>
          </ac:spMkLst>
        </pc:spChg>
      </pc:sldChg>
    </pc:docChg>
  </pc:docChgLst>
  <pc:docChgLst>
    <pc:chgData name="Lauren Croll" userId="a62879e1-943e-4271-a9bd-79e3227a164e" providerId="ADAL" clId="{BDAE0A1A-2DB9-4B64-A01A-84EA732676EE}"/>
    <pc:docChg chg="addSld delSld modSld">
      <pc:chgData name="Lauren Croll" userId="a62879e1-943e-4271-a9bd-79e3227a164e" providerId="ADAL" clId="{BDAE0A1A-2DB9-4B64-A01A-84EA732676EE}" dt="2021-04-11T13:20:34.903" v="7"/>
      <pc:docMkLst>
        <pc:docMk/>
      </pc:docMkLst>
      <pc:sldChg chg="del">
        <pc:chgData name="Lauren Croll" userId="a62879e1-943e-4271-a9bd-79e3227a164e" providerId="ADAL" clId="{BDAE0A1A-2DB9-4B64-A01A-84EA732676EE}" dt="2021-04-11T13:20:15.271" v="5" actId="47"/>
        <pc:sldMkLst>
          <pc:docMk/>
          <pc:sldMk cId="1930987622" sldId="260"/>
        </pc:sldMkLst>
      </pc:sldChg>
      <pc:sldChg chg="addSp modSp add mod modAnim">
        <pc:chgData name="Lauren Croll" userId="a62879e1-943e-4271-a9bd-79e3227a164e" providerId="ADAL" clId="{BDAE0A1A-2DB9-4B64-A01A-84EA732676EE}" dt="2021-04-11T13:20:11.430" v="4" actId="1076"/>
        <pc:sldMkLst>
          <pc:docMk/>
          <pc:sldMk cId="937997928" sldId="265"/>
        </pc:sldMkLst>
        <pc:spChg chg="add mod">
          <ac:chgData name="Lauren Croll" userId="a62879e1-943e-4271-a9bd-79e3227a164e" providerId="ADAL" clId="{BDAE0A1A-2DB9-4B64-A01A-84EA732676EE}" dt="2021-04-11T13:20:08.910" v="3" actId="1076"/>
          <ac:spMkLst>
            <pc:docMk/>
            <pc:sldMk cId="937997928" sldId="265"/>
            <ac:spMk id="3" creationId="{7EC12D4A-1991-4966-8041-505D147F916D}"/>
          </ac:spMkLst>
        </pc:spChg>
        <pc:picChg chg="mod">
          <ac:chgData name="Lauren Croll" userId="a62879e1-943e-4271-a9bd-79e3227a164e" providerId="ADAL" clId="{BDAE0A1A-2DB9-4B64-A01A-84EA732676EE}" dt="2021-04-11T13:20:11.430" v="4" actId="1076"/>
          <ac:picMkLst>
            <pc:docMk/>
            <pc:sldMk cId="937997928" sldId="265"/>
            <ac:picMk id="6" creationId="{D8910EA0-AFFD-4194-BB2E-937E7CD1B81E}"/>
          </ac:picMkLst>
        </pc:picChg>
      </pc:sldChg>
      <pc:sldChg chg="del">
        <pc:chgData name="Lauren Croll" userId="a62879e1-943e-4271-a9bd-79e3227a164e" providerId="ADAL" clId="{BDAE0A1A-2DB9-4B64-A01A-84EA732676EE}" dt="2021-04-11T13:20:29.166" v="6" actId="47"/>
        <pc:sldMkLst>
          <pc:docMk/>
          <pc:sldMk cId="2953101775" sldId="347"/>
        </pc:sldMkLst>
      </pc:sldChg>
      <pc:sldChg chg="add">
        <pc:chgData name="Lauren Croll" userId="a62879e1-943e-4271-a9bd-79e3227a164e" providerId="ADAL" clId="{BDAE0A1A-2DB9-4B64-A01A-84EA732676EE}" dt="2021-04-11T13:20:34.903" v="7"/>
        <pc:sldMkLst>
          <pc:docMk/>
          <pc:sldMk cId="3971842525" sldId="369"/>
        </pc:sldMkLst>
      </pc:sldChg>
    </pc:docChg>
  </pc:docChgLst>
  <pc:docChgLst>
    <pc:chgData name="Charlotte Wale" userId="S::charlottewale@bydesign-group.co.uk::2208e66f-59ba-4e1a-9325-94d8d9d28853" providerId="AD" clId="Web-{C8A9C2A5-F03D-5550-5D10-1BCD72443707}"/>
    <pc:docChg chg="modSld">
      <pc:chgData name="Charlotte Wale" userId="S::charlottewale@bydesign-group.co.uk::2208e66f-59ba-4e1a-9325-94d8d9d28853" providerId="AD" clId="Web-{C8A9C2A5-F03D-5550-5D10-1BCD72443707}" dt="2021-04-07T07:56:50.474" v="195" actId="1076"/>
      <pc:docMkLst>
        <pc:docMk/>
      </pc:docMkLst>
      <pc:sldChg chg="modSp">
        <pc:chgData name="Charlotte Wale" userId="S::charlottewale@bydesign-group.co.uk::2208e66f-59ba-4e1a-9325-94d8d9d28853" providerId="AD" clId="Web-{C8A9C2A5-F03D-5550-5D10-1BCD72443707}" dt="2021-04-07T07:45:10.350" v="14" actId="20577"/>
        <pc:sldMkLst>
          <pc:docMk/>
          <pc:sldMk cId="1901136804" sldId="258"/>
        </pc:sldMkLst>
        <pc:spChg chg="mod">
          <ac:chgData name="Charlotte Wale" userId="S::charlottewale@bydesign-group.co.uk::2208e66f-59ba-4e1a-9325-94d8d9d28853" providerId="AD" clId="Web-{C8A9C2A5-F03D-5550-5D10-1BCD72443707}" dt="2021-04-07T07:45:10.350" v="14" actId="20577"/>
          <ac:spMkLst>
            <pc:docMk/>
            <pc:sldMk cId="1901136804" sldId="258"/>
            <ac:spMk id="6" creationId="{79640E73-7762-45DF-B74A-19005C3839F7}"/>
          </ac:spMkLst>
        </pc:spChg>
      </pc:sldChg>
      <pc:sldChg chg="modSp">
        <pc:chgData name="Charlotte Wale" userId="S::charlottewale@bydesign-group.co.uk::2208e66f-59ba-4e1a-9325-94d8d9d28853" providerId="AD" clId="Web-{C8A9C2A5-F03D-5550-5D10-1BCD72443707}" dt="2021-04-07T07:45:00.037" v="10"/>
        <pc:sldMkLst>
          <pc:docMk/>
          <pc:sldMk cId="1930987622" sldId="260"/>
        </pc:sldMkLst>
        <pc:spChg chg="mod">
          <ac:chgData name="Charlotte Wale" userId="S::charlottewale@bydesign-group.co.uk::2208e66f-59ba-4e1a-9325-94d8d9d28853" providerId="AD" clId="Web-{C8A9C2A5-F03D-5550-5D10-1BCD72443707}" dt="2021-04-07T07:45:00.037" v="10"/>
          <ac:spMkLst>
            <pc:docMk/>
            <pc:sldMk cId="1930987622" sldId="260"/>
            <ac:spMk id="4" creationId="{DA57C4CE-FC0E-483E-B02F-088E3682CC79}"/>
          </ac:spMkLst>
        </pc:spChg>
      </pc:sldChg>
      <pc:sldChg chg="modSp">
        <pc:chgData name="Charlotte Wale" userId="S::charlottewale@bydesign-group.co.uk::2208e66f-59ba-4e1a-9325-94d8d9d28853" providerId="AD" clId="Web-{C8A9C2A5-F03D-5550-5D10-1BCD72443707}" dt="2021-04-07T07:56:07.145" v="189" actId="20577"/>
        <pc:sldMkLst>
          <pc:docMk/>
          <pc:sldMk cId="2142528449" sldId="267"/>
        </pc:sldMkLst>
        <pc:spChg chg="mod">
          <ac:chgData name="Charlotte Wale" userId="S::charlottewale@bydesign-group.co.uk::2208e66f-59ba-4e1a-9325-94d8d9d28853" providerId="AD" clId="Web-{C8A9C2A5-F03D-5550-5D10-1BCD72443707}" dt="2021-04-07T07:56:07.145" v="189" actId="20577"/>
          <ac:spMkLst>
            <pc:docMk/>
            <pc:sldMk cId="2142528449" sldId="267"/>
            <ac:spMk id="2" creationId="{07989D98-D4C0-BE45-A323-04231EB23A40}"/>
          </ac:spMkLst>
        </pc:spChg>
      </pc:sldChg>
      <pc:sldChg chg="addSp delSp modSp delAnim">
        <pc:chgData name="Charlotte Wale" userId="S::charlottewale@bydesign-group.co.uk::2208e66f-59ba-4e1a-9325-94d8d9d28853" providerId="AD" clId="Web-{C8A9C2A5-F03D-5550-5D10-1BCD72443707}" dt="2021-04-07T07:45:37.163" v="22"/>
        <pc:sldMkLst>
          <pc:docMk/>
          <pc:sldMk cId="827534639" sldId="313"/>
        </pc:sldMkLst>
        <pc:spChg chg="del">
          <ac:chgData name="Charlotte Wale" userId="S::charlottewale@bydesign-group.co.uk::2208e66f-59ba-4e1a-9325-94d8d9d28853" providerId="AD" clId="Web-{C8A9C2A5-F03D-5550-5D10-1BCD72443707}" dt="2021-04-07T07:45:35.960" v="21"/>
          <ac:spMkLst>
            <pc:docMk/>
            <pc:sldMk cId="827534639" sldId="313"/>
            <ac:spMk id="4" creationId="{89ABB694-C59B-4251-9AAB-9362E0AF096C}"/>
          </ac:spMkLst>
        </pc:spChg>
        <pc:spChg chg="del mod">
          <ac:chgData name="Charlotte Wale" userId="S::charlottewale@bydesign-group.co.uk::2208e66f-59ba-4e1a-9325-94d8d9d28853" providerId="AD" clId="Web-{C8A9C2A5-F03D-5550-5D10-1BCD72443707}" dt="2021-04-07T07:45:35.960" v="20"/>
          <ac:spMkLst>
            <pc:docMk/>
            <pc:sldMk cId="827534639" sldId="313"/>
            <ac:spMk id="5" creationId="{9837C7CA-2C14-41F5-8F7E-83E33CF6A0DB}"/>
          </ac:spMkLst>
        </pc:spChg>
        <pc:spChg chg="add">
          <ac:chgData name="Charlotte Wale" userId="S::charlottewale@bydesign-group.co.uk::2208e66f-59ba-4e1a-9325-94d8d9d28853" providerId="AD" clId="Web-{C8A9C2A5-F03D-5550-5D10-1BCD72443707}" dt="2021-04-07T07:45:37.163" v="22"/>
          <ac:spMkLst>
            <pc:docMk/>
            <pc:sldMk cId="827534639" sldId="313"/>
            <ac:spMk id="8" creationId="{AD15CB67-8AA4-4FBB-A11D-D0432E8F52E0}"/>
          </ac:spMkLst>
        </pc:spChg>
        <pc:spChg chg="add">
          <ac:chgData name="Charlotte Wale" userId="S::charlottewale@bydesign-group.co.uk::2208e66f-59ba-4e1a-9325-94d8d9d28853" providerId="AD" clId="Web-{C8A9C2A5-F03D-5550-5D10-1BCD72443707}" dt="2021-04-07T07:45:37.163" v="22"/>
          <ac:spMkLst>
            <pc:docMk/>
            <pc:sldMk cId="827534639" sldId="313"/>
            <ac:spMk id="10" creationId="{4A56059C-096C-4D1E-8343-CDE15FF41040}"/>
          </ac:spMkLst>
        </pc:spChg>
        <pc:picChg chg="del">
          <ac:chgData name="Charlotte Wale" userId="S::charlottewale@bydesign-group.co.uk::2208e66f-59ba-4e1a-9325-94d8d9d28853" providerId="AD" clId="Web-{C8A9C2A5-F03D-5550-5D10-1BCD72443707}" dt="2021-04-07T07:45:35.960" v="19"/>
          <ac:picMkLst>
            <pc:docMk/>
            <pc:sldMk cId="827534639" sldId="313"/>
            <ac:picMk id="7" creationId="{EF878D3D-BBAE-457E-9D01-9F905473EDC8}"/>
          </ac:picMkLst>
        </pc:picChg>
        <pc:picChg chg="del">
          <ac:chgData name="Charlotte Wale" userId="S::charlottewale@bydesign-group.co.uk::2208e66f-59ba-4e1a-9325-94d8d9d28853" providerId="AD" clId="Web-{C8A9C2A5-F03D-5550-5D10-1BCD72443707}" dt="2021-04-07T07:45:35.944" v="18"/>
          <ac:picMkLst>
            <pc:docMk/>
            <pc:sldMk cId="827534639" sldId="313"/>
            <ac:picMk id="9" creationId="{19F0D11F-38BB-43E8-AF4B-84BA9D2AC49A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45:37.163" v="22"/>
          <ac:picMkLst>
            <pc:docMk/>
            <pc:sldMk cId="827534639" sldId="313"/>
            <ac:picMk id="11" creationId="{B93E68B6-4A3B-4536-ADB3-17CA5E872F18}"/>
          </ac:picMkLst>
        </pc:picChg>
        <pc:picChg chg="del">
          <ac:chgData name="Charlotte Wale" userId="S::charlottewale@bydesign-group.co.uk::2208e66f-59ba-4e1a-9325-94d8d9d28853" providerId="AD" clId="Web-{C8A9C2A5-F03D-5550-5D10-1BCD72443707}" dt="2021-04-07T07:45:35.944" v="17"/>
          <ac:picMkLst>
            <pc:docMk/>
            <pc:sldMk cId="827534639" sldId="313"/>
            <ac:picMk id="12" creationId="{62DF7B38-EF1A-4984-84BD-BA360ACAD92A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45:37.163" v="22"/>
          <ac:picMkLst>
            <pc:docMk/>
            <pc:sldMk cId="827534639" sldId="313"/>
            <ac:picMk id="13" creationId="{5DC8CB78-5CF8-4AF9-8A53-73F5457A1A63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45:37.163" v="22"/>
          <ac:picMkLst>
            <pc:docMk/>
            <pc:sldMk cId="827534639" sldId="313"/>
            <ac:picMk id="14" creationId="{A5E55BCF-2E23-442B-9E37-2277A8C8ECFD}"/>
          </ac:picMkLst>
        </pc:picChg>
      </pc:sldChg>
      <pc:sldChg chg="addSp delSp delAnim">
        <pc:chgData name="Charlotte Wale" userId="S::charlottewale@bydesign-group.co.uk::2208e66f-59ba-4e1a-9325-94d8d9d28853" providerId="AD" clId="Web-{C8A9C2A5-F03D-5550-5D10-1BCD72443707}" dt="2021-04-07T07:46:00.429" v="28"/>
        <pc:sldMkLst>
          <pc:docMk/>
          <pc:sldMk cId="1985728004" sldId="316"/>
        </pc:sldMkLst>
        <pc:spChg chg="del">
          <ac:chgData name="Charlotte Wale" userId="S::charlottewale@bydesign-group.co.uk::2208e66f-59ba-4e1a-9325-94d8d9d28853" providerId="AD" clId="Web-{C8A9C2A5-F03D-5550-5D10-1BCD72443707}" dt="2021-04-07T07:45:59.492" v="27"/>
          <ac:spMkLst>
            <pc:docMk/>
            <pc:sldMk cId="1985728004" sldId="316"/>
            <ac:spMk id="4" creationId="{89ABB694-C59B-4251-9AAB-9362E0AF096C}"/>
          </ac:spMkLst>
        </pc:spChg>
        <pc:spChg chg="del">
          <ac:chgData name="Charlotte Wale" userId="S::charlottewale@bydesign-group.co.uk::2208e66f-59ba-4e1a-9325-94d8d9d28853" providerId="AD" clId="Web-{C8A9C2A5-F03D-5550-5D10-1BCD72443707}" dt="2021-04-07T07:45:59.492" v="26"/>
          <ac:spMkLst>
            <pc:docMk/>
            <pc:sldMk cId="1985728004" sldId="316"/>
            <ac:spMk id="5" creationId="{9837C7CA-2C14-41F5-8F7E-83E33CF6A0DB}"/>
          </ac:spMkLst>
        </pc:spChg>
        <pc:spChg chg="add">
          <ac:chgData name="Charlotte Wale" userId="S::charlottewale@bydesign-group.co.uk::2208e66f-59ba-4e1a-9325-94d8d9d28853" providerId="AD" clId="Web-{C8A9C2A5-F03D-5550-5D10-1BCD72443707}" dt="2021-04-07T07:46:00.429" v="28"/>
          <ac:spMkLst>
            <pc:docMk/>
            <pc:sldMk cId="1985728004" sldId="316"/>
            <ac:spMk id="8" creationId="{7BB204C0-4864-4289-B2A3-CCDAAAEB1B32}"/>
          </ac:spMkLst>
        </pc:spChg>
        <pc:spChg chg="add">
          <ac:chgData name="Charlotte Wale" userId="S::charlottewale@bydesign-group.co.uk::2208e66f-59ba-4e1a-9325-94d8d9d28853" providerId="AD" clId="Web-{C8A9C2A5-F03D-5550-5D10-1BCD72443707}" dt="2021-04-07T07:46:00.429" v="28"/>
          <ac:spMkLst>
            <pc:docMk/>
            <pc:sldMk cId="1985728004" sldId="316"/>
            <ac:spMk id="10" creationId="{4788DFA6-58BD-47F9-ACC2-1364F8842693}"/>
          </ac:spMkLst>
        </pc:spChg>
        <pc:picChg chg="del">
          <ac:chgData name="Charlotte Wale" userId="S::charlottewale@bydesign-group.co.uk::2208e66f-59ba-4e1a-9325-94d8d9d28853" providerId="AD" clId="Web-{C8A9C2A5-F03D-5550-5D10-1BCD72443707}" dt="2021-04-07T07:45:59.492" v="25"/>
          <ac:picMkLst>
            <pc:docMk/>
            <pc:sldMk cId="1985728004" sldId="316"/>
            <ac:picMk id="7" creationId="{EF878D3D-BBAE-457E-9D01-9F905473EDC8}"/>
          </ac:picMkLst>
        </pc:picChg>
        <pc:picChg chg="del">
          <ac:chgData name="Charlotte Wale" userId="S::charlottewale@bydesign-group.co.uk::2208e66f-59ba-4e1a-9325-94d8d9d28853" providerId="AD" clId="Web-{C8A9C2A5-F03D-5550-5D10-1BCD72443707}" dt="2021-04-07T07:45:59.492" v="24"/>
          <ac:picMkLst>
            <pc:docMk/>
            <pc:sldMk cId="1985728004" sldId="316"/>
            <ac:picMk id="9" creationId="{19F0D11F-38BB-43E8-AF4B-84BA9D2AC49A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46:00.429" v="28"/>
          <ac:picMkLst>
            <pc:docMk/>
            <pc:sldMk cId="1985728004" sldId="316"/>
            <ac:picMk id="11" creationId="{711C6057-B0B6-4F3B-BAEB-3535B27AC6A5}"/>
          </ac:picMkLst>
        </pc:picChg>
        <pc:picChg chg="del">
          <ac:chgData name="Charlotte Wale" userId="S::charlottewale@bydesign-group.co.uk::2208e66f-59ba-4e1a-9325-94d8d9d28853" providerId="AD" clId="Web-{C8A9C2A5-F03D-5550-5D10-1BCD72443707}" dt="2021-04-07T07:45:59.492" v="23"/>
          <ac:picMkLst>
            <pc:docMk/>
            <pc:sldMk cId="1985728004" sldId="316"/>
            <ac:picMk id="12" creationId="{62DF7B38-EF1A-4984-84BD-BA360ACAD92A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46:00.429" v="28"/>
          <ac:picMkLst>
            <pc:docMk/>
            <pc:sldMk cId="1985728004" sldId="316"/>
            <ac:picMk id="13" creationId="{0073E1C1-99E1-470F-A36A-99EDE5A7ED11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46:00.429" v="28"/>
          <ac:picMkLst>
            <pc:docMk/>
            <pc:sldMk cId="1985728004" sldId="316"/>
            <ac:picMk id="14" creationId="{2438F814-B9A8-44C3-9651-8EE507A1DDE5}"/>
          </ac:picMkLst>
        </pc:picChg>
      </pc:sldChg>
      <pc:sldChg chg="addSp delSp delAnim">
        <pc:chgData name="Charlotte Wale" userId="S::charlottewale@bydesign-group.co.uk::2208e66f-59ba-4e1a-9325-94d8d9d28853" providerId="AD" clId="Web-{C8A9C2A5-F03D-5550-5D10-1BCD72443707}" dt="2021-04-07T07:46:12.101" v="34"/>
        <pc:sldMkLst>
          <pc:docMk/>
          <pc:sldMk cId="2875340006" sldId="317"/>
        </pc:sldMkLst>
        <pc:spChg chg="del">
          <ac:chgData name="Charlotte Wale" userId="S::charlottewale@bydesign-group.co.uk::2208e66f-59ba-4e1a-9325-94d8d9d28853" providerId="AD" clId="Web-{C8A9C2A5-F03D-5550-5D10-1BCD72443707}" dt="2021-04-07T07:46:11.023" v="33"/>
          <ac:spMkLst>
            <pc:docMk/>
            <pc:sldMk cId="2875340006" sldId="317"/>
            <ac:spMk id="4" creationId="{89ABB694-C59B-4251-9AAB-9362E0AF096C}"/>
          </ac:spMkLst>
        </pc:spChg>
        <pc:spChg chg="del">
          <ac:chgData name="Charlotte Wale" userId="S::charlottewale@bydesign-group.co.uk::2208e66f-59ba-4e1a-9325-94d8d9d28853" providerId="AD" clId="Web-{C8A9C2A5-F03D-5550-5D10-1BCD72443707}" dt="2021-04-07T07:46:11.023" v="32"/>
          <ac:spMkLst>
            <pc:docMk/>
            <pc:sldMk cId="2875340006" sldId="317"/>
            <ac:spMk id="5" creationId="{9837C7CA-2C14-41F5-8F7E-83E33CF6A0DB}"/>
          </ac:spMkLst>
        </pc:spChg>
        <pc:spChg chg="add">
          <ac:chgData name="Charlotte Wale" userId="S::charlottewale@bydesign-group.co.uk::2208e66f-59ba-4e1a-9325-94d8d9d28853" providerId="AD" clId="Web-{C8A9C2A5-F03D-5550-5D10-1BCD72443707}" dt="2021-04-07T07:46:12.101" v="34"/>
          <ac:spMkLst>
            <pc:docMk/>
            <pc:sldMk cId="2875340006" sldId="317"/>
            <ac:spMk id="7" creationId="{BF66760D-B15F-4562-B773-6B49FCA049ED}"/>
          </ac:spMkLst>
        </pc:spChg>
        <pc:spChg chg="add">
          <ac:chgData name="Charlotte Wale" userId="S::charlottewale@bydesign-group.co.uk::2208e66f-59ba-4e1a-9325-94d8d9d28853" providerId="AD" clId="Web-{C8A9C2A5-F03D-5550-5D10-1BCD72443707}" dt="2021-04-07T07:46:12.101" v="34"/>
          <ac:spMkLst>
            <pc:docMk/>
            <pc:sldMk cId="2875340006" sldId="317"/>
            <ac:spMk id="9" creationId="{6AF4E1B0-024A-4FCE-B9C8-556E3E05E7D3}"/>
          </ac:spMkLst>
        </pc:spChg>
        <pc:picChg chg="del">
          <ac:chgData name="Charlotte Wale" userId="S::charlottewale@bydesign-group.co.uk::2208e66f-59ba-4e1a-9325-94d8d9d28853" providerId="AD" clId="Web-{C8A9C2A5-F03D-5550-5D10-1BCD72443707}" dt="2021-04-07T07:46:11.023" v="31"/>
          <ac:picMkLst>
            <pc:docMk/>
            <pc:sldMk cId="2875340006" sldId="317"/>
            <ac:picMk id="3" creationId="{C9B6DD8F-D266-445A-9A04-07E71FB0E8CF}"/>
          </ac:picMkLst>
        </pc:picChg>
        <pc:picChg chg="del">
          <ac:chgData name="Charlotte Wale" userId="S::charlottewale@bydesign-group.co.uk::2208e66f-59ba-4e1a-9325-94d8d9d28853" providerId="AD" clId="Web-{C8A9C2A5-F03D-5550-5D10-1BCD72443707}" dt="2021-04-07T07:46:11.023" v="30"/>
          <ac:picMkLst>
            <pc:docMk/>
            <pc:sldMk cId="2875340006" sldId="317"/>
            <ac:picMk id="8" creationId="{49E65733-889C-41F1-85E4-F22353256EF5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46:12.101" v="34"/>
          <ac:picMkLst>
            <pc:docMk/>
            <pc:sldMk cId="2875340006" sldId="317"/>
            <ac:picMk id="10" creationId="{7F146AC2-5BF8-442A-92CC-820A77EAC885}"/>
          </ac:picMkLst>
        </pc:picChg>
        <pc:picChg chg="del">
          <ac:chgData name="Charlotte Wale" userId="S::charlottewale@bydesign-group.co.uk::2208e66f-59ba-4e1a-9325-94d8d9d28853" providerId="AD" clId="Web-{C8A9C2A5-F03D-5550-5D10-1BCD72443707}" dt="2021-04-07T07:46:11.023" v="29"/>
          <ac:picMkLst>
            <pc:docMk/>
            <pc:sldMk cId="2875340006" sldId="317"/>
            <ac:picMk id="11" creationId="{43854611-50D5-4964-95EA-6350C3D4779E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46:12.101" v="34"/>
          <ac:picMkLst>
            <pc:docMk/>
            <pc:sldMk cId="2875340006" sldId="317"/>
            <ac:picMk id="12" creationId="{F0BDFE56-0DD3-4C3B-A7C8-1443B50DD422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46:12.101" v="34"/>
          <ac:picMkLst>
            <pc:docMk/>
            <pc:sldMk cId="2875340006" sldId="317"/>
            <ac:picMk id="13" creationId="{94C1BF0D-11B0-4C0A-86FA-0506AF41117C}"/>
          </ac:picMkLst>
        </pc:picChg>
      </pc:sldChg>
      <pc:sldChg chg="modSp">
        <pc:chgData name="Charlotte Wale" userId="S::charlottewale@bydesign-group.co.uk::2208e66f-59ba-4e1a-9325-94d8d9d28853" providerId="AD" clId="Web-{C8A9C2A5-F03D-5550-5D10-1BCD72443707}" dt="2021-04-07T07:51:14.607" v="118" actId="1076"/>
        <pc:sldMkLst>
          <pc:docMk/>
          <pc:sldMk cId="3659413128" sldId="318"/>
        </pc:sldMkLst>
        <pc:spChg chg="mod">
          <ac:chgData name="Charlotte Wale" userId="S::charlottewale@bydesign-group.co.uk::2208e66f-59ba-4e1a-9325-94d8d9d28853" providerId="AD" clId="Web-{C8A9C2A5-F03D-5550-5D10-1BCD72443707}" dt="2021-04-07T07:51:14.592" v="117" actId="1076"/>
          <ac:spMkLst>
            <pc:docMk/>
            <pc:sldMk cId="3659413128" sldId="318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1:14.607" v="118" actId="1076"/>
          <ac:spMkLst>
            <pc:docMk/>
            <pc:sldMk cId="3659413128" sldId="318"/>
            <ac:spMk id="5" creationId="{9837C7CA-2C14-41F5-8F7E-83E33CF6A0DB}"/>
          </ac:spMkLst>
        </pc:spChg>
        <pc:picChg chg="mod">
          <ac:chgData name="Charlotte Wale" userId="S::charlottewale@bydesign-group.co.uk::2208e66f-59ba-4e1a-9325-94d8d9d28853" providerId="AD" clId="Web-{C8A9C2A5-F03D-5550-5D10-1BCD72443707}" dt="2021-04-07T07:51:10.482" v="115" actId="1076"/>
          <ac:picMkLst>
            <pc:docMk/>
            <pc:sldMk cId="3659413128" sldId="318"/>
            <ac:picMk id="6" creationId="{F04087A4-E351-44C5-ABB1-A9821C2A8870}"/>
          </ac:picMkLst>
        </pc:picChg>
        <pc:picChg chg="mod">
          <ac:chgData name="Charlotte Wale" userId="S::charlottewale@bydesign-group.co.uk::2208e66f-59ba-4e1a-9325-94d8d9d28853" providerId="AD" clId="Web-{C8A9C2A5-F03D-5550-5D10-1BCD72443707}" dt="2021-04-07T07:51:10.498" v="116" actId="1076"/>
          <ac:picMkLst>
            <pc:docMk/>
            <pc:sldMk cId="3659413128" sldId="318"/>
            <ac:picMk id="9" creationId="{C7EC8A98-4E06-434C-8ADD-38A8C5678694}"/>
          </ac:picMkLst>
        </pc:picChg>
        <pc:picChg chg="mod">
          <ac:chgData name="Charlotte Wale" userId="S::charlottewale@bydesign-group.co.uk::2208e66f-59ba-4e1a-9325-94d8d9d28853" providerId="AD" clId="Web-{C8A9C2A5-F03D-5550-5D10-1BCD72443707}" dt="2021-04-07T07:51:10.467" v="114" actId="1076"/>
          <ac:picMkLst>
            <pc:docMk/>
            <pc:sldMk cId="3659413128" sldId="318"/>
            <ac:picMk id="14" creationId="{867C3F64-C3BD-4722-ADDC-27492CDAF318}"/>
          </ac:picMkLst>
        </pc:picChg>
      </pc:sldChg>
      <pc:sldChg chg="modSp">
        <pc:chgData name="Charlotte Wale" userId="S::charlottewale@bydesign-group.co.uk::2208e66f-59ba-4e1a-9325-94d8d9d28853" providerId="AD" clId="Web-{C8A9C2A5-F03D-5550-5D10-1BCD72443707}" dt="2021-04-07T07:47:35.634" v="54" actId="1076"/>
        <pc:sldMkLst>
          <pc:docMk/>
          <pc:sldMk cId="2439254363" sldId="321"/>
        </pc:sldMkLst>
        <pc:spChg chg="mod">
          <ac:chgData name="Charlotte Wale" userId="S::charlottewale@bydesign-group.co.uk::2208e66f-59ba-4e1a-9325-94d8d9d28853" providerId="AD" clId="Web-{C8A9C2A5-F03D-5550-5D10-1BCD72443707}" dt="2021-04-07T07:47:32.853" v="52" actId="1076"/>
          <ac:spMkLst>
            <pc:docMk/>
            <pc:sldMk cId="2439254363" sldId="321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47:32.853" v="53" actId="1076"/>
          <ac:spMkLst>
            <pc:docMk/>
            <pc:sldMk cId="2439254363" sldId="321"/>
            <ac:spMk id="5" creationId="{9837C7CA-2C14-41F5-8F7E-83E33CF6A0DB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47:17.978" v="45" actId="1076"/>
          <ac:spMkLst>
            <pc:docMk/>
            <pc:sldMk cId="2439254363" sldId="321"/>
            <ac:spMk id="12" creationId="{7E64AACA-E3B6-492B-89BC-48AE37EDF96C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47:35.634" v="54" actId="1076"/>
          <ac:spMkLst>
            <pc:docMk/>
            <pc:sldMk cId="2439254363" sldId="321"/>
            <ac:spMk id="14" creationId="{0996160D-1DDD-4EA9-B110-7FE652FFF4F7}"/>
          </ac:spMkLst>
        </pc:spChg>
        <pc:picChg chg="mod">
          <ac:chgData name="Charlotte Wale" userId="S::charlottewale@bydesign-group.co.uk::2208e66f-59ba-4e1a-9325-94d8d9d28853" providerId="AD" clId="Web-{C8A9C2A5-F03D-5550-5D10-1BCD72443707}" dt="2021-04-07T07:47:28.509" v="51" actId="1076"/>
          <ac:picMkLst>
            <pc:docMk/>
            <pc:sldMk cId="2439254363" sldId="321"/>
            <ac:picMk id="3" creationId="{D3455497-BA6D-450C-9834-055CA376A53F}"/>
          </ac:picMkLst>
        </pc:picChg>
        <pc:picChg chg="mod">
          <ac:chgData name="Charlotte Wale" userId="S::charlottewale@bydesign-group.co.uk::2208e66f-59ba-4e1a-9325-94d8d9d28853" providerId="AD" clId="Web-{C8A9C2A5-F03D-5550-5D10-1BCD72443707}" dt="2021-04-07T07:47:28.462" v="48" actId="1076"/>
          <ac:picMkLst>
            <pc:docMk/>
            <pc:sldMk cId="2439254363" sldId="321"/>
            <ac:picMk id="7" creationId="{34D99E48-2CAE-461C-8413-97E0476EF95E}"/>
          </ac:picMkLst>
        </pc:picChg>
        <pc:picChg chg="mod">
          <ac:chgData name="Charlotte Wale" userId="S::charlottewale@bydesign-group.co.uk::2208e66f-59ba-4e1a-9325-94d8d9d28853" providerId="AD" clId="Web-{C8A9C2A5-F03D-5550-5D10-1BCD72443707}" dt="2021-04-07T07:47:28.478" v="49" actId="1076"/>
          <ac:picMkLst>
            <pc:docMk/>
            <pc:sldMk cId="2439254363" sldId="321"/>
            <ac:picMk id="13" creationId="{2C2E9D75-090D-44C8-8C4E-84DCF250ACE4}"/>
          </ac:picMkLst>
        </pc:picChg>
        <pc:picChg chg="mod">
          <ac:chgData name="Charlotte Wale" userId="S::charlottewale@bydesign-group.co.uk::2208e66f-59ba-4e1a-9325-94d8d9d28853" providerId="AD" clId="Web-{C8A9C2A5-F03D-5550-5D10-1BCD72443707}" dt="2021-04-07T07:47:28.493" v="50" actId="1076"/>
          <ac:picMkLst>
            <pc:docMk/>
            <pc:sldMk cId="2439254363" sldId="321"/>
            <ac:picMk id="15" creationId="{38A81E83-961B-4138-A61D-1AB38AE994C2}"/>
          </ac:picMkLst>
        </pc:picChg>
      </pc:sldChg>
      <pc:sldChg chg="addSp delSp modSp delAnim">
        <pc:chgData name="Charlotte Wale" userId="S::charlottewale@bydesign-group.co.uk::2208e66f-59ba-4e1a-9325-94d8d9d28853" providerId="AD" clId="Web-{C8A9C2A5-F03D-5550-5D10-1BCD72443707}" dt="2021-04-07T07:51:55.233" v="131" actId="20577"/>
        <pc:sldMkLst>
          <pc:docMk/>
          <pc:sldMk cId="3207690057" sldId="322"/>
        </pc:sldMkLst>
        <pc:spChg chg="del">
          <ac:chgData name="Charlotte Wale" userId="S::charlottewale@bydesign-group.co.uk::2208e66f-59ba-4e1a-9325-94d8d9d28853" providerId="AD" clId="Web-{C8A9C2A5-F03D-5550-5D10-1BCD72443707}" dt="2021-04-07T07:51:23.529" v="122"/>
          <ac:spMkLst>
            <pc:docMk/>
            <pc:sldMk cId="3207690057" sldId="322"/>
            <ac:spMk id="4" creationId="{89ABB694-C59B-4251-9AAB-9362E0AF096C}"/>
          </ac:spMkLst>
        </pc:spChg>
        <pc:spChg chg="del">
          <ac:chgData name="Charlotte Wale" userId="S::charlottewale@bydesign-group.co.uk::2208e66f-59ba-4e1a-9325-94d8d9d28853" providerId="AD" clId="Web-{C8A9C2A5-F03D-5550-5D10-1BCD72443707}" dt="2021-04-07T07:51:23.514" v="121"/>
          <ac:spMkLst>
            <pc:docMk/>
            <pc:sldMk cId="3207690057" sldId="322"/>
            <ac:spMk id="5" creationId="{9837C7CA-2C14-41F5-8F7E-83E33CF6A0DB}"/>
          </ac:spMkLst>
        </pc:spChg>
        <pc:spChg chg="add mod">
          <ac:chgData name="Charlotte Wale" userId="S::charlottewale@bydesign-group.co.uk::2208e66f-59ba-4e1a-9325-94d8d9d28853" providerId="AD" clId="Web-{C8A9C2A5-F03D-5550-5D10-1BCD72443707}" dt="2021-04-07T07:51:51.233" v="128" actId="20577"/>
          <ac:spMkLst>
            <pc:docMk/>
            <pc:sldMk cId="3207690057" sldId="322"/>
            <ac:spMk id="6" creationId="{617B074D-AE70-4F3F-84BA-C40B19630A1E}"/>
          </ac:spMkLst>
        </pc:spChg>
        <pc:spChg chg="add">
          <ac:chgData name="Charlotte Wale" userId="S::charlottewale@bydesign-group.co.uk::2208e66f-59ba-4e1a-9325-94d8d9d28853" providerId="AD" clId="Web-{C8A9C2A5-F03D-5550-5D10-1BCD72443707}" dt="2021-04-07T07:51:24.498" v="123"/>
          <ac:spMkLst>
            <pc:docMk/>
            <pc:sldMk cId="3207690057" sldId="322"/>
            <ac:spMk id="7" creationId="{A8332D12-62A6-46FC-ADBA-F06B0826AE77}"/>
          </ac:spMkLst>
        </pc:spChg>
        <pc:spChg chg="del">
          <ac:chgData name="Charlotte Wale" userId="S::charlottewale@bydesign-group.co.uk::2208e66f-59ba-4e1a-9325-94d8d9d28853" providerId="AD" clId="Web-{C8A9C2A5-F03D-5550-5D10-1BCD72443707}" dt="2021-04-07T07:51:23.514" v="120"/>
          <ac:spMkLst>
            <pc:docMk/>
            <pc:sldMk cId="3207690057" sldId="322"/>
            <ac:spMk id="8" creationId="{5920BB1A-16A8-4BDF-93C0-D9150F685776}"/>
          </ac:spMkLst>
        </pc:spChg>
        <pc:spChg chg="del">
          <ac:chgData name="Charlotte Wale" userId="S::charlottewale@bydesign-group.co.uk::2208e66f-59ba-4e1a-9325-94d8d9d28853" providerId="AD" clId="Web-{C8A9C2A5-F03D-5550-5D10-1BCD72443707}" dt="2021-04-07T07:51:23.514" v="119"/>
          <ac:spMkLst>
            <pc:docMk/>
            <pc:sldMk cId="3207690057" sldId="322"/>
            <ac:spMk id="9" creationId="{B5150919-D806-4176-A3EC-6224BAD44F92}"/>
          </ac:spMkLst>
        </pc:spChg>
        <pc:spChg chg="add mod">
          <ac:chgData name="Charlotte Wale" userId="S::charlottewale@bydesign-group.co.uk::2208e66f-59ba-4e1a-9325-94d8d9d28853" providerId="AD" clId="Web-{C8A9C2A5-F03D-5550-5D10-1BCD72443707}" dt="2021-04-07T07:51:55.233" v="131" actId="20577"/>
          <ac:spMkLst>
            <pc:docMk/>
            <pc:sldMk cId="3207690057" sldId="322"/>
            <ac:spMk id="10" creationId="{070363B0-61E4-4B51-ABF4-C671B138E485}"/>
          </ac:spMkLst>
        </pc:spChg>
        <pc:spChg chg="add">
          <ac:chgData name="Charlotte Wale" userId="S::charlottewale@bydesign-group.co.uk::2208e66f-59ba-4e1a-9325-94d8d9d28853" providerId="AD" clId="Web-{C8A9C2A5-F03D-5550-5D10-1BCD72443707}" dt="2021-04-07T07:51:24.498" v="123"/>
          <ac:spMkLst>
            <pc:docMk/>
            <pc:sldMk cId="3207690057" sldId="322"/>
            <ac:spMk id="11" creationId="{B299909F-4BE5-4C1A-96A2-E77F3CBE1510}"/>
          </ac:spMkLst>
        </pc:spChg>
      </pc:sldChg>
      <pc:sldChg chg="addSp delSp delAnim">
        <pc:chgData name="Charlotte Wale" userId="S::charlottewale@bydesign-group.co.uk::2208e66f-59ba-4e1a-9325-94d8d9d28853" providerId="AD" clId="Web-{C8A9C2A5-F03D-5550-5D10-1BCD72443707}" dt="2021-04-07T07:52:09.812" v="138"/>
        <pc:sldMkLst>
          <pc:docMk/>
          <pc:sldMk cId="3534605171" sldId="323"/>
        </pc:sldMkLst>
        <pc:spChg chg="del">
          <ac:chgData name="Charlotte Wale" userId="S::charlottewale@bydesign-group.co.uk::2208e66f-59ba-4e1a-9325-94d8d9d28853" providerId="AD" clId="Web-{C8A9C2A5-F03D-5550-5D10-1BCD72443707}" dt="2021-04-07T07:52:08.687" v="137"/>
          <ac:spMkLst>
            <pc:docMk/>
            <pc:sldMk cId="3534605171" sldId="323"/>
            <ac:spMk id="4" creationId="{89ABB694-C59B-4251-9AAB-9362E0AF096C}"/>
          </ac:spMkLst>
        </pc:spChg>
        <pc:spChg chg="del">
          <ac:chgData name="Charlotte Wale" userId="S::charlottewale@bydesign-group.co.uk::2208e66f-59ba-4e1a-9325-94d8d9d28853" providerId="AD" clId="Web-{C8A9C2A5-F03D-5550-5D10-1BCD72443707}" dt="2021-04-07T07:52:08.687" v="136"/>
          <ac:spMkLst>
            <pc:docMk/>
            <pc:sldMk cId="3534605171" sldId="323"/>
            <ac:spMk id="5" creationId="{9837C7CA-2C14-41F5-8F7E-83E33CF6A0DB}"/>
          </ac:spMkLst>
        </pc:spChg>
        <pc:spChg chg="add">
          <ac:chgData name="Charlotte Wale" userId="S::charlottewale@bydesign-group.co.uk::2208e66f-59ba-4e1a-9325-94d8d9d28853" providerId="AD" clId="Web-{C8A9C2A5-F03D-5550-5D10-1BCD72443707}" dt="2021-04-07T07:52:09.812" v="138"/>
          <ac:spMkLst>
            <pc:docMk/>
            <pc:sldMk cId="3534605171" sldId="323"/>
            <ac:spMk id="8" creationId="{4F971216-F16F-463C-9455-C0F421A15A68}"/>
          </ac:spMkLst>
        </pc:spChg>
        <pc:spChg chg="del">
          <ac:chgData name="Charlotte Wale" userId="S::charlottewale@bydesign-group.co.uk::2208e66f-59ba-4e1a-9325-94d8d9d28853" providerId="AD" clId="Web-{C8A9C2A5-F03D-5550-5D10-1BCD72443707}" dt="2021-04-07T07:52:08.687" v="135"/>
          <ac:spMkLst>
            <pc:docMk/>
            <pc:sldMk cId="3534605171" sldId="323"/>
            <ac:spMk id="9" creationId="{B5150919-D806-4176-A3EC-6224BAD44F92}"/>
          </ac:spMkLst>
        </pc:spChg>
        <pc:spChg chg="add">
          <ac:chgData name="Charlotte Wale" userId="S::charlottewale@bydesign-group.co.uk::2208e66f-59ba-4e1a-9325-94d8d9d28853" providerId="AD" clId="Web-{C8A9C2A5-F03D-5550-5D10-1BCD72443707}" dt="2021-04-07T07:52:09.812" v="138"/>
          <ac:spMkLst>
            <pc:docMk/>
            <pc:sldMk cId="3534605171" sldId="323"/>
            <ac:spMk id="10" creationId="{30D8AB74-003B-423D-8D3E-48F5AADD4C10}"/>
          </ac:spMkLst>
        </pc:spChg>
        <pc:spChg chg="add">
          <ac:chgData name="Charlotte Wale" userId="S::charlottewale@bydesign-group.co.uk::2208e66f-59ba-4e1a-9325-94d8d9d28853" providerId="AD" clId="Web-{C8A9C2A5-F03D-5550-5D10-1BCD72443707}" dt="2021-04-07T07:52:09.812" v="138"/>
          <ac:spMkLst>
            <pc:docMk/>
            <pc:sldMk cId="3534605171" sldId="323"/>
            <ac:spMk id="11" creationId="{511F497E-EE9F-4BC5-B4FF-F8CCD88E01BE}"/>
          </ac:spMkLst>
        </pc:spChg>
        <pc:picChg chg="del">
          <ac:chgData name="Charlotte Wale" userId="S::charlottewale@bydesign-group.co.uk::2208e66f-59ba-4e1a-9325-94d8d9d28853" providerId="AD" clId="Web-{C8A9C2A5-F03D-5550-5D10-1BCD72443707}" dt="2021-04-07T07:52:08.687" v="134"/>
          <ac:picMkLst>
            <pc:docMk/>
            <pc:sldMk cId="3534605171" sldId="323"/>
            <ac:picMk id="12" creationId="{8750151E-6B5E-471B-90BE-F8E4952B7CB7}"/>
          </ac:picMkLst>
        </pc:picChg>
        <pc:picChg chg="del">
          <ac:chgData name="Charlotte Wale" userId="S::charlottewale@bydesign-group.co.uk::2208e66f-59ba-4e1a-9325-94d8d9d28853" providerId="AD" clId="Web-{C8A9C2A5-F03D-5550-5D10-1BCD72443707}" dt="2021-04-07T07:52:08.671" v="133"/>
          <ac:picMkLst>
            <pc:docMk/>
            <pc:sldMk cId="3534605171" sldId="323"/>
            <ac:picMk id="13" creationId="{E584911D-8701-4CD2-BF54-7238C988CC90}"/>
          </ac:picMkLst>
        </pc:picChg>
        <pc:picChg chg="del">
          <ac:chgData name="Charlotte Wale" userId="S::charlottewale@bydesign-group.co.uk::2208e66f-59ba-4e1a-9325-94d8d9d28853" providerId="AD" clId="Web-{C8A9C2A5-F03D-5550-5D10-1BCD72443707}" dt="2021-04-07T07:52:08.671" v="132"/>
          <ac:picMkLst>
            <pc:docMk/>
            <pc:sldMk cId="3534605171" sldId="323"/>
            <ac:picMk id="14" creationId="{1E0748EE-08DA-494E-BB55-A678348B2E42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52:09.812" v="138"/>
          <ac:picMkLst>
            <pc:docMk/>
            <pc:sldMk cId="3534605171" sldId="323"/>
            <ac:picMk id="15" creationId="{72770362-5BA1-4BD7-AC53-5A7C4E60CC4F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52:09.812" v="138"/>
          <ac:picMkLst>
            <pc:docMk/>
            <pc:sldMk cId="3534605171" sldId="323"/>
            <ac:picMk id="16" creationId="{FAED7540-459B-43DA-94CA-EF1230F87E42}"/>
          </ac:picMkLst>
        </pc:picChg>
        <pc:picChg chg="add">
          <ac:chgData name="Charlotte Wale" userId="S::charlottewale@bydesign-group.co.uk::2208e66f-59ba-4e1a-9325-94d8d9d28853" providerId="AD" clId="Web-{C8A9C2A5-F03D-5550-5D10-1BCD72443707}" dt="2021-04-07T07:52:09.812" v="138"/>
          <ac:picMkLst>
            <pc:docMk/>
            <pc:sldMk cId="3534605171" sldId="323"/>
            <ac:picMk id="17" creationId="{8674CDF6-35AF-43B9-9EC2-84726D49E9C8}"/>
          </ac:picMkLst>
        </pc:picChg>
      </pc:sldChg>
      <pc:sldChg chg="modSp">
        <pc:chgData name="Charlotte Wale" userId="S::charlottewale@bydesign-group.co.uk::2208e66f-59ba-4e1a-9325-94d8d9d28853" providerId="AD" clId="Web-{C8A9C2A5-F03D-5550-5D10-1BCD72443707}" dt="2021-04-07T07:49:05.995" v="78" actId="20577"/>
        <pc:sldMkLst>
          <pc:docMk/>
          <pc:sldMk cId="1418229176" sldId="325"/>
        </pc:sldMkLst>
        <pc:spChg chg="mod">
          <ac:chgData name="Charlotte Wale" userId="S::charlottewale@bydesign-group.co.uk::2208e66f-59ba-4e1a-9325-94d8d9d28853" providerId="AD" clId="Web-{C8A9C2A5-F03D-5550-5D10-1BCD72443707}" dt="2021-04-07T07:48:26.666" v="72" actId="1076"/>
          <ac:spMkLst>
            <pc:docMk/>
            <pc:sldMk cId="1418229176" sldId="325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49:05.995" v="78" actId="20577"/>
          <ac:spMkLst>
            <pc:docMk/>
            <pc:sldMk cId="1418229176" sldId="325"/>
            <ac:spMk id="5" creationId="{9837C7CA-2C14-41F5-8F7E-83E33CF6A0DB}"/>
          </ac:spMkLst>
        </pc:spChg>
        <pc:picChg chg="mod">
          <ac:chgData name="Charlotte Wale" userId="S::charlottewale@bydesign-group.co.uk::2208e66f-59ba-4e1a-9325-94d8d9d28853" providerId="AD" clId="Web-{C8A9C2A5-F03D-5550-5D10-1BCD72443707}" dt="2021-04-07T07:48:13.338" v="65" actId="1076"/>
          <ac:picMkLst>
            <pc:docMk/>
            <pc:sldMk cId="1418229176" sldId="325"/>
            <ac:picMk id="10" creationId="{14580B79-772B-4180-A540-EAC52C673CD7}"/>
          </ac:picMkLst>
        </pc:picChg>
        <pc:picChg chg="mod modCrop">
          <ac:chgData name="Charlotte Wale" userId="S::charlottewale@bydesign-group.co.uk::2208e66f-59ba-4e1a-9325-94d8d9d28853" providerId="AD" clId="Web-{C8A9C2A5-F03D-5550-5D10-1BCD72443707}" dt="2021-04-07T07:48:54.808" v="77"/>
          <ac:picMkLst>
            <pc:docMk/>
            <pc:sldMk cId="1418229176" sldId="325"/>
            <ac:picMk id="12" creationId="{FA479A0E-2FA1-41EB-B790-7B7A943E4E35}"/>
          </ac:picMkLst>
        </pc:picChg>
        <pc:picChg chg="mod">
          <ac:chgData name="Charlotte Wale" userId="S::charlottewale@bydesign-group.co.uk::2208e66f-59ba-4e1a-9325-94d8d9d28853" providerId="AD" clId="Web-{C8A9C2A5-F03D-5550-5D10-1BCD72443707}" dt="2021-04-07T07:48:13.338" v="67" actId="1076"/>
          <ac:picMkLst>
            <pc:docMk/>
            <pc:sldMk cId="1418229176" sldId="325"/>
            <ac:picMk id="14" creationId="{982BEAE1-C157-4497-AAE1-5D2E058B5196}"/>
          </ac:picMkLst>
        </pc:picChg>
        <pc:picChg chg="mod">
          <ac:chgData name="Charlotte Wale" userId="S::charlottewale@bydesign-group.co.uk::2208e66f-59ba-4e1a-9325-94d8d9d28853" providerId="AD" clId="Web-{C8A9C2A5-F03D-5550-5D10-1BCD72443707}" dt="2021-04-07T07:48:13.354" v="68" actId="1076"/>
          <ac:picMkLst>
            <pc:docMk/>
            <pc:sldMk cId="1418229176" sldId="325"/>
            <ac:picMk id="16" creationId="{86C07CA0-FEDA-4808-A1AB-C0A531728878}"/>
          </ac:picMkLst>
        </pc:picChg>
      </pc:sldChg>
      <pc:sldChg chg="modSp">
        <pc:chgData name="Charlotte Wale" userId="S::charlottewale@bydesign-group.co.uk::2208e66f-59ba-4e1a-9325-94d8d9d28853" providerId="AD" clId="Web-{C8A9C2A5-F03D-5550-5D10-1BCD72443707}" dt="2021-04-07T07:49:43.465" v="88" actId="1076"/>
        <pc:sldMkLst>
          <pc:docMk/>
          <pc:sldMk cId="1827431397" sldId="326"/>
        </pc:sldMkLst>
        <pc:spChg chg="mod">
          <ac:chgData name="Charlotte Wale" userId="S::charlottewale@bydesign-group.co.uk::2208e66f-59ba-4e1a-9325-94d8d9d28853" providerId="AD" clId="Web-{C8A9C2A5-F03D-5550-5D10-1BCD72443707}" dt="2021-04-07T07:49:36.949" v="86" actId="1076"/>
          <ac:spMkLst>
            <pc:docMk/>
            <pc:sldMk cId="1827431397" sldId="326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49:40.105" v="87" actId="1076"/>
          <ac:spMkLst>
            <pc:docMk/>
            <pc:sldMk cId="1827431397" sldId="326"/>
            <ac:spMk id="5" creationId="{9837C7CA-2C14-41F5-8F7E-83E33CF6A0DB}"/>
          </ac:spMkLst>
        </pc:spChg>
        <pc:picChg chg="mod">
          <ac:chgData name="Charlotte Wale" userId="S::charlottewale@bydesign-group.co.uk::2208e66f-59ba-4e1a-9325-94d8d9d28853" providerId="AD" clId="Web-{C8A9C2A5-F03D-5550-5D10-1BCD72443707}" dt="2021-04-07T07:49:43.465" v="88" actId="1076"/>
          <ac:picMkLst>
            <pc:docMk/>
            <pc:sldMk cId="1827431397" sldId="326"/>
            <ac:picMk id="20" creationId="{122C84E5-BC2D-4314-A839-A67EAF766EC7}"/>
          </ac:picMkLst>
        </pc:picChg>
      </pc:sldChg>
      <pc:sldChg chg="modSp">
        <pc:chgData name="Charlotte Wale" userId="S::charlottewale@bydesign-group.co.uk::2208e66f-59ba-4e1a-9325-94d8d9d28853" providerId="AD" clId="Web-{C8A9C2A5-F03D-5550-5D10-1BCD72443707}" dt="2021-04-07T07:52:29.359" v="140" actId="1076"/>
        <pc:sldMkLst>
          <pc:docMk/>
          <pc:sldMk cId="3829087769" sldId="332"/>
        </pc:sldMkLst>
        <pc:spChg chg="mod">
          <ac:chgData name="Charlotte Wale" userId="S::charlottewale@bydesign-group.co.uk::2208e66f-59ba-4e1a-9325-94d8d9d28853" providerId="AD" clId="Web-{C8A9C2A5-F03D-5550-5D10-1BCD72443707}" dt="2021-04-07T07:52:29.359" v="140" actId="1076"/>
          <ac:spMkLst>
            <pc:docMk/>
            <pc:sldMk cId="3829087769" sldId="332"/>
            <ac:spMk id="2" creationId="{07989D98-D4C0-BE45-A323-04231EB23A40}"/>
          </ac:spMkLst>
        </pc:spChg>
      </pc:sldChg>
      <pc:sldChg chg="modSp">
        <pc:chgData name="Charlotte Wale" userId="S::charlottewale@bydesign-group.co.uk::2208e66f-59ba-4e1a-9325-94d8d9d28853" providerId="AD" clId="Web-{C8A9C2A5-F03D-5550-5D10-1BCD72443707}" dt="2021-04-07T07:52:33.937" v="141" actId="20577"/>
        <pc:sldMkLst>
          <pc:docMk/>
          <pc:sldMk cId="1930351741" sldId="333"/>
        </pc:sldMkLst>
        <pc:spChg chg="mod">
          <ac:chgData name="Charlotte Wale" userId="S::charlottewale@bydesign-group.co.uk::2208e66f-59ba-4e1a-9325-94d8d9d28853" providerId="AD" clId="Web-{C8A9C2A5-F03D-5550-5D10-1BCD72443707}" dt="2021-04-07T07:52:33.937" v="141" actId="20577"/>
          <ac:spMkLst>
            <pc:docMk/>
            <pc:sldMk cId="1930351741" sldId="333"/>
            <ac:spMk id="2" creationId="{07989D98-D4C0-BE45-A323-04231EB23A40}"/>
          </ac:spMkLst>
        </pc:spChg>
      </pc:sldChg>
      <pc:sldChg chg="modSp">
        <pc:chgData name="Charlotte Wale" userId="S::charlottewale@bydesign-group.co.uk::2208e66f-59ba-4e1a-9325-94d8d9d28853" providerId="AD" clId="Web-{C8A9C2A5-F03D-5550-5D10-1BCD72443707}" dt="2021-04-07T07:52:50.109" v="144" actId="1076"/>
        <pc:sldMkLst>
          <pc:docMk/>
          <pc:sldMk cId="232408191" sldId="334"/>
        </pc:sldMkLst>
        <pc:spChg chg="mod">
          <ac:chgData name="Charlotte Wale" userId="S::charlottewale@bydesign-group.co.uk::2208e66f-59ba-4e1a-9325-94d8d9d28853" providerId="AD" clId="Web-{C8A9C2A5-F03D-5550-5D10-1BCD72443707}" dt="2021-04-07T07:52:47.234" v="143" actId="1076"/>
          <ac:spMkLst>
            <pc:docMk/>
            <pc:sldMk cId="232408191" sldId="334"/>
            <ac:spMk id="2" creationId="{07989D98-D4C0-BE45-A323-04231EB23A40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2:50.109" v="144" actId="1076"/>
          <ac:spMkLst>
            <pc:docMk/>
            <pc:sldMk cId="232408191" sldId="334"/>
            <ac:spMk id="7" creationId="{C1263E8F-E348-4838-A66D-F1C217FBED1D}"/>
          </ac:spMkLst>
        </pc:spChg>
      </pc:sldChg>
      <pc:sldChg chg="modSp">
        <pc:chgData name="Charlotte Wale" userId="S::charlottewale@bydesign-group.co.uk::2208e66f-59ba-4e1a-9325-94d8d9d28853" providerId="AD" clId="Web-{C8A9C2A5-F03D-5550-5D10-1BCD72443707}" dt="2021-04-07T07:53:05.172" v="153" actId="1076"/>
        <pc:sldMkLst>
          <pc:docMk/>
          <pc:sldMk cId="3189243782" sldId="335"/>
        </pc:sldMkLst>
        <pc:spChg chg="mod">
          <ac:chgData name="Charlotte Wale" userId="S::charlottewale@bydesign-group.co.uk::2208e66f-59ba-4e1a-9325-94d8d9d28853" providerId="AD" clId="Web-{C8A9C2A5-F03D-5550-5D10-1BCD72443707}" dt="2021-04-07T07:53:05.172" v="153" actId="1076"/>
          <ac:spMkLst>
            <pc:docMk/>
            <pc:sldMk cId="3189243782" sldId="335"/>
            <ac:spMk id="2" creationId="{07989D98-D4C0-BE45-A323-04231EB23A40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3:05.156" v="150" actId="1076"/>
          <ac:spMkLst>
            <pc:docMk/>
            <pc:sldMk cId="3189243782" sldId="335"/>
            <ac:spMk id="7" creationId="{C1263E8F-E348-4838-A66D-F1C217FBED1D}"/>
          </ac:spMkLst>
        </pc:spChg>
        <pc:picChg chg="mod">
          <ac:chgData name="Charlotte Wale" userId="S::charlottewale@bydesign-group.co.uk::2208e66f-59ba-4e1a-9325-94d8d9d28853" providerId="AD" clId="Web-{C8A9C2A5-F03D-5550-5D10-1BCD72443707}" dt="2021-04-07T07:53:05.156" v="151" actId="1076"/>
          <ac:picMkLst>
            <pc:docMk/>
            <pc:sldMk cId="3189243782" sldId="335"/>
            <ac:picMk id="4" creationId="{41266991-6391-4FC8-A49C-B856D0908EEB}"/>
          </ac:picMkLst>
        </pc:picChg>
        <pc:picChg chg="mod">
          <ac:chgData name="Charlotte Wale" userId="S::charlottewale@bydesign-group.co.uk::2208e66f-59ba-4e1a-9325-94d8d9d28853" providerId="AD" clId="Web-{C8A9C2A5-F03D-5550-5D10-1BCD72443707}" dt="2021-04-07T07:53:05.156" v="152" actId="1076"/>
          <ac:picMkLst>
            <pc:docMk/>
            <pc:sldMk cId="3189243782" sldId="335"/>
            <ac:picMk id="10" creationId="{D96939E1-2E73-419E-BA9B-8E60510C5FC2}"/>
          </ac:picMkLst>
        </pc:picChg>
      </pc:sldChg>
      <pc:sldChg chg="modSp">
        <pc:chgData name="Charlotte Wale" userId="S::charlottewale@bydesign-group.co.uk::2208e66f-59ba-4e1a-9325-94d8d9d28853" providerId="AD" clId="Web-{C8A9C2A5-F03D-5550-5D10-1BCD72443707}" dt="2021-04-07T07:54:09.595" v="167"/>
        <pc:sldMkLst>
          <pc:docMk/>
          <pc:sldMk cId="583898083" sldId="336"/>
        </pc:sldMkLst>
        <pc:spChg chg="mod">
          <ac:chgData name="Charlotte Wale" userId="S::charlottewale@bydesign-group.co.uk::2208e66f-59ba-4e1a-9325-94d8d9d28853" providerId="AD" clId="Web-{C8A9C2A5-F03D-5550-5D10-1BCD72443707}" dt="2021-04-07T07:53:32.204" v="160" actId="1076"/>
          <ac:spMkLst>
            <pc:docMk/>
            <pc:sldMk cId="583898083" sldId="336"/>
            <ac:spMk id="2" creationId="{07989D98-D4C0-BE45-A323-04231EB23A40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4:09.595" v="167"/>
          <ac:spMkLst>
            <pc:docMk/>
            <pc:sldMk cId="583898083" sldId="336"/>
            <ac:spMk id="9" creationId="{AD8A59A0-334A-43E1-9CEC-E4500E5EE211}"/>
          </ac:spMkLst>
        </pc:spChg>
        <pc:picChg chg="mod">
          <ac:chgData name="Charlotte Wale" userId="S::charlottewale@bydesign-group.co.uk::2208e66f-59ba-4e1a-9325-94d8d9d28853" providerId="AD" clId="Web-{C8A9C2A5-F03D-5550-5D10-1BCD72443707}" dt="2021-04-07T07:53:39.188" v="163" actId="1076"/>
          <ac:picMkLst>
            <pc:docMk/>
            <pc:sldMk cId="583898083" sldId="336"/>
            <ac:picMk id="11" creationId="{29B403AF-38F9-43D2-BA00-99260AF416FA}"/>
          </ac:picMkLst>
        </pc:picChg>
      </pc:sldChg>
      <pc:sldChg chg="modSp">
        <pc:chgData name="Charlotte Wale" userId="S::charlottewale@bydesign-group.co.uk::2208e66f-59ba-4e1a-9325-94d8d9d28853" providerId="AD" clId="Web-{C8A9C2A5-F03D-5550-5D10-1BCD72443707}" dt="2021-04-07T07:54:28.221" v="169" actId="20577"/>
        <pc:sldMkLst>
          <pc:docMk/>
          <pc:sldMk cId="2946227646" sldId="337"/>
        </pc:sldMkLst>
        <pc:spChg chg="mod">
          <ac:chgData name="Charlotte Wale" userId="S::charlottewale@bydesign-group.co.uk::2208e66f-59ba-4e1a-9325-94d8d9d28853" providerId="AD" clId="Web-{C8A9C2A5-F03D-5550-5D10-1BCD72443707}" dt="2021-04-07T07:54:28.221" v="169" actId="20577"/>
          <ac:spMkLst>
            <pc:docMk/>
            <pc:sldMk cId="2946227646" sldId="337"/>
            <ac:spMk id="2" creationId="{07989D98-D4C0-BE45-A323-04231EB23A40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4:19.174" v="168"/>
          <ac:spMkLst>
            <pc:docMk/>
            <pc:sldMk cId="2946227646" sldId="337"/>
            <ac:spMk id="12" creationId="{32B65A16-56A1-4FF3-95CD-4F4250FCF05F}"/>
          </ac:spMkLst>
        </pc:spChg>
      </pc:sldChg>
      <pc:sldChg chg="modSp">
        <pc:chgData name="Charlotte Wale" userId="S::charlottewale@bydesign-group.co.uk::2208e66f-59ba-4e1a-9325-94d8d9d28853" providerId="AD" clId="Web-{C8A9C2A5-F03D-5550-5D10-1BCD72443707}" dt="2021-04-07T07:55:42.207" v="183"/>
        <pc:sldMkLst>
          <pc:docMk/>
          <pc:sldMk cId="1603142019" sldId="339"/>
        </pc:sldMkLst>
        <pc:spChg chg="mod">
          <ac:chgData name="Charlotte Wale" userId="S::charlottewale@bydesign-group.co.uk::2208e66f-59ba-4e1a-9325-94d8d9d28853" providerId="AD" clId="Web-{C8A9C2A5-F03D-5550-5D10-1BCD72443707}" dt="2021-04-07T07:55:17.659" v="177" actId="1076"/>
          <ac:spMkLst>
            <pc:docMk/>
            <pc:sldMk cId="1603142019" sldId="339"/>
            <ac:spMk id="2" creationId="{07989D98-D4C0-BE45-A323-04231EB23A40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5:17.659" v="178" actId="1076"/>
          <ac:spMkLst>
            <pc:docMk/>
            <pc:sldMk cId="1603142019" sldId="339"/>
            <ac:spMk id="7" creationId="{C1263E8F-E348-4838-A66D-F1C217FBED1D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5:42.207" v="183"/>
          <ac:spMkLst>
            <pc:docMk/>
            <pc:sldMk cId="1603142019" sldId="339"/>
            <ac:spMk id="9" creationId="{D5D5C700-21D0-4918-B0C2-BB6C75A16E6B}"/>
          </ac:spMkLst>
        </pc:spChg>
        <pc:picChg chg="mod">
          <ac:chgData name="Charlotte Wale" userId="S::charlottewale@bydesign-group.co.uk::2208e66f-59ba-4e1a-9325-94d8d9d28853" providerId="AD" clId="Web-{C8A9C2A5-F03D-5550-5D10-1BCD72443707}" dt="2021-04-07T07:55:17.675" v="179" actId="1076"/>
          <ac:picMkLst>
            <pc:docMk/>
            <pc:sldMk cId="1603142019" sldId="339"/>
            <ac:picMk id="4" creationId="{41266991-6391-4FC8-A49C-B856D0908EEB}"/>
          </ac:picMkLst>
        </pc:picChg>
        <pc:picChg chg="mod">
          <ac:chgData name="Charlotte Wale" userId="S::charlottewale@bydesign-group.co.uk::2208e66f-59ba-4e1a-9325-94d8d9d28853" providerId="AD" clId="Web-{C8A9C2A5-F03D-5550-5D10-1BCD72443707}" dt="2021-04-07T07:55:17.675" v="180" actId="1076"/>
          <ac:picMkLst>
            <pc:docMk/>
            <pc:sldMk cId="1603142019" sldId="339"/>
            <ac:picMk id="10" creationId="{D96939E1-2E73-419E-BA9B-8E60510C5FC2}"/>
          </ac:picMkLst>
        </pc:picChg>
        <pc:picChg chg="mod">
          <ac:chgData name="Charlotte Wale" userId="S::charlottewale@bydesign-group.co.uk::2208e66f-59ba-4e1a-9325-94d8d9d28853" providerId="AD" clId="Web-{C8A9C2A5-F03D-5550-5D10-1BCD72443707}" dt="2021-04-07T07:55:17.675" v="182" actId="1076"/>
          <ac:picMkLst>
            <pc:docMk/>
            <pc:sldMk cId="1603142019" sldId="339"/>
            <ac:picMk id="11" creationId="{A6FAA570-DAC7-4B17-A262-FAC4FBDB88A8}"/>
          </ac:picMkLst>
        </pc:picChg>
      </pc:sldChg>
      <pc:sldChg chg="modSp">
        <pc:chgData name="Charlotte Wale" userId="S::charlottewale@bydesign-group.co.uk::2208e66f-59ba-4e1a-9325-94d8d9d28853" providerId="AD" clId="Web-{C8A9C2A5-F03D-5550-5D10-1BCD72443707}" dt="2021-04-07T07:56:50.474" v="195" actId="1076"/>
        <pc:sldMkLst>
          <pc:docMk/>
          <pc:sldMk cId="2953101775" sldId="347"/>
        </pc:sldMkLst>
        <pc:spChg chg="mod">
          <ac:chgData name="Charlotte Wale" userId="S::charlottewale@bydesign-group.co.uk::2208e66f-59ba-4e1a-9325-94d8d9d28853" providerId="AD" clId="Web-{C8A9C2A5-F03D-5550-5D10-1BCD72443707}" dt="2021-04-07T07:56:50.474" v="195" actId="1076"/>
          <ac:spMkLst>
            <pc:docMk/>
            <pc:sldMk cId="2953101775" sldId="347"/>
            <ac:spMk id="4" creationId="{DA57C4CE-FC0E-483E-B02F-088E3682CC79}"/>
          </ac:spMkLst>
        </pc:spChg>
      </pc:sldChg>
      <pc:sldChg chg="modSp">
        <pc:chgData name="Charlotte Wale" userId="S::charlottewale@bydesign-group.co.uk::2208e66f-59ba-4e1a-9325-94d8d9d28853" providerId="AD" clId="Web-{C8A9C2A5-F03D-5550-5D10-1BCD72443707}" dt="2021-04-07T07:50:34.153" v="102" actId="1076"/>
        <pc:sldMkLst>
          <pc:docMk/>
          <pc:sldMk cId="3794984551" sldId="354"/>
        </pc:sldMkLst>
        <pc:spChg chg="mod">
          <ac:chgData name="Charlotte Wale" userId="S::charlottewale@bydesign-group.co.uk::2208e66f-59ba-4e1a-9325-94d8d9d28853" providerId="AD" clId="Web-{C8A9C2A5-F03D-5550-5D10-1BCD72443707}" dt="2021-04-07T07:50:30.544" v="101" actId="1076"/>
          <ac:spMkLst>
            <pc:docMk/>
            <pc:sldMk cId="3794984551" sldId="354"/>
            <ac:spMk id="2" creationId="{3757773E-5EA5-439F-9A5B-EAB95795D6CF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0:34.153" v="102" actId="1076"/>
          <ac:spMkLst>
            <pc:docMk/>
            <pc:sldMk cId="3794984551" sldId="354"/>
            <ac:spMk id="4" creationId="{4C87B58C-E6ED-4052-97E1-C548BA3D42F1}"/>
          </ac:spMkLst>
        </pc:spChg>
      </pc:sldChg>
      <pc:sldChg chg="modSp">
        <pc:chgData name="Charlotte Wale" userId="S::charlottewale@bydesign-group.co.uk::2208e66f-59ba-4e1a-9325-94d8d9d28853" providerId="AD" clId="Web-{C8A9C2A5-F03D-5550-5D10-1BCD72443707}" dt="2021-04-07T07:53:19.688" v="158" actId="1076"/>
        <pc:sldMkLst>
          <pc:docMk/>
          <pc:sldMk cId="1085834837" sldId="366"/>
        </pc:sldMkLst>
        <pc:spChg chg="mod">
          <ac:chgData name="Charlotte Wale" userId="S::charlottewale@bydesign-group.co.uk::2208e66f-59ba-4e1a-9325-94d8d9d28853" providerId="AD" clId="Web-{C8A9C2A5-F03D-5550-5D10-1BCD72443707}" dt="2021-04-07T07:53:19.688" v="158" actId="1076"/>
          <ac:spMkLst>
            <pc:docMk/>
            <pc:sldMk cId="1085834837" sldId="366"/>
            <ac:spMk id="2" creationId="{07989D98-D4C0-BE45-A323-04231EB23A40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3:14.563" v="155" actId="1076"/>
          <ac:spMkLst>
            <pc:docMk/>
            <pc:sldMk cId="1085834837" sldId="366"/>
            <ac:spMk id="7" creationId="{C1263E8F-E348-4838-A66D-F1C217FBED1D}"/>
          </ac:spMkLst>
        </pc:spChg>
      </pc:sldChg>
      <pc:sldChg chg="modSp">
        <pc:chgData name="Charlotte Wale" userId="S::charlottewale@bydesign-group.co.uk::2208e66f-59ba-4e1a-9325-94d8d9d28853" providerId="AD" clId="Web-{C8A9C2A5-F03D-5550-5D10-1BCD72443707}" dt="2021-04-07T07:54:51.330" v="173"/>
        <pc:sldMkLst>
          <pc:docMk/>
          <pc:sldMk cId="2838673439" sldId="367"/>
        </pc:sldMkLst>
        <pc:spChg chg="mod">
          <ac:chgData name="Charlotte Wale" userId="S::charlottewale@bydesign-group.co.uk::2208e66f-59ba-4e1a-9325-94d8d9d28853" providerId="AD" clId="Web-{C8A9C2A5-F03D-5550-5D10-1BCD72443707}" dt="2021-04-07T07:54:46.018" v="172" actId="1076"/>
          <ac:spMkLst>
            <pc:docMk/>
            <pc:sldMk cId="2838673439" sldId="367"/>
            <ac:spMk id="2" creationId="{07989D98-D4C0-BE45-A323-04231EB23A40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4:51.330" v="173"/>
          <ac:spMkLst>
            <pc:docMk/>
            <pc:sldMk cId="2838673439" sldId="367"/>
            <ac:spMk id="5" creationId="{BE215175-DEB7-4FC5-8F3A-E1DA4B101715}"/>
          </ac:spMkLst>
        </pc:spChg>
      </pc:sldChg>
      <pc:sldChg chg="modSp">
        <pc:chgData name="Charlotte Wale" userId="S::charlottewale@bydesign-group.co.uk::2208e66f-59ba-4e1a-9325-94d8d9d28853" providerId="AD" clId="Web-{C8A9C2A5-F03D-5550-5D10-1BCD72443707}" dt="2021-04-07T07:55:59.222" v="188" actId="1076"/>
        <pc:sldMkLst>
          <pc:docMk/>
          <pc:sldMk cId="1300875031" sldId="368"/>
        </pc:sldMkLst>
        <pc:spChg chg="mod">
          <ac:chgData name="Charlotte Wale" userId="S::charlottewale@bydesign-group.co.uk::2208e66f-59ba-4e1a-9325-94d8d9d28853" providerId="AD" clId="Web-{C8A9C2A5-F03D-5550-5D10-1BCD72443707}" dt="2021-04-07T07:55:59.207" v="186" actId="1076"/>
          <ac:spMkLst>
            <pc:docMk/>
            <pc:sldMk cId="1300875031" sldId="368"/>
            <ac:spMk id="2" creationId="{07989D98-D4C0-BE45-A323-04231EB23A40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5:59.222" v="188" actId="1076"/>
          <ac:spMkLst>
            <pc:docMk/>
            <pc:sldMk cId="1300875031" sldId="368"/>
            <ac:spMk id="5" creationId="{A5F6AD63-BB54-4C0B-BEB2-FB5AFC34D5F3}"/>
          </ac:spMkLst>
        </pc:spChg>
        <pc:spChg chg="mod">
          <ac:chgData name="Charlotte Wale" userId="S::charlottewale@bydesign-group.co.uk::2208e66f-59ba-4e1a-9325-94d8d9d28853" providerId="AD" clId="Web-{C8A9C2A5-F03D-5550-5D10-1BCD72443707}" dt="2021-04-07T07:55:59.222" v="187" actId="1076"/>
          <ac:spMkLst>
            <pc:docMk/>
            <pc:sldMk cId="1300875031" sldId="368"/>
            <ac:spMk id="7" creationId="{C1263E8F-E348-4838-A66D-F1C217FBED1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6E1E30-ED6B-3D4D-AAFF-36088F28B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B2FA2-236F-CD46-BC01-48D3F26E29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363FE4-D251-FB4E-83B1-CA51E5A83DA8}" type="datetimeFigureOut">
              <a:rPr lang="en-US" altLang="en-US"/>
              <a:pPr/>
              <a:t>4/11/2021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AE693-4615-F748-9B77-0AC564352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ED37D-BC21-1A42-997C-683180E996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2D141F-266C-C74B-AEC8-47A4D0D577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797DD78-D499-F74E-A9B4-E53F8A1841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B2DB499-DC95-064F-B29F-389E07D8D2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7BA27173-4017-A248-9F20-5B5014836CDE}" type="datetimeFigureOut">
              <a:rPr lang="en-GB" altLang="en-US"/>
              <a:pPr/>
              <a:t>11/04/2021</a:t>
            </a:fld>
            <a:endParaRPr lang="en-GB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3F999D5-6B48-6148-A841-28765CF3356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2D0AEB6C-5C76-9F45-A39D-EBE06CBA34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FC2010A3-F39A-3445-835D-C40CAFDF68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F3C34ED2-79FB-DC46-B949-697B09085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E777D505-3367-764B-974E-05FD35492FA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Another word for agriculture is </a:t>
            </a:r>
            <a:r>
              <a:rPr lang="en-GB" b="1" dirty="0"/>
              <a:t>farming</a:t>
            </a:r>
          </a:p>
          <a:p>
            <a:r>
              <a:rPr lang="en-GB" dirty="0"/>
              <a:t>Discuss why soil health is really important. </a:t>
            </a:r>
          </a:p>
          <a:p>
            <a:r>
              <a:rPr lang="en-GB" dirty="0"/>
              <a:t>Healthy soil enables us to grow plants.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580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7176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27479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04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54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990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Answer: Wind turbines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95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85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542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09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7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what a crop is. </a:t>
            </a:r>
          </a:p>
          <a:p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Crops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are living plants grown by farmers. Most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crops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are foods such as grain, vegetables, or fruit. Some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crops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are for medicines or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fibers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such as cotton, or other materials such as rubber or wood. 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7324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Answer: Wind turbines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24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65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81729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 called </a:t>
            </a:r>
            <a:r>
              <a:rPr lang="en-GB" b="1" dirty="0"/>
              <a:t>‘I could be...’ </a:t>
            </a:r>
            <a:r>
              <a:rPr lang="en-GB" dirty="0"/>
              <a:t>available for this activity.</a:t>
            </a:r>
          </a:p>
          <a:p>
            <a:r>
              <a:rPr lang="en-GB" dirty="0"/>
              <a:t>Additional question on the sheet are: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List the skills you think you would need to do the job.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would you enjoy most about doing this job?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2677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what livestock is.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Livestock are domestic animals that are kept by people for purposes including meat, milking, wool, leather, or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 care of livestock is animal husbandry.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types of livestock are: cattle, pigs, sheep, goats, and chickens. Chickens produce eggs; pigs produce meat; cattle, goats and sheep create milk, and sheep also create wool. Horses, cattle, and other large animals do work for people, such as pulling wagons and other vehicles.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5799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6629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6728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3909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children to look around the room and come up with 3 things that engineers might have made or might be responsible for.</a:t>
            </a:r>
          </a:p>
          <a:p>
            <a:r>
              <a:rPr lang="en-GB" b="1" dirty="0"/>
              <a:t>The answer is that everything apart from the living things in the room will most likely have needed an engineer to help create them.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62F23-78EA-42E1-BE5C-80CFDE71B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will find out more about Agri-tech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048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260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23529" y="1556792"/>
            <a:ext cx="468052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8D0E57"/>
                </a:solidFill>
              </a:defRPr>
            </a:lvl1pPr>
          </a:lstStyle>
          <a:p>
            <a:pPr lvl="0"/>
            <a:r>
              <a:rPr lang="en-AU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23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8D0E5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55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36974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949141"/>
            <a:ext cx="7772400" cy="504056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1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7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980728"/>
            <a:ext cx="67786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2036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92117"/>
            <a:ext cx="4040188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472036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92117"/>
            <a:ext cx="4041775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80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06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8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55578"/>
            <a:ext cx="5486400" cy="374684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829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A9107F-CF5B-9043-A3D4-FA5CF2157D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4" y="1267917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1697E1-A7C0-E942-95AB-2096E734C2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564906"/>
            <a:ext cx="8229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5" r:id="rId2"/>
    <p:sldLayoutId id="2147484082" r:id="rId3"/>
    <p:sldLayoutId id="2147484076" r:id="rId4"/>
    <p:sldLayoutId id="2147484077" r:id="rId5"/>
    <p:sldLayoutId id="2147484078" r:id="rId6"/>
    <p:sldLayoutId id="2147484079" r:id="rId7"/>
    <p:sldLayoutId id="2147484080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8D0E57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33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33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6.jpg"/><Relationship Id="rId5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71400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C12D4A-1991-4966-8041-505D147F916D}"/>
              </a:ext>
            </a:extLst>
          </p:cNvPr>
          <p:cNvSpPr/>
          <p:nvPr/>
        </p:nvSpPr>
        <p:spPr>
          <a:xfrm>
            <a:off x="1763688" y="3933056"/>
            <a:ext cx="3793048" cy="1431776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="1" dirty="0">
                <a:solidFill>
                  <a:srgbClr val="17AC94"/>
                </a:solidFill>
                <a:latin typeface="Arial"/>
                <a:cs typeface="Arial"/>
              </a:rPr>
              <a:t>HOW DO WE FEED 7.8 BILLION PEOPLE EVERYDAY?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9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ne flying over a field">
            <a:extLst>
              <a:ext uri="{FF2B5EF4-FFF2-40B4-BE49-F238E27FC236}">
                <a16:creationId xmlns:a16="http://schemas.microsoft.com/office/drawing/2014/main" id="{867C3F64-C3BD-4722-ADDC-27492CDAF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59" y="3175000"/>
            <a:ext cx="3673540" cy="24482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651769" y="2164224"/>
            <a:ext cx="7972197" cy="89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ea typeface="MS PGothic"/>
                <a:cs typeface="Calibri"/>
              </a:rPr>
              <a:t>Agri-tech is using technology for farming to increase the amount of food we are able to produce.</a:t>
            </a:r>
            <a:endParaRPr lang="en-GB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653937" y="1482120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What is Agri-tech?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087A4-E351-44C5-ABB1-A9821C2A8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0" t="21165" r="24013" b="12200"/>
          <a:stretch/>
        </p:blipFill>
        <p:spPr>
          <a:xfrm>
            <a:off x="6247" y="3175000"/>
            <a:ext cx="3343456" cy="2448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C8A98-4E06-434C-8ADD-38A8C56786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88" t="21165" r="35826" b="12200"/>
          <a:stretch/>
        </p:blipFill>
        <p:spPr>
          <a:xfrm>
            <a:off x="5800544" y="3175000"/>
            <a:ext cx="3343456" cy="2448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4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7B074D-AE70-4F3F-84BA-C40B19630A1E}"/>
              </a:ext>
            </a:extLst>
          </p:cNvPr>
          <p:cNvSpPr txBox="1">
            <a:spLocks/>
          </p:cNvSpPr>
          <p:nvPr/>
        </p:nvSpPr>
        <p:spPr bwMode="auto">
          <a:xfrm>
            <a:off x="830248" y="2600836"/>
            <a:ext cx="764215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A very large number with 9 zeros.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8332D12-62A6-46FC-ADBA-F06B0826AE77}"/>
              </a:ext>
            </a:extLst>
          </p:cNvPr>
          <p:cNvSpPr txBox="1"/>
          <p:nvPr/>
        </p:nvSpPr>
        <p:spPr>
          <a:xfrm>
            <a:off x="830248" y="1945536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 billion?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0363B0-61E4-4B51-ABF4-C671B138E485}"/>
              </a:ext>
            </a:extLst>
          </p:cNvPr>
          <p:cNvSpPr txBox="1">
            <a:spLocks/>
          </p:cNvSpPr>
          <p:nvPr/>
        </p:nvSpPr>
        <p:spPr bwMode="auto">
          <a:xfrm>
            <a:off x="830248" y="4363967"/>
            <a:ext cx="813690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It is one thousand million.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B299909F-4BE5-4C1A-96A2-E77F3CBE1510}"/>
              </a:ext>
            </a:extLst>
          </p:cNvPr>
          <p:cNvSpPr txBox="1"/>
          <p:nvPr/>
        </p:nvSpPr>
        <p:spPr>
          <a:xfrm>
            <a:off x="830248" y="3012009"/>
            <a:ext cx="7488832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80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1,000,000,000</a:t>
            </a:r>
            <a:endParaRPr lang="en-GB" sz="8000" b="1">
              <a:solidFill>
                <a:srgbClr val="8D0E57"/>
              </a:solidFill>
              <a:latin typeface="Arial"/>
              <a:ea typeface="MS PGothic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7690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F971216-F16F-463C-9455-C0F421A15A68}"/>
              </a:ext>
            </a:extLst>
          </p:cNvPr>
          <p:cNvSpPr txBox="1">
            <a:spLocks/>
          </p:cNvSpPr>
          <p:nvPr/>
        </p:nvSpPr>
        <p:spPr bwMode="auto">
          <a:xfrm>
            <a:off x="592976" y="1771660"/>
            <a:ext cx="764215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GB" sz="29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30D8AB74-003B-423D-8D3E-48F5AADD4C10}"/>
              </a:ext>
            </a:extLst>
          </p:cNvPr>
          <p:cNvSpPr txBox="1"/>
          <p:nvPr/>
        </p:nvSpPr>
        <p:spPr>
          <a:xfrm>
            <a:off x="592976" y="1248440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There are 7.8 billion people on our planet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511F497E-EE9F-4BC5-B4FF-F8CCD88E01BE}"/>
              </a:ext>
            </a:extLst>
          </p:cNvPr>
          <p:cNvSpPr txBox="1"/>
          <p:nvPr/>
        </p:nvSpPr>
        <p:spPr>
          <a:xfrm>
            <a:off x="592976" y="1501348"/>
            <a:ext cx="7488832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80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7,800,000,000</a:t>
            </a:r>
            <a:endParaRPr lang="en-GB" sz="8000" b="1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15" name="Picture 14" descr="Earth floating in space">
            <a:extLst>
              <a:ext uri="{FF2B5EF4-FFF2-40B4-BE49-F238E27FC236}">
                <a16:creationId xmlns:a16="http://schemas.microsoft.com/office/drawing/2014/main" id="{72770362-5BA1-4BD7-AC53-5A7C4E60CC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4" t="6477" r="22568" b="4289"/>
          <a:stretch/>
        </p:blipFill>
        <p:spPr>
          <a:xfrm>
            <a:off x="3158087" y="2793752"/>
            <a:ext cx="2926081" cy="2883674"/>
          </a:xfrm>
          <a:prstGeom prst="ellipse">
            <a:avLst/>
          </a:prstGeom>
        </p:spPr>
      </p:pic>
      <p:pic>
        <p:nvPicPr>
          <p:cNvPr id="16" name="Picture 15" descr="Crowd of people on a street">
            <a:extLst>
              <a:ext uri="{FF2B5EF4-FFF2-40B4-BE49-F238E27FC236}">
                <a16:creationId xmlns:a16="http://schemas.microsoft.com/office/drawing/2014/main" id="{FAED7540-459B-43DA-94CA-EF1230F87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5" r="16185"/>
          <a:stretch/>
        </p:blipFill>
        <p:spPr>
          <a:xfrm>
            <a:off x="133751" y="2793752"/>
            <a:ext cx="2926081" cy="2883674"/>
          </a:xfrm>
          <a:prstGeom prst="ellipse">
            <a:avLst/>
          </a:prstGeom>
        </p:spPr>
      </p:pic>
      <p:pic>
        <p:nvPicPr>
          <p:cNvPr id="17" name="Picture 16" descr="Different colored houses">
            <a:extLst>
              <a:ext uri="{FF2B5EF4-FFF2-40B4-BE49-F238E27FC236}">
                <a16:creationId xmlns:a16="http://schemas.microsoft.com/office/drawing/2014/main" id="{8674CDF6-35AF-43B9-9EC2-84726D49E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r="14245"/>
          <a:stretch/>
        </p:blipFill>
        <p:spPr>
          <a:xfrm>
            <a:off x="6182423" y="2814981"/>
            <a:ext cx="2926081" cy="288367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605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BFFF-1ED3-4973-9297-02A283E9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take a look and see how people who work in Agri-tech are helping farmer’s to feed </a:t>
            </a:r>
            <a:r>
              <a:rPr lang="en-GB" sz="3200" b="1" dirty="0"/>
              <a:t>7.8 BILLION PEOPLE EVERYDAY</a:t>
            </a:r>
            <a:r>
              <a:rPr lang="en-GB" dirty="0"/>
              <a:t> !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VIDEO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12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4B61D24B-62AE-4E73-A4D3-B65820B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2" y="404664"/>
            <a:ext cx="8316507" cy="6238074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04D7E4-47A6-464D-9B67-72BFA8D2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564904"/>
            <a:ext cx="5184576" cy="1143000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What do we know now? </a:t>
            </a:r>
            <a:br>
              <a:rPr lang="en-GB" sz="3200" dirty="0">
                <a:solidFill>
                  <a:schemeClr val="bg1"/>
                </a:solidFill>
              </a:rPr>
            </a:br>
            <a:br>
              <a:rPr lang="en-GB" sz="3200" dirty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D85B6-3FB8-4D44-B070-16167BA1FF31}"/>
              </a:ext>
            </a:extLst>
          </p:cNvPr>
          <p:cNvSpPr txBox="1"/>
          <p:nvPr/>
        </p:nvSpPr>
        <p:spPr>
          <a:xfrm>
            <a:off x="1267624" y="3107739"/>
            <a:ext cx="5184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Let’s do a quiz to see what we’ve remembered!</a:t>
            </a:r>
            <a:endParaRPr lang="en-GB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5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80" y="1638960"/>
            <a:ext cx="7056783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1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Which animal is important for the health of the soil?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03648" y="3183963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Worm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Ladybird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Mouse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326156" y="4649130"/>
            <a:ext cx="3817335" cy="2208869"/>
          </a:xfrm>
          <a:prstGeom prst="rect">
            <a:avLst/>
          </a:prstGeom>
        </p:spPr>
      </p:pic>
      <p:pic>
        <p:nvPicPr>
          <p:cNvPr id="5" name="Graphic 4" descr="Rat outline">
            <a:extLst>
              <a:ext uri="{FF2B5EF4-FFF2-40B4-BE49-F238E27FC236}">
                <a16:creationId xmlns:a16="http://schemas.microsoft.com/office/drawing/2014/main" id="{46CCBE83-603B-477E-A75C-82F3771E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5938" y="4516637"/>
            <a:ext cx="914400" cy="914400"/>
          </a:xfrm>
          <a:prstGeom prst="rect">
            <a:avLst/>
          </a:prstGeom>
        </p:spPr>
      </p:pic>
      <p:pic>
        <p:nvPicPr>
          <p:cNvPr id="10" name="Graphic 9" descr="Ladybug outline">
            <a:extLst>
              <a:ext uri="{FF2B5EF4-FFF2-40B4-BE49-F238E27FC236}">
                <a16:creationId xmlns:a16="http://schemas.microsoft.com/office/drawing/2014/main" id="{AFACAC23-2210-400F-95FC-CF5F3BA0D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9536" y="3734730"/>
            <a:ext cx="914400" cy="914400"/>
          </a:xfrm>
          <a:prstGeom prst="rect">
            <a:avLst/>
          </a:prstGeom>
        </p:spPr>
      </p:pic>
      <p:pic>
        <p:nvPicPr>
          <p:cNvPr id="12" name="Graphic 11" descr="Worm outline">
            <a:extLst>
              <a:ext uri="{FF2B5EF4-FFF2-40B4-BE49-F238E27FC236}">
                <a16:creationId xmlns:a16="http://schemas.microsoft.com/office/drawing/2014/main" id="{6EB3C612-8C6B-4782-A41F-E8E1F0A41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18230" y="2952825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087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470786"/>
            <a:ext cx="792088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2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How can small robots kill weeds in the field?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769754" y="316886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them down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 them with electricity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Spray them with a chemical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pic>
        <p:nvPicPr>
          <p:cNvPr id="4" name="Graphic 3" descr="Splash1 outline">
            <a:extLst>
              <a:ext uri="{FF2B5EF4-FFF2-40B4-BE49-F238E27FC236}">
                <a16:creationId xmlns:a16="http://schemas.microsoft.com/office/drawing/2014/main" id="{F77C9A97-C9E0-4A0C-A8CB-ADE477722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8549" y="4347783"/>
            <a:ext cx="914400" cy="914400"/>
          </a:xfrm>
          <a:prstGeom prst="rect">
            <a:avLst/>
          </a:prstGeom>
        </p:spPr>
      </p:pic>
      <p:pic>
        <p:nvPicPr>
          <p:cNvPr id="10" name="Graphic 9" descr="Lightning bolt outline">
            <a:extLst>
              <a:ext uri="{FF2B5EF4-FFF2-40B4-BE49-F238E27FC236}">
                <a16:creationId xmlns:a16="http://schemas.microsoft.com/office/drawing/2014/main" id="{3B0ABDCE-E398-42F4-9A08-E384C9C22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574" y="3666728"/>
            <a:ext cx="914400" cy="914400"/>
          </a:xfrm>
          <a:prstGeom prst="rect">
            <a:avLst/>
          </a:prstGeom>
        </p:spPr>
      </p:pic>
      <p:pic>
        <p:nvPicPr>
          <p:cNvPr id="14" name="Graphic 13" descr="Scissors outline">
            <a:extLst>
              <a:ext uri="{FF2B5EF4-FFF2-40B4-BE49-F238E27FC236}">
                <a16:creationId xmlns:a16="http://schemas.microsoft.com/office/drawing/2014/main" id="{C1E3E0B6-EEFD-4AF2-A28E-FB876B19B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82751" y="29718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351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32" y="1627294"/>
            <a:ext cx="7704855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3</a:t>
            </a:r>
            <a:r>
              <a:rPr lang="en-US" dirty="0">
                <a:solidFill>
                  <a:schemeClr val="accent6"/>
                </a:solidFill>
                <a:ea typeface="MS PGothic"/>
              </a:rPr>
              <a:t> 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How many people need feeding in the world every day?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2286325" y="343302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million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billion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7.8 billion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08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1742289"/>
            <a:ext cx="8963978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4</a:t>
            </a:r>
            <a:r>
              <a:rPr lang="en-US" dirty="0">
                <a:solidFill>
                  <a:schemeClr val="accent6"/>
                </a:solidFill>
                <a:ea typeface="MS PGothic"/>
              </a:rPr>
              <a:t> 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Technology is helping farming become kinder to the environment?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3150421" y="351430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pic>
        <p:nvPicPr>
          <p:cNvPr id="4" name="Graphic 3" descr="Close with solid fill">
            <a:extLst>
              <a:ext uri="{FF2B5EF4-FFF2-40B4-BE49-F238E27FC236}">
                <a16:creationId xmlns:a16="http://schemas.microsoft.com/office/drawing/2014/main" id="{41266991-6391-4FC8-A49C-B856D0908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9688" y="4469368"/>
            <a:ext cx="914400" cy="91440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D96939E1-2E73-419E-BA9B-8E60510C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402" y="3305853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243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32" y="1871134"/>
            <a:ext cx="7704855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5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With help from small robots how much less energy is used to grow a crop?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3275856" y="3527048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90%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834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F849-37E1-E44F-82E7-D81C3A27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7772400" cy="5040560"/>
          </a:xfrm>
        </p:spPr>
        <p:txBody>
          <a:bodyPr/>
          <a:lstStyle/>
          <a:p>
            <a:r>
              <a:rPr lang="en-US" dirty="0"/>
              <a:t>Session Aims: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40E73-7762-45DF-B74A-19005C3839F7}"/>
              </a:ext>
            </a:extLst>
          </p:cNvPr>
          <p:cNvSpPr txBox="1"/>
          <p:nvPr/>
        </p:nvSpPr>
        <p:spPr>
          <a:xfrm>
            <a:off x="251520" y="1339894"/>
            <a:ext cx="8366178" cy="27853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about how technology is helping to get food from the farm to our table.</a:t>
            </a:r>
          </a:p>
          <a:p>
            <a:endParaRPr lang="en-GB" sz="25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25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what the term Agri-tech means and how people working in Agri-tech can help feed the world.  </a:t>
            </a:r>
            <a:endParaRPr lang="en-GB" sz="25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3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80" y="1760880"/>
            <a:ext cx="7056783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1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Which animal is important for the health of the soil?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03648" y="3183963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Worm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Ladybird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Mouse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326156" y="4649130"/>
            <a:ext cx="3817335" cy="2208869"/>
          </a:xfrm>
          <a:prstGeom prst="rect">
            <a:avLst/>
          </a:prstGeom>
        </p:spPr>
      </p:pic>
      <p:pic>
        <p:nvPicPr>
          <p:cNvPr id="5" name="Graphic 4" descr="Rat outline">
            <a:extLst>
              <a:ext uri="{FF2B5EF4-FFF2-40B4-BE49-F238E27FC236}">
                <a16:creationId xmlns:a16="http://schemas.microsoft.com/office/drawing/2014/main" id="{46CCBE83-603B-477E-A75C-82F3771E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5938" y="4516637"/>
            <a:ext cx="914400" cy="914400"/>
          </a:xfrm>
          <a:prstGeom prst="rect">
            <a:avLst/>
          </a:prstGeom>
        </p:spPr>
      </p:pic>
      <p:pic>
        <p:nvPicPr>
          <p:cNvPr id="10" name="Graphic 9" descr="Ladybug outline">
            <a:extLst>
              <a:ext uri="{FF2B5EF4-FFF2-40B4-BE49-F238E27FC236}">
                <a16:creationId xmlns:a16="http://schemas.microsoft.com/office/drawing/2014/main" id="{AFACAC23-2210-400F-95FC-CF5F3BA0D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9536" y="3734730"/>
            <a:ext cx="914400" cy="914400"/>
          </a:xfrm>
          <a:prstGeom prst="rect">
            <a:avLst/>
          </a:prstGeom>
        </p:spPr>
      </p:pic>
      <p:pic>
        <p:nvPicPr>
          <p:cNvPr id="12" name="Graphic 11" descr="Worm outline">
            <a:extLst>
              <a:ext uri="{FF2B5EF4-FFF2-40B4-BE49-F238E27FC236}">
                <a16:creationId xmlns:a16="http://schemas.microsoft.com/office/drawing/2014/main" id="{6EB3C612-8C6B-4782-A41F-E8E1F0A41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18230" y="2952825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A59A0-334A-43E1-9CEC-E4500E5EE211}"/>
              </a:ext>
            </a:extLst>
          </p:cNvPr>
          <p:cNvSpPr txBox="1"/>
          <p:nvPr/>
        </p:nvSpPr>
        <p:spPr>
          <a:xfrm>
            <a:off x="1365169" y="3150973"/>
            <a:ext cx="4358959" cy="2400657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Worm 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 descr="Worm outline">
            <a:extLst>
              <a:ext uri="{FF2B5EF4-FFF2-40B4-BE49-F238E27FC236}">
                <a16:creationId xmlns:a16="http://schemas.microsoft.com/office/drawing/2014/main" id="{29B403AF-38F9-43D2-BA00-99260AF41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7249" y="3194157"/>
            <a:ext cx="2325812" cy="2325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89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470786"/>
            <a:ext cx="792088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2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How can small robots kill weeds in the field?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769754" y="316886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them down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 them with electricity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Spray them with a chemical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pic>
        <p:nvPicPr>
          <p:cNvPr id="4" name="Graphic 3" descr="Splash1 outline">
            <a:extLst>
              <a:ext uri="{FF2B5EF4-FFF2-40B4-BE49-F238E27FC236}">
                <a16:creationId xmlns:a16="http://schemas.microsoft.com/office/drawing/2014/main" id="{F77C9A97-C9E0-4A0C-A8CB-ADE477722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8549" y="4347783"/>
            <a:ext cx="914400" cy="914400"/>
          </a:xfrm>
          <a:prstGeom prst="rect">
            <a:avLst/>
          </a:prstGeom>
        </p:spPr>
      </p:pic>
      <p:pic>
        <p:nvPicPr>
          <p:cNvPr id="10" name="Graphic 9" descr="Lightning bolt outline">
            <a:extLst>
              <a:ext uri="{FF2B5EF4-FFF2-40B4-BE49-F238E27FC236}">
                <a16:creationId xmlns:a16="http://schemas.microsoft.com/office/drawing/2014/main" id="{3B0ABDCE-E398-42F4-9A08-E384C9C22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574" y="3666728"/>
            <a:ext cx="914400" cy="914400"/>
          </a:xfrm>
          <a:prstGeom prst="rect">
            <a:avLst/>
          </a:prstGeom>
        </p:spPr>
      </p:pic>
      <p:pic>
        <p:nvPicPr>
          <p:cNvPr id="14" name="Graphic 13" descr="Scissors outline">
            <a:extLst>
              <a:ext uri="{FF2B5EF4-FFF2-40B4-BE49-F238E27FC236}">
                <a16:creationId xmlns:a16="http://schemas.microsoft.com/office/drawing/2014/main" id="{C1E3E0B6-EEFD-4AF2-A28E-FB876B19B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82751" y="297180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B65A16-56A1-4FF3-95CD-4F4250FCF05F}"/>
              </a:ext>
            </a:extLst>
          </p:cNvPr>
          <p:cNvSpPr txBox="1"/>
          <p:nvPr/>
        </p:nvSpPr>
        <p:spPr>
          <a:xfrm>
            <a:off x="769754" y="2871215"/>
            <a:ext cx="5802751" cy="2400657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Zap them with electricity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 descr="Lightning bolt outline">
            <a:extLst>
              <a:ext uri="{FF2B5EF4-FFF2-40B4-BE49-F238E27FC236}">
                <a16:creationId xmlns:a16="http://schemas.microsoft.com/office/drawing/2014/main" id="{B8E704AC-58CB-40E3-9C43-576A09E70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4614" y="3046267"/>
            <a:ext cx="2012446" cy="2012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22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32" y="1647614"/>
            <a:ext cx="7704855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3</a:t>
            </a:r>
            <a:r>
              <a:rPr lang="en-US" dirty="0">
                <a:solidFill>
                  <a:schemeClr val="accent6"/>
                </a:solidFill>
                <a:ea typeface="MS PGothic"/>
              </a:rPr>
              <a:t> 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How many people need feeding in the world every day?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2286325" y="316886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million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billion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7.8 billion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215175-DEB7-4FC5-8F3A-E1DA4B101715}"/>
              </a:ext>
            </a:extLst>
          </p:cNvPr>
          <p:cNvSpPr txBox="1"/>
          <p:nvPr/>
        </p:nvSpPr>
        <p:spPr>
          <a:xfrm>
            <a:off x="2195736" y="2995001"/>
            <a:ext cx="4376769" cy="2400657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5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7,800,000,000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7.8 billion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67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1661009"/>
            <a:ext cx="8963978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4</a:t>
            </a:r>
            <a:r>
              <a:rPr lang="en-US" dirty="0">
                <a:solidFill>
                  <a:schemeClr val="accent6"/>
                </a:solidFill>
                <a:ea typeface="MS PGothic"/>
              </a:rPr>
              <a:t> 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Technology is helping farming become kinder to the environment?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3150421" y="343302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pic>
        <p:nvPicPr>
          <p:cNvPr id="4" name="Graphic 3" descr="Close with solid fill">
            <a:extLst>
              <a:ext uri="{FF2B5EF4-FFF2-40B4-BE49-F238E27FC236}">
                <a16:creationId xmlns:a16="http://schemas.microsoft.com/office/drawing/2014/main" id="{41266991-6391-4FC8-A49C-B856D0908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9688" y="4388088"/>
            <a:ext cx="914400" cy="91440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D96939E1-2E73-419E-BA9B-8E60510C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402" y="3224573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D5C700-21D0-4918-B0C2-BB6C75A16E6B}"/>
              </a:ext>
            </a:extLst>
          </p:cNvPr>
          <p:cNvSpPr txBox="1"/>
          <p:nvPr/>
        </p:nvSpPr>
        <p:spPr>
          <a:xfrm>
            <a:off x="3150421" y="3060554"/>
            <a:ext cx="2645715" cy="2400657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A6FAA570-DAC7-4B17-A262-FAC4FBDB8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9912" y="3376973"/>
            <a:ext cx="1733290" cy="1733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14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647614"/>
            <a:ext cx="7704855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5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With help from small robots how much less energy is used to grow a crop?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3275856" y="3496568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90%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AD63-BB54-4C0B-BEB2-FB5AFC34D5F3}"/>
              </a:ext>
            </a:extLst>
          </p:cNvPr>
          <p:cNvSpPr txBox="1"/>
          <p:nvPr/>
        </p:nvSpPr>
        <p:spPr>
          <a:xfrm>
            <a:off x="3150421" y="3151994"/>
            <a:ext cx="3221779" cy="2400657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7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C.90%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87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ea typeface="MS PGothic"/>
              </a:rPr>
              <a:t>Challenge: Design a farming robot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701802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CD67A91A-A6F9-4EF2-8AA2-EA2BBF9371C0}"/>
              </a:ext>
            </a:extLst>
          </p:cNvPr>
          <p:cNvSpPr txBox="1">
            <a:spLocks/>
          </p:cNvSpPr>
          <p:nvPr/>
        </p:nvSpPr>
        <p:spPr bwMode="auto">
          <a:xfrm>
            <a:off x="3059832" y="2527693"/>
            <a:ext cx="3744416" cy="206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draw a robot to help with the animals on a farm?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52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Challenge: What job would you enjoy?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choose one of the jobs you have just learnt about and draw a picture of yourself doing this job?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8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8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1777C6-8277-4986-A668-27FCA7001B0A}"/>
              </a:ext>
            </a:extLst>
          </p:cNvPr>
          <p:cNvSpPr/>
          <p:nvPr/>
        </p:nvSpPr>
        <p:spPr>
          <a:xfrm>
            <a:off x="611560" y="4293096"/>
            <a:ext cx="548493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17AC94"/>
                </a:solidFill>
                <a:latin typeface="Arial"/>
                <a:cs typeface="Arial"/>
              </a:rPr>
              <a:t>Goodbye from Bingo!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84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D15CB67-8AA4-4FBB-A11D-D0432E8F52E0}"/>
              </a:ext>
            </a:extLst>
          </p:cNvPr>
          <p:cNvSpPr txBox="1">
            <a:spLocks/>
          </p:cNvSpPr>
          <p:nvPr/>
        </p:nvSpPr>
        <p:spPr bwMode="auto">
          <a:xfrm>
            <a:off x="642411" y="2172608"/>
            <a:ext cx="7265208" cy="101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dirty="0">
                <a:ea typeface="MS PGothic"/>
                <a:cs typeface="Calibri"/>
              </a:rPr>
              <a:t>There are three parts to farming:</a:t>
            </a:r>
            <a:endParaRPr lang="en-GB">
              <a:ea typeface="MS PGothic"/>
              <a:cs typeface="Calibri"/>
            </a:endParaRPr>
          </a:p>
          <a:p>
            <a:r>
              <a:rPr lang="en-GB" dirty="0">
                <a:ea typeface="MS PGothic"/>
              </a:rPr>
              <a:t>1. Looking after the soil</a:t>
            </a:r>
            <a:endParaRPr lang="en-GB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4A56059C-096C-4D1E-8343-CDE15FF41040}"/>
              </a:ext>
            </a:extLst>
          </p:cNvPr>
          <p:cNvSpPr txBox="1"/>
          <p:nvPr/>
        </p:nvSpPr>
        <p:spPr>
          <a:xfrm>
            <a:off x="674257" y="1451640"/>
            <a:ext cx="748883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What is Agriculture?</a:t>
            </a:r>
          </a:p>
        </p:txBody>
      </p:sp>
      <p:pic>
        <p:nvPicPr>
          <p:cNvPr id="11" name="Picture 10" descr="Small plant growing on soil">
            <a:extLst>
              <a:ext uri="{FF2B5EF4-FFF2-40B4-BE49-F238E27FC236}">
                <a16:creationId xmlns:a16="http://schemas.microsoft.com/office/drawing/2014/main" id="{B93E68B6-4A3B-4536-ADB3-17CA5E872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56" y="3523072"/>
            <a:ext cx="3143808" cy="2095872"/>
          </a:xfrm>
          <a:prstGeom prst="rect">
            <a:avLst/>
          </a:prstGeom>
        </p:spPr>
      </p:pic>
      <p:pic>
        <p:nvPicPr>
          <p:cNvPr id="13" name="Picture 12" descr="Person holding test tube">
            <a:extLst>
              <a:ext uri="{FF2B5EF4-FFF2-40B4-BE49-F238E27FC236}">
                <a16:creationId xmlns:a16="http://schemas.microsoft.com/office/drawing/2014/main" id="{5DC8CB78-5CF8-4AF9-8A53-73F5457A1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92" y="3523072"/>
            <a:ext cx="3143808" cy="2095872"/>
          </a:xfrm>
          <a:prstGeom prst="rect">
            <a:avLst/>
          </a:prstGeom>
        </p:spPr>
      </p:pic>
      <p:pic>
        <p:nvPicPr>
          <p:cNvPr id="14" name="Picture 13" descr="Person holding rock and tube">
            <a:extLst>
              <a:ext uri="{FF2B5EF4-FFF2-40B4-BE49-F238E27FC236}">
                <a16:creationId xmlns:a16="http://schemas.microsoft.com/office/drawing/2014/main" id="{A5E55BCF-2E23-442B-9E37-2277A8C8E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23072"/>
            <a:ext cx="3143808" cy="2095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534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BB204C0-4864-4289-B2A3-CCDAAAEB1B32}"/>
              </a:ext>
            </a:extLst>
          </p:cNvPr>
          <p:cNvSpPr txBox="1">
            <a:spLocks/>
          </p:cNvSpPr>
          <p:nvPr/>
        </p:nvSpPr>
        <p:spPr bwMode="auto">
          <a:xfrm>
            <a:off x="611931" y="2284368"/>
            <a:ext cx="7305848" cy="93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dirty="0">
                <a:ea typeface="MS PGothic"/>
                <a:cs typeface="Calibri"/>
              </a:rPr>
              <a:t>There are three parts to farming:</a:t>
            </a:r>
          </a:p>
          <a:p>
            <a:r>
              <a:rPr lang="en-GB" dirty="0">
                <a:ea typeface="MS PGothic"/>
              </a:rPr>
              <a:t>2. Growing crops</a:t>
            </a:r>
            <a:endParaRPr lang="en-GB" dirty="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4788DFA6-58BD-47F9-ACC2-1364F8842693}"/>
              </a:ext>
            </a:extLst>
          </p:cNvPr>
          <p:cNvSpPr txBox="1"/>
          <p:nvPr/>
        </p:nvSpPr>
        <p:spPr>
          <a:xfrm>
            <a:off x="613297" y="1492280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What is Agriculture?</a:t>
            </a:r>
            <a:endParaRPr lang="en-GB" sz="3800" b="1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11" name="Picture 10" descr="Peaches on a tree">
            <a:extLst>
              <a:ext uri="{FF2B5EF4-FFF2-40B4-BE49-F238E27FC236}">
                <a16:creationId xmlns:a16="http://schemas.microsoft.com/office/drawing/2014/main" id="{711C6057-B0B6-4F3B-BAEB-3535B27AC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8352" y="3543648"/>
            <a:ext cx="3143808" cy="2095360"/>
          </a:xfrm>
          <a:prstGeom prst="rect">
            <a:avLst/>
          </a:prstGeom>
        </p:spPr>
      </p:pic>
      <p:pic>
        <p:nvPicPr>
          <p:cNvPr id="13" name="Picture 12" descr="Farmers working">
            <a:extLst>
              <a:ext uri="{FF2B5EF4-FFF2-40B4-BE49-F238E27FC236}">
                <a16:creationId xmlns:a16="http://schemas.microsoft.com/office/drawing/2014/main" id="{0073E1C1-99E1-470F-A36A-99EDE5A7E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192" y="3543392"/>
            <a:ext cx="3143808" cy="2095872"/>
          </a:xfrm>
          <a:prstGeom prst="rect">
            <a:avLst/>
          </a:prstGeom>
        </p:spPr>
      </p:pic>
      <p:pic>
        <p:nvPicPr>
          <p:cNvPr id="14" name="Picture 13" descr="Vineyard lines on slopes">
            <a:extLst>
              <a:ext uri="{FF2B5EF4-FFF2-40B4-BE49-F238E27FC236}">
                <a16:creationId xmlns:a16="http://schemas.microsoft.com/office/drawing/2014/main" id="{2438F814-B9A8-44C3-9651-8EE507A1D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5" y="3543392"/>
            <a:ext cx="3137679" cy="2095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728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F66760D-B15F-4562-B773-6B49FCA049ED}"/>
              </a:ext>
            </a:extLst>
          </p:cNvPr>
          <p:cNvSpPr txBox="1">
            <a:spLocks/>
          </p:cNvSpPr>
          <p:nvPr/>
        </p:nvSpPr>
        <p:spPr bwMode="auto">
          <a:xfrm>
            <a:off x="550830" y="2301468"/>
            <a:ext cx="7962037" cy="98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dirty="0">
                <a:ea typeface="MS PGothic"/>
                <a:cs typeface="Calibri"/>
              </a:rPr>
              <a:t>There are three parts to farming:</a:t>
            </a:r>
          </a:p>
          <a:p>
            <a:r>
              <a:rPr lang="en-GB" dirty="0">
                <a:ea typeface="MS PGothic"/>
              </a:rPr>
              <a:t>3. Raising livestock</a:t>
            </a:r>
            <a:endParaRPr lang="en-GB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6AF4E1B0-024A-4FCE-B9C8-556E3E05E7D3}"/>
              </a:ext>
            </a:extLst>
          </p:cNvPr>
          <p:cNvSpPr txBox="1"/>
          <p:nvPr/>
        </p:nvSpPr>
        <p:spPr>
          <a:xfrm>
            <a:off x="552337" y="1471960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What is Agriculture?</a:t>
            </a:r>
            <a:endParaRPr lang="en-GB" sz="3800" b="1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10" name="Picture 9" descr="Cows eating from trough">
            <a:extLst>
              <a:ext uri="{FF2B5EF4-FFF2-40B4-BE49-F238E27FC236}">
                <a16:creationId xmlns:a16="http://schemas.microsoft.com/office/drawing/2014/main" id="{7F146AC2-5BF8-442A-92CC-820A77EAC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0" b="7550"/>
          <a:stretch/>
        </p:blipFill>
        <p:spPr>
          <a:xfrm>
            <a:off x="2853033" y="3764098"/>
            <a:ext cx="3458256" cy="1959770"/>
          </a:xfrm>
          <a:prstGeom prst="rect">
            <a:avLst/>
          </a:prstGeom>
        </p:spPr>
      </p:pic>
      <p:pic>
        <p:nvPicPr>
          <p:cNvPr id="12" name="Picture 11" descr="Lamb sleeping on grass">
            <a:extLst>
              <a:ext uri="{FF2B5EF4-FFF2-40B4-BE49-F238E27FC236}">
                <a16:creationId xmlns:a16="http://schemas.microsoft.com/office/drawing/2014/main" id="{F0BDFE56-0DD3-4C3B-A7C8-1443B50DD4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"/>
          <a:stretch/>
        </p:blipFill>
        <p:spPr>
          <a:xfrm>
            <a:off x="10161" y="3764098"/>
            <a:ext cx="2842871" cy="1959770"/>
          </a:xfrm>
          <a:prstGeom prst="rect">
            <a:avLst/>
          </a:prstGeom>
        </p:spPr>
      </p:pic>
      <p:pic>
        <p:nvPicPr>
          <p:cNvPr id="13" name="Picture 12" descr="Chickens roaming on grass">
            <a:extLst>
              <a:ext uri="{FF2B5EF4-FFF2-40B4-BE49-F238E27FC236}">
                <a16:creationId xmlns:a16="http://schemas.microsoft.com/office/drawing/2014/main" id="{94C1BF0D-11B0-4C0A-86FA-0506AF411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49" y="3764904"/>
            <a:ext cx="2974951" cy="1969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340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469246" y="3011429"/>
            <a:ext cx="815008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rgbClr val="D3480B"/>
                </a:solidFill>
                <a:ea typeface="MS PGothic"/>
              </a:rPr>
              <a:t>Computer systems able to perform tasks that humans normally do </a:t>
            </a:r>
            <a:endParaRPr lang="en-GB" sz="2400">
              <a:solidFill>
                <a:srgbClr val="D3480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469246" y="2319576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Artificial Intelligence (AI)?</a:t>
            </a:r>
            <a:endParaRPr lang="en-GB" sz="2800" b="1">
              <a:solidFill>
                <a:srgbClr val="8D0E57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7" name="Picture 6" descr="Robots sitting on a green cafe chair">
            <a:extLst>
              <a:ext uri="{FF2B5EF4-FFF2-40B4-BE49-F238E27FC236}">
                <a16:creationId xmlns:a16="http://schemas.microsoft.com/office/drawing/2014/main" id="{34D99E48-2CAE-461C-8413-97E0476EF9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8" t="26200" r="38975"/>
          <a:stretch/>
        </p:blipFill>
        <p:spPr>
          <a:xfrm>
            <a:off x="-2948" y="3712832"/>
            <a:ext cx="1622620" cy="1987826"/>
          </a:xfrm>
          <a:prstGeom prst="rect">
            <a:avLst/>
          </a:prstGeom>
        </p:spPr>
      </p:pic>
      <p:pic>
        <p:nvPicPr>
          <p:cNvPr id="13" name="Picture 12" descr="Engineer programming robot in robotics research facility">
            <a:extLst>
              <a:ext uri="{FF2B5EF4-FFF2-40B4-BE49-F238E27FC236}">
                <a16:creationId xmlns:a16="http://schemas.microsoft.com/office/drawing/2014/main" id="{2C2E9D75-090D-44C8-8C4E-84DCF250AC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1648" r="16926" b="20467"/>
          <a:stretch/>
        </p:blipFill>
        <p:spPr>
          <a:xfrm>
            <a:off x="1619672" y="3712832"/>
            <a:ext cx="2880319" cy="1987826"/>
          </a:xfrm>
          <a:prstGeom prst="rect">
            <a:avLst/>
          </a:prstGeom>
        </p:spPr>
      </p:pic>
      <p:pic>
        <p:nvPicPr>
          <p:cNvPr id="15" name="Picture 14" descr="Drone flying over a field">
            <a:extLst>
              <a:ext uri="{FF2B5EF4-FFF2-40B4-BE49-F238E27FC236}">
                <a16:creationId xmlns:a16="http://schemas.microsoft.com/office/drawing/2014/main" id="{38A81E83-961B-4138-A61D-1AB38AE994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278" r="16925" b="32590"/>
          <a:stretch/>
        </p:blipFill>
        <p:spPr>
          <a:xfrm>
            <a:off x="4499991" y="3712832"/>
            <a:ext cx="2049613" cy="1987826"/>
          </a:xfrm>
          <a:prstGeom prst="rect">
            <a:avLst/>
          </a:prstGeom>
        </p:spPr>
      </p:pic>
      <p:pic>
        <p:nvPicPr>
          <p:cNvPr id="3" name="Picture 2" descr="Close-up of a person using a mobile phone">
            <a:extLst>
              <a:ext uri="{FF2B5EF4-FFF2-40B4-BE49-F238E27FC236}">
                <a16:creationId xmlns:a16="http://schemas.microsoft.com/office/drawing/2014/main" id="{D3455497-BA6D-450C-9834-055CA376A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r="5105"/>
          <a:stretch/>
        </p:blipFill>
        <p:spPr>
          <a:xfrm>
            <a:off x="6466061" y="3712832"/>
            <a:ext cx="2677939" cy="19878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64AACA-E3B6-492B-89BC-48AE37EDF96C}"/>
              </a:ext>
            </a:extLst>
          </p:cNvPr>
          <p:cNvSpPr txBox="1"/>
          <p:nvPr/>
        </p:nvSpPr>
        <p:spPr>
          <a:xfrm>
            <a:off x="462553" y="1317168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Technology?</a:t>
            </a:r>
            <a:endParaRPr lang="en-GB" sz="2800" b="1">
              <a:solidFill>
                <a:srgbClr val="8D0E57"/>
              </a:solidFill>
              <a:latin typeface="Arial"/>
              <a:ea typeface="MS PGothic"/>
              <a:cs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96160D-1DDD-4EA9-B110-7FE652FFF4F7}"/>
              </a:ext>
            </a:extLst>
          </p:cNvPr>
          <p:cNvSpPr txBox="1">
            <a:spLocks/>
          </p:cNvSpPr>
          <p:nvPr/>
        </p:nvSpPr>
        <p:spPr bwMode="auto">
          <a:xfrm>
            <a:off x="454358" y="1791389"/>
            <a:ext cx="815008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rgbClr val="D3480B"/>
                </a:solidFill>
                <a:ea typeface="MS PGothic"/>
              </a:rPr>
              <a:t>Using knowledge to invent new devices or tools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25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745377" y="4394200"/>
            <a:ext cx="7642159" cy="101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200" dirty="0">
                <a:solidFill>
                  <a:srgbClr val="17AC94"/>
                </a:solidFill>
                <a:ea typeface="MS PGothic"/>
              </a:rPr>
              <a:t>We use the term ‘sustainable’ to describe the way we use natural resources when this use is kept at a steady level that is not likely to damage the environment.</a:t>
            </a:r>
            <a:endParaRPr lang="en-GB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824528" y="1806352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does</a:t>
            </a:r>
            <a:r>
              <a:rPr lang="en-GB" sz="3800" b="1" dirty="0">
                <a:solidFill>
                  <a:srgbClr val="993366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n-GB" sz="3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sustainable</a:t>
            </a:r>
            <a:r>
              <a:rPr lang="en-GB" sz="3800" b="1" dirty="0">
                <a:solidFill>
                  <a:srgbClr val="993366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n-GB" sz="3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mean?</a:t>
            </a:r>
          </a:p>
        </p:txBody>
      </p:sp>
      <p:pic>
        <p:nvPicPr>
          <p:cNvPr id="10" name="Picture 9" descr="Waterfall between large hills">
            <a:extLst>
              <a:ext uri="{FF2B5EF4-FFF2-40B4-BE49-F238E27FC236}">
                <a16:creationId xmlns:a16="http://schemas.microsoft.com/office/drawing/2014/main" id="{14580B79-772B-4180-A540-EAC52C673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384" y="2746008"/>
            <a:ext cx="2385124" cy="1341632"/>
          </a:xfrm>
          <a:prstGeom prst="rect">
            <a:avLst/>
          </a:prstGeom>
        </p:spPr>
      </p:pic>
      <p:pic>
        <p:nvPicPr>
          <p:cNvPr id="12" name="Picture 11" descr="Panda bear in tree in forest">
            <a:extLst>
              <a:ext uri="{FF2B5EF4-FFF2-40B4-BE49-F238E27FC236}">
                <a16:creationId xmlns:a16="http://schemas.microsoft.com/office/drawing/2014/main" id="{FA479A0E-2FA1-41EB-B790-7B7A943E4E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-612" r="-106" b="612"/>
          <a:stretch/>
        </p:blipFill>
        <p:spPr>
          <a:xfrm>
            <a:off x="4591381" y="2746008"/>
            <a:ext cx="2009139" cy="1337398"/>
          </a:xfrm>
          <a:prstGeom prst="rect">
            <a:avLst/>
          </a:prstGeom>
        </p:spPr>
      </p:pic>
      <p:pic>
        <p:nvPicPr>
          <p:cNvPr id="14" name="Picture 13" descr="Rainbow over valley">
            <a:extLst>
              <a:ext uri="{FF2B5EF4-FFF2-40B4-BE49-F238E27FC236}">
                <a16:creationId xmlns:a16="http://schemas.microsoft.com/office/drawing/2014/main" id="{982BEAE1-C157-4497-AAE1-5D2E058B5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01" y="2754158"/>
            <a:ext cx="2370635" cy="1333482"/>
          </a:xfrm>
          <a:prstGeom prst="rect">
            <a:avLst/>
          </a:prstGeom>
        </p:spPr>
      </p:pic>
      <p:pic>
        <p:nvPicPr>
          <p:cNvPr id="16" name="Picture 15" descr="Chimpanzee in rainforest">
            <a:extLst>
              <a:ext uri="{FF2B5EF4-FFF2-40B4-BE49-F238E27FC236}">
                <a16:creationId xmlns:a16="http://schemas.microsoft.com/office/drawing/2014/main" id="{86C07CA0-FEDA-4808-A1AB-C0A531728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54" y="2754158"/>
            <a:ext cx="2003648" cy="1333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22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568185" y="2631191"/>
            <a:ext cx="623606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rgbClr val="17AC94"/>
                </a:solidFill>
                <a:ea typeface="MS PGothic"/>
              </a:rPr>
              <a:t>A person who designs, builds, or repairs engines, machines, or 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570920" y="1770114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an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Engineer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?</a:t>
            </a:r>
            <a:endParaRPr lang="en-GB" sz="2800" b="1">
              <a:solidFill>
                <a:srgbClr val="8D0E57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15" name="Picture 14" descr="A picture containing person, person, indoor, people&#10;&#10;Description automatically generated">
            <a:extLst>
              <a:ext uri="{FF2B5EF4-FFF2-40B4-BE49-F238E27FC236}">
                <a16:creationId xmlns:a16="http://schemas.microsoft.com/office/drawing/2014/main" id="{43E3E26A-31AD-40AD-A358-C629C1788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52803"/>
            <a:ext cx="1753592" cy="1753592"/>
          </a:xfrm>
          <a:prstGeom prst="rect">
            <a:avLst/>
          </a:prstGeom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21273F81-34EF-4AB0-96D7-43A592C33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84" y="3652803"/>
            <a:ext cx="1753592" cy="17535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022322-5A34-4FFF-AD8E-D47307BCB064}"/>
              </a:ext>
            </a:extLst>
          </p:cNvPr>
          <p:cNvSpPr txBox="1"/>
          <p:nvPr/>
        </p:nvSpPr>
        <p:spPr>
          <a:xfrm>
            <a:off x="5364088" y="6189002"/>
            <a:ext cx="40324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latin typeface="+mn-lt"/>
              </a:rPr>
              <a:t>Images courtesy of This Is Engineering</a:t>
            </a:r>
          </a:p>
        </p:txBody>
      </p:sp>
      <p:pic>
        <p:nvPicPr>
          <p:cNvPr id="20" name="Picture 19" descr="A picture containing person, orange, working&#10;&#10;Description automatically generated">
            <a:extLst>
              <a:ext uri="{FF2B5EF4-FFF2-40B4-BE49-F238E27FC236}">
                <a16:creationId xmlns:a16="http://schemas.microsoft.com/office/drawing/2014/main" id="{122C84E5-BC2D-4314-A839-A67EAF766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1622315"/>
            <a:ext cx="1753591" cy="1753591"/>
          </a:xfrm>
          <a:prstGeom prst="rect">
            <a:avLst/>
          </a:prstGeom>
        </p:spPr>
      </p:pic>
      <p:pic>
        <p:nvPicPr>
          <p:cNvPr id="22" name="Picture 21" descr="A picture containing person, preparing, shop&#10;&#10;Description automatically generated">
            <a:extLst>
              <a:ext uri="{FF2B5EF4-FFF2-40B4-BE49-F238E27FC236}">
                <a16:creationId xmlns:a16="http://schemas.microsoft.com/office/drawing/2014/main" id="{A69A9DDF-334A-443C-B00B-8B0C4D64F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3" y="3652804"/>
            <a:ext cx="1753591" cy="1753591"/>
          </a:xfrm>
          <a:prstGeom prst="rect">
            <a:avLst/>
          </a:prstGeom>
        </p:spPr>
      </p:pic>
      <p:pic>
        <p:nvPicPr>
          <p:cNvPr id="24" name="Picture 23" descr="A picture containing text, indoor, person, window&#10;&#10;Description automatically generated">
            <a:extLst>
              <a:ext uri="{FF2B5EF4-FFF2-40B4-BE49-F238E27FC236}">
                <a16:creationId xmlns:a16="http://schemas.microsoft.com/office/drawing/2014/main" id="{F09D90E0-C953-4D3D-A1C0-21A9DEEB11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652803"/>
            <a:ext cx="1753590" cy="1753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4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773E-5EA5-439F-9A5B-EAB95795D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47" y="4031663"/>
            <a:ext cx="8179506" cy="836561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800" dirty="0">
                <a:solidFill>
                  <a:srgbClr val="D3480B"/>
                </a:solidFill>
                <a:ea typeface="MS PGothic"/>
              </a:rPr>
              <a:t>Look around the room…..</a:t>
            </a:r>
          </a:p>
        </p:txBody>
      </p:sp>
      <p:pic>
        <p:nvPicPr>
          <p:cNvPr id="8" name="Picture 7" descr="A picture containing person, orange, working&#10;&#10;Description automatically generated">
            <a:extLst>
              <a:ext uri="{FF2B5EF4-FFF2-40B4-BE49-F238E27FC236}">
                <a16:creationId xmlns:a16="http://schemas.microsoft.com/office/drawing/2014/main" id="{435BAF3A-91E1-42F0-B53A-19A42E786E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r="9371" b="-2"/>
          <a:stretch/>
        </p:blipFill>
        <p:spPr>
          <a:xfrm>
            <a:off x="361460" y="1297406"/>
            <a:ext cx="2014279" cy="2748461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D87902F-7E34-4608-BE05-BEFFDEC1A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1" b="-2"/>
          <a:stretch/>
        </p:blipFill>
        <p:spPr>
          <a:xfrm>
            <a:off x="2496389" y="1297406"/>
            <a:ext cx="2014279" cy="2748461"/>
          </a:xfrm>
          <a:prstGeom prst="rect">
            <a:avLst/>
          </a:prstGeom>
        </p:spPr>
      </p:pic>
      <p:pic>
        <p:nvPicPr>
          <p:cNvPr id="10" name="Picture 9" descr="A picture containing text, indoor, person, window&#10;&#10;Description automatically generated">
            <a:extLst>
              <a:ext uri="{FF2B5EF4-FFF2-40B4-BE49-F238E27FC236}">
                <a16:creationId xmlns:a16="http://schemas.microsoft.com/office/drawing/2014/main" id="{E0D9494F-D5D5-4D34-B2DD-62F9656B9C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r="-2" b="-2"/>
          <a:stretch/>
        </p:blipFill>
        <p:spPr>
          <a:xfrm>
            <a:off x="4631317" y="1288792"/>
            <a:ext cx="2014280" cy="2757074"/>
          </a:xfrm>
          <a:prstGeom prst="rect">
            <a:avLst/>
          </a:prstGeom>
        </p:spPr>
      </p:pic>
      <p:pic>
        <p:nvPicPr>
          <p:cNvPr id="5" name="Picture 4" descr="A picture containing person, person, indoor, people&#10;&#10;Description automatically generated">
            <a:extLst>
              <a:ext uri="{FF2B5EF4-FFF2-40B4-BE49-F238E27FC236}">
                <a16:creationId xmlns:a16="http://schemas.microsoft.com/office/drawing/2014/main" id="{4ABA7C16-F734-4E8E-BB37-DFCE57316B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r="12805" b="-2"/>
          <a:stretch/>
        </p:blipFill>
        <p:spPr>
          <a:xfrm>
            <a:off x="6766246" y="1288792"/>
            <a:ext cx="2014280" cy="274845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C87B58C-E6ED-4052-97E1-C548BA3D42F1}"/>
              </a:ext>
            </a:extLst>
          </p:cNvPr>
          <p:cNvSpPr txBox="1">
            <a:spLocks/>
          </p:cNvSpPr>
          <p:nvPr/>
        </p:nvSpPr>
        <p:spPr bwMode="auto">
          <a:xfrm>
            <a:off x="870692" y="5000601"/>
            <a:ext cx="7394821" cy="523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en-GB" sz="1850" dirty="0">
                <a:ea typeface="MS PGothic"/>
              </a:rPr>
              <a:t>Can you see 3 things that engineers might have made or might be responsible for?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A004F3-02DC-4174-B0AC-25132A7808DF}"/>
              </a:ext>
            </a:extLst>
          </p:cNvPr>
          <p:cNvSpPr txBox="1"/>
          <p:nvPr/>
        </p:nvSpPr>
        <p:spPr>
          <a:xfrm>
            <a:off x="6766246" y="3808794"/>
            <a:ext cx="2014280" cy="23707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450"/>
              </a:spcAft>
              <a:defRPr/>
            </a:pPr>
            <a:r>
              <a:rPr lang="en-GB" sz="938" b="1" dirty="0">
                <a:solidFill>
                  <a:srgbClr val="FFFFFF"/>
                </a:solidFill>
                <a:latin typeface="Calibri" panose="020F0502020204030204"/>
                <a:ea typeface="+mn-ea"/>
              </a:rPr>
              <a:t>Images courtesy of This Is Engineering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9845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3796ce-7c0f-4a1a-ae4c-6eb95a3718b9">
      <Terms xmlns="http://schemas.microsoft.com/office/infopath/2007/PartnerControls"/>
    </lcf76f155ced4ddcb4097134ff3c332f>
    <TaxCatchAll xmlns="0862de27-bf98-42c3-9af4-81ee2ef416f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890FB4DEFB4458D949D41DB4101B0" ma:contentTypeVersion="16" ma:contentTypeDescription="Create a new document." ma:contentTypeScope="" ma:versionID="cb9132cb54f8b5dc616984560f4c6276">
  <xsd:schema xmlns:xsd="http://www.w3.org/2001/XMLSchema" xmlns:xs="http://www.w3.org/2001/XMLSchema" xmlns:p="http://schemas.microsoft.com/office/2006/metadata/properties" xmlns:ns2="df3796ce-7c0f-4a1a-ae4c-6eb95a3718b9" xmlns:ns3="f25deeca-256d-49db-938e-245f5516e02c" xmlns:ns4="0862de27-bf98-42c3-9af4-81ee2ef416fb" targetNamespace="http://schemas.microsoft.com/office/2006/metadata/properties" ma:root="true" ma:fieldsID="15f37dba80931dc6abd3a279792eae7e" ns2:_="" ns3:_="" ns4:_="">
    <xsd:import namespace="df3796ce-7c0f-4a1a-ae4c-6eb95a3718b9"/>
    <xsd:import namespace="f25deeca-256d-49db-938e-245f5516e02c"/>
    <xsd:import namespace="0862de27-bf98-42c3-9af4-81ee2ef416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796ce-7c0f-4a1a-ae4c-6eb95a371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d91010-7741-4787-973f-69774252c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deeca-256d-49db-938e-245f5516e0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2de27-bf98-42c3-9af4-81ee2ef416f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fb9bd64-edaf-447c-bc1f-742a9df901ee}" ma:internalName="TaxCatchAll" ma:showField="CatchAllData" ma:web="f25deeca-256d-49db-938e-245f5516e0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D8B545-1FDE-4DCB-8BF8-CCF9F6BA2E4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11574ED-4581-4E0D-9BD0-BB85077267CC}"/>
</file>

<file path=customXml/itemProps3.xml><?xml version="1.0" encoding="utf-8"?>
<ds:datastoreItem xmlns:ds="http://schemas.openxmlformats.org/officeDocument/2006/customXml" ds:itemID="{E1791EE5-5666-4A2B-ACD9-F87D8F5FF7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7236</TotalTime>
  <Words>985</Words>
  <Application>Microsoft Office PowerPoint</Application>
  <PresentationFormat>On-screen Show (4:3)</PresentationFormat>
  <Paragraphs>167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Arial</vt:lpstr>
      <vt:lpstr>Calibri</vt:lpstr>
      <vt:lpstr>Office Theme</vt:lpstr>
      <vt:lpstr>PowerPoint Presentation</vt:lpstr>
      <vt:lpstr>Session Aims: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around the room…..</vt:lpstr>
      <vt:lpstr>PowerPoint Presentation</vt:lpstr>
      <vt:lpstr>PowerPoint Presentation</vt:lpstr>
      <vt:lpstr>PowerPoint Presentation</vt:lpstr>
      <vt:lpstr>Let’s take a look and see how people who work in Agri-tech are helping farmer’s to feed 7.8 BILLION PEOPLE EVERYDAY !    VIDEO</vt:lpstr>
      <vt:lpstr>What do we know now?   </vt:lpstr>
      <vt:lpstr>Question 1  Which animal is important for the health of the soil?</vt:lpstr>
      <vt:lpstr>Question 2  How can small robots kill weeds in the field?</vt:lpstr>
      <vt:lpstr>Question 3   How many people need feeding in the world every day?</vt:lpstr>
      <vt:lpstr>Question 4   Technology is helping farming become kinder to the environment?</vt:lpstr>
      <vt:lpstr>Question 5  With help from small robots how much less energy is used to grow a crop?</vt:lpstr>
      <vt:lpstr>Question 1  Which animal is important for the health of the soil?</vt:lpstr>
      <vt:lpstr>Question 2  How can small robots kill weeds in the field?</vt:lpstr>
      <vt:lpstr>Question 3   How many people need feeding in the world every day?</vt:lpstr>
      <vt:lpstr>Question 4   Technology is helping farming become kinder to the environment?</vt:lpstr>
      <vt:lpstr>Question 5  With help from small robots how much less energy is used to grow a crop?</vt:lpstr>
      <vt:lpstr>Challenge: Design a farming robot</vt:lpstr>
      <vt:lpstr>Challenge: What job would you enjoy?</vt:lpstr>
      <vt:lpstr>PowerPoint Presentation</vt:lpstr>
    </vt:vector>
  </TitlesOfParts>
  <Company>Durham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and Better Jobs: A Strategic Economic Plan for the North East</dc:title>
  <dc:creator>Maria Antoniou</dc:creator>
  <cp:lastModifiedBy>Lauren Croll</cp:lastModifiedBy>
  <cp:revision>277</cp:revision>
  <cp:lastPrinted>2017-07-11T13:01:21Z</cp:lastPrinted>
  <dcterms:created xsi:type="dcterms:W3CDTF">2014-04-24T09:08:09Z</dcterms:created>
  <dcterms:modified xsi:type="dcterms:W3CDTF">2021-04-11T13:20:39Z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0x010100883890FB4DEFB4458D949D41DB4101B0</vt:lpwstr>
  </property>
</Properties>
</file>