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65" r:id="rId5"/>
    <p:sldId id="258" r:id="rId6"/>
    <p:sldId id="313" r:id="rId7"/>
    <p:sldId id="316" r:id="rId8"/>
    <p:sldId id="317" r:id="rId9"/>
    <p:sldId id="320" r:id="rId10"/>
    <p:sldId id="321" r:id="rId11"/>
    <p:sldId id="318" r:id="rId12"/>
    <p:sldId id="322" r:id="rId13"/>
    <p:sldId id="323" r:id="rId14"/>
    <p:sldId id="281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267" r:id="rId25"/>
    <p:sldId id="365" r:id="rId26"/>
    <p:sldId id="366" r:id="rId27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AC94"/>
    <a:srgbClr val="8D0E57"/>
    <a:srgbClr val="D3480B"/>
    <a:srgbClr val="800080"/>
    <a:srgbClr val="399D83"/>
    <a:srgbClr val="563E98"/>
    <a:srgbClr val="41B194"/>
    <a:srgbClr val="42A88E"/>
    <a:srgbClr val="42A888"/>
    <a:srgbClr val="40AE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881FB2-4F05-4D5C-8C4E-15AC822C1C76}" v="4" dt="2021-04-11T13:18:45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89"/>
    <p:restoredTop sz="80966" autoAdjust="0"/>
  </p:normalViewPr>
  <p:slideViewPr>
    <p:cSldViewPr>
      <p:cViewPr varScale="1">
        <p:scale>
          <a:sx n="69" d="100"/>
          <a:sy n="69" d="100"/>
        </p:scale>
        <p:origin x="199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Wale" userId="S::charlottewale@bydesign-group.co.uk::2208e66f-59ba-4e1a-9325-94d8d9d28853" providerId="AD" clId="Web-{F2D7CA2E-1394-0F1C-E90A-C9E36541EAA4}"/>
    <pc:docChg chg="modSld">
      <pc:chgData name="Charlotte Wale" userId="S::charlottewale@bydesign-group.co.uk::2208e66f-59ba-4e1a-9325-94d8d9d28853" providerId="AD" clId="Web-{F2D7CA2E-1394-0F1C-E90A-C9E36541EAA4}" dt="2021-04-07T07:56:52.495" v="14"/>
      <pc:docMkLst>
        <pc:docMk/>
      </pc:docMkLst>
      <pc:sldChg chg="modSp">
        <pc:chgData name="Charlotte Wale" userId="S::charlottewale@bydesign-group.co.uk::2208e66f-59ba-4e1a-9325-94d8d9d28853" providerId="AD" clId="Web-{F2D7CA2E-1394-0F1C-E90A-C9E36541EAA4}" dt="2021-04-07T07:45:55.857" v="4" actId="1076"/>
        <pc:sldMkLst>
          <pc:docMk/>
          <pc:sldMk cId="1985728004" sldId="316"/>
        </pc:sldMkLst>
        <pc:spChg chg="mod">
          <ac:chgData name="Charlotte Wale" userId="S::charlottewale@bydesign-group.co.uk::2208e66f-59ba-4e1a-9325-94d8d9d28853" providerId="AD" clId="Web-{F2D7CA2E-1394-0F1C-E90A-C9E36541EAA4}" dt="2021-04-07T07:45:53.123" v="0" actId="1076"/>
          <ac:spMkLst>
            <pc:docMk/>
            <pc:sldMk cId="1985728004" sldId="316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F2D7CA2E-1394-0F1C-E90A-C9E36541EAA4}" dt="2021-04-07T07:45:53.123" v="1" actId="1076"/>
          <ac:spMkLst>
            <pc:docMk/>
            <pc:sldMk cId="1985728004" sldId="316"/>
            <ac:spMk id="5" creationId="{9837C7CA-2C14-41F5-8F7E-83E33CF6A0DB}"/>
          </ac:spMkLst>
        </pc:spChg>
        <pc:picChg chg="mod">
          <ac:chgData name="Charlotte Wale" userId="S::charlottewale@bydesign-group.co.uk::2208e66f-59ba-4e1a-9325-94d8d9d28853" providerId="AD" clId="Web-{F2D7CA2E-1394-0F1C-E90A-C9E36541EAA4}" dt="2021-04-07T07:45:55.841" v="2" actId="1076"/>
          <ac:picMkLst>
            <pc:docMk/>
            <pc:sldMk cId="1985728004" sldId="316"/>
            <ac:picMk id="7" creationId="{EF878D3D-BBAE-457E-9D01-9F905473EDC8}"/>
          </ac:picMkLst>
        </pc:picChg>
        <pc:picChg chg="mod">
          <ac:chgData name="Charlotte Wale" userId="S::charlottewale@bydesign-group.co.uk::2208e66f-59ba-4e1a-9325-94d8d9d28853" providerId="AD" clId="Web-{F2D7CA2E-1394-0F1C-E90A-C9E36541EAA4}" dt="2021-04-07T07:45:55.841" v="3" actId="1076"/>
          <ac:picMkLst>
            <pc:docMk/>
            <pc:sldMk cId="1985728004" sldId="316"/>
            <ac:picMk id="9" creationId="{19F0D11F-38BB-43E8-AF4B-84BA9D2AC49A}"/>
          </ac:picMkLst>
        </pc:picChg>
        <pc:picChg chg="mod">
          <ac:chgData name="Charlotte Wale" userId="S::charlottewale@bydesign-group.co.uk::2208e66f-59ba-4e1a-9325-94d8d9d28853" providerId="AD" clId="Web-{F2D7CA2E-1394-0F1C-E90A-C9E36541EAA4}" dt="2021-04-07T07:45:55.857" v="4" actId="1076"/>
          <ac:picMkLst>
            <pc:docMk/>
            <pc:sldMk cId="1985728004" sldId="316"/>
            <ac:picMk id="12" creationId="{62DF7B38-EF1A-4984-84BD-BA360ACAD92A}"/>
          </ac:picMkLst>
        </pc:picChg>
      </pc:sldChg>
      <pc:sldChg chg="addSp delSp modSp delAnim">
        <pc:chgData name="Charlotte Wale" userId="S::charlottewale@bydesign-group.co.uk::2208e66f-59ba-4e1a-9325-94d8d9d28853" providerId="AD" clId="Web-{F2D7CA2E-1394-0F1C-E90A-C9E36541EAA4}" dt="2021-04-07T07:55:30.431" v="10"/>
        <pc:sldMkLst>
          <pc:docMk/>
          <pc:sldMk cId="1603142019" sldId="339"/>
        </pc:sldMkLst>
        <pc:spChg chg="del">
          <ac:chgData name="Charlotte Wale" userId="S::charlottewale@bydesign-group.co.uk::2208e66f-59ba-4e1a-9325-94d8d9d28853" providerId="AD" clId="Web-{F2D7CA2E-1394-0F1C-E90A-C9E36541EAA4}" dt="2021-04-07T07:55:26.431" v="8"/>
          <ac:spMkLst>
            <pc:docMk/>
            <pc:sldMk cId="1603142019" sldId="339"/>
            <ac:spMk id="2" creationId="{07989D98-D4C0-BE45-A323-04231EB23A40}"/>
          </ac:spMkLst>
        </pc:spChg>
        <pc:spChg chg="add del mod">
          <ac:chgData name="Charlotte Wale" userId="S::charlottewale@bydesign-group.co.uk::2208e66f-59ba-4e1a-9325-94d8d9d28853" providerId="AD" clId="Web-{F2D7CA2E-1394-0F1C-E90A-C9E36541EAA4}" dt="2021-04-07T07:55:30.431" v="10"/>
          <ac:spMkLst>
            <pc:docMk/>
            <pc:sldMk cId="1603142019" sldId="339"/>
            <ac:spMk id="5" creationId="{57830CBE-CFD0-4F39-AC3D-56A719E94E08}"/>
          </ac:spMkLst>
        </pc:spChg>
        <pc:spChg chg="del">
          <ac:chgData name="Charlotte Wale" userId="S::charlottewale@bydesign-group.co.uk::2208e66f-59ba-4e1a-9325-94d8d9d28853" providerId="AD" clId="Web-{F2D7CA2E-1394-0F1C-E90A-C9E36541EAA4}" dt="2021-04-07T07:55:26.400" v="6"/>
          <ac:spMkLst>
            <pc:docMk/>
            <pc:sldMk cId="1603142019" sldId="339"/>
            <ac:spMk id="9" creationId="{D5D5C700-21D0-4918-B0C2-BB6C75A16E6B}"/>
          </ac:spMkLst>
        </pc:spChg>
        <pc:spChg chg="add">
          <ac:chgData name="Charlotte Wale" userId="S::charlottewale@bydesign-group.co.uk::2208e66f-59ba-4e1a-9325-94d8d9d28853" providerId="AD" clId="Web-{F2D7CA2E-1394-0F1C-E90A-C9E36541EAA4}" dt="2021-04-07T07:55:27.759" v="9"/>
          <ac:spMkLst>
            <pc:docMk/>
            <pc:sldMk cId="1603142019" sldId="339"/>
            <ac:spMk id="10" creationId="{75BE554D-3A84-4FC4-A92F-9A51A78B722E}"/>
          </ac:spMkLst>
        </pc:spChg>
        <pc:spChg chg="add">
          <ac:chgData name="Charlotte Wale" userId="S::charlottewale@bydesign-group.co.uk::2208e66f-59ba-4e1a-9325-94d8d9d28853" providerId="AD" clId="Web-{F2D7CA2E-1394-0F1C-E90A-C9E36541EAA4}" dt="2021-04-07T07:55:27.759" v="9"/>
          <ac:spMkLst>
            <pc:docMk/>
            <pc:sldMk cId="1603142019" sldId="339"/>
            <ac:spMk id="12" creationId="{22558390-35BB-48F1-BF3F-0B4EF81807CB}"/>
          </ac:spMkLst>
        </pc:spChg>
        <pc:spChg chg="add">
          <ac:chgData name="Charlotte Wale" userId="S::charlottewale@bydesign-group.co.uk::2208e66f-59ba-4e1a-9325-94d8d9d28853" providerId="AD" clId="Web-{F2D7CA2E-1394-0F1C-E90A-C9E36541EAA4}" dt="2021-04-07T07:55:27.759" v="9"/>
          <ac:spMkLst>
            <pc:docMk/>
            <pc:sldMk cId="1603142019" sldId="339"/>
            <ac:spMk id="15" creationId="{6DD94EA6-99C6-4887-BB6B-24284EA76DBD}"/>
          </ac:spMkLst>
        </pc:spChg>
        <pc:picChg chg="del">
          <ac:chgData name="Charlotte Wale" userId="S::charlottewale@bydesign-group.co.uk::2208e66f-59ba-4e1a-9325-94d8d9d28853" providerId="AD" clId="Web-{F2D7CA2E-1394-0F1C-E90A-C9E36541EAA4}" dt="2021-04-07T07:55:26.400" v="7"/>
          <ac:picMkLst>
            <pc:docMk/>
            <pc:sldMk cId="1603142019" sldId="339"/>
            <ac:picMk id="4" creationId="{41266991-6391-4FC8-A49C-B856D0908EEB}"/>
          </ac:picMkLst>
        </pc:picChg>
        <pc:picChg chg="del">
          <ac:chgData name="Charlotte Wale" userId="S::charlottewale@bydesign-group.co.uk::2208e66f-59ba-4e1a-9325-94d8d9d28853" providerId="AD" clId="Web-{F2D7CA2E-1394-0F1C-E90A-C9E36541EAA4}" dt="2021-04-07T07:55:26.400" v="5"/>
          <ac:picMkLst>
            <pc:docMk/>
            <pc:sldMk cId="1603142019" sldId="339"/>
            <ac:picMk id="11" creationId="{A6FAA570-DAC7-4B17-A262-FAC4FBDB88A8}"/>
          </ac:picMkLst>
        </pc:picChg>
        <pc:picChg chg="add">
          <ac:chgData name="Charlotte Wale" userId="S::charlottewale@bydesign-group.co.uk::2208e66f-59ba-4e1a-9325-94d8d9d28853" providerId="AD" clId="Web-{F2D7CA2E-1394-0F1C-E90A-C9E36541EAA4}" dt="2021-04-07T07:55:27.759" v="9"/>
          <ac:picMkLst>
            <pc:docMk/>
            <pc:sldMk cId="1603142019" sldId="339"/>
            <ac:picMk id="13" creationId="{2C28CFC8-6D32-4F81-9E1B-7D62E8F21B65}"/>
          </ac:picMkLst>
        </pc:picChg>
        <pc:picChg chg="add">
          <ac:chgData name="Charlotte Wale" userId="S::charlottewale@bydesign-group.co.uk::2208e66f-59ba-4e1a-9325-94d8d9d28853" providerId="AD" clId="Web-{F2D7CA2E-1394-0F1C-E90A-C9E36541EAA4}" dt="2021-04-07T07:55:27.759" v="9"/>
          <ac:picMkLst>
            <pc:docMk/>
            <pc:sldMk cId="1603142019" sldId="339"/>
            <ac:picMk id="14" creationId="{29168138-BB67-41BA-BE32-F41630A8891A}"/>
          </ac:picMkLst>
        </pc:picChg>
        <pc:picChg chg="add">
          <ac:chgData name="Charlotte Wale" userId="S::charlottewale@bydesign-group.co.uk::2208e66f-59ba-4e1a-9325-94d8d9d28853" providerId="AD" clId="Web-{F2D7CA2E-1394-0F1C-E90A-C9E36541EAA4}" dt="2021-04-07T07:55:27.759" v="9"/>
          <ac:picMkLst>
            <pc:docMk/>
            <pc:sldMk cId="1603142019" sldId="339"/>
            <ac:picMk id="16" creationId="{A951E7C6-304E-4AEC-9949-D6604861E3FE}"/>
          </ac:picMkLst>
        </pc:picChg>
      </pc:sldChg>
      <pc:sldChg chg="addSp delSp delAnim">
        <pc:chgData name="Charlotte Wale" userId="S::charlottewale@bydesign-group.co.uk::2208e66f-59ba-4e1a-9325-94d8d9d28853" providerId="AD" clId="Web-{F2D7CA2E-1394-0F1C-E90A-C9E36541EAA4}" dt="2021-04-07T07:56:52.495" v="14"/>
        <pc:sldMkLst>
          <pc:docMk/>
          <pc:sldMk cId="2953101775" sldId="347"/>
        </pc:sldMkLst>
        <pc:spChg chg="del">
          <ac:chgData name="Charlotte Wale" userId="S::charlottewale@bydesign-group.co.uk::2208e66f-59ba-4e1a-9325-94d8d9d28853" providerId="AD" clId="Web-{F2D7CA2E-1394-0F1C-E90A-C9E36541EAA4}" dt="2021-04-07T07:56:42.558" v="11"/>
          <ac:spMkLst>
            <pc:docMk/>
            <pc:sldMk cId="2953101775" sldId="347"/>
            <ac:spMk id="4" creationId="{DA57C4CE-FC0E-483E-B02F-088E3682CC79}"/>
          </ac:spMkLst>
        </pc:spChg>
        <pc:spChg chg="add del">
          <ac:chgData name="Charlotte Wale" userId="S::charlottewale@bydesign-group.co.uk::2208e66f-59ba-4e1a-9325-94d8d9d28853" providerId="AD" clId="Web-{F2D7CA2E-1394-0F1C-E90A-C9E36541EAA4}" dt="2021-04-07T07:56:47.027" v="13"/>
          <ac:spMkLst>
            <pc:docMk/>
            <pc:sldMk cId="2953101775" sldId="347"/>
            <ac:spMk id="6" creationId="{75BE554D-3A84-4FC4-A92F-9A51A78B722E}"/>
          </ac:spMkLst>
        </pc:spChg>
        <pc:spChg chg="add del">
          <ac:chgData name="Charlotte Wale" userId="S::charlottewale@bydesign-group.co.uk::2208e66f-59ba-4e1a-9325-94d8d9d28853" providerId="AD" clId="Web-{F2D7CA2E-1394-0F1C-E90A-C9E36541EAA4}" dt="2021-04-07T07:56:47.027" v="13"/>
          <ac:spMkLst>
            <pc:docMk/>
            <pc:sldMk cId="2953101775" sldId="347"/>
            <ac:spMk id="7" creationId="{22558390-35BB-48F1-BF3F-0B4EF81807CB}"/>
          </ac:spMkLst>
        </pc:spChg>
        <pc:spChg chg="add del">
          <ac:chgData name="Charlotte Wale" userId="S::charlottewale@bydesign-group.co.uk::2208e66f-59ba-4e1a-9325-94d8d9d28853" providerId="AD" clId="Web-{F2D7CA2E-1394-0F1C-E90A-C9E36541EAA4}" dt="2021-04-07T07:56:47.027" v="13"/>
          <ac:spMkLst>
            <pc:docMk/>
            <pc:sldMk cId="2953101775" sldId="347"/>
            <ac:spMk id="10" creationId="{6DD94EA6-99C6-4887-BB6B-24284EA76DBD}"/>
          </ac:spMkLst>
        </pc:spChg>
        <pc:spChg chg="add">
          <ac:chgData name="Charlotte Wale" userId="S::charlottewale@bydesign-group.co.uk::2208e66f-59ba-4e1a-9325-94d8d9d28853" providerId="AD" clId="Web-{F2D7CA2E-1394-0F1C-E90A-C9E36541EAA4}" dt="2021-04-07T07:56:52.495" v="14"/>
          <ac:spMkLst>
            <pc:docMk/>
            <pc:sldMk cId="2953101775" sldId="347"/>
            <ac:spMk id="12" creationId="{5AFAF6A6-438F-4640-A6A9-04F0CB2087B1}"/>
          </ac:spMkLst>
        </pc:spChg>
        <pc:picChg chg="add del">
          <ac:chgData name="Charlotte Wale" userId="S::charlottewale@bydesign-group.co.uk::2208e66f-59ba-4e1a-9325-94d8d9d28853" providerId="AD" clId="Web-{F2D7CA2E-1394-0F1C-E90A-C9E36541EAA4}" dt="2021-04-07T07:56:47.027" v="13"/>
          <ac:picMkLst>
            <pc:docMk/>
            <pc:sldMk cId="2953101775" sldId="347"/>
            <ac:picMk id="8" creationId="{2C28CFC8-6D32-4F81-9E1B-7D62E8F21B65}"/>
          </ac:picMkLst>
        </pc:picChg>
        <pc:picChg chg="add del">
          <ac:chgData name="Charlotte Wale" userId="S::charlottewale@bydesign-group.co.uk::2208e66f-59ba-4e1a-9325-94d8d9d28853" providerId="AD" clId="Web-{F2D7CA2E-1394-0F1C-E90A-C9E36541EAA4}" dt="2021-04-07T07:56:47.027" v="13"/>
          <ac:picMkLst>
            <pc:docMk/>
            <pc:sldMk cId="2953101775" sldId="347"/>
            <ac:picMk id="9" creationId="{29168138-BB67-41BA-BE32-F41630A8891A}"/>
          </ac:picMkLst>
        </pc:picChg>
        <pc:picChg chg="add del">
          <ac:chgData name="Charlotte Wale" userId="S::charlottewale@bydesign-group.co.uk::2208e66f-59ba-4e1a-9325-94d8d9d28853" providerId="AD" clId="Web-{F2D7CA2E-1394-0F1C-E90A-C9E36541EAA4}" dt="2021-04-07T07:56:47.027" v="13"/>
          <ac:picMkLst>
            <pc:docMk/>
            <pc:sldMk cId="2953101775" sldId="347"/>
            <ac:picMk id="11" creationId="{A951E7C6-304E-4AEC-9949-D6604861E3FE}"/>
          </ac:picMkLst>
        </pc:picChg>
      </pc:sldChg>
    </pc:docChg>
  </pc:docChgLst>
  <pc:docChgLst>
    <pc:chgData name="Lauren Croll" userId="a62879e1-943e-4271-a9bd-79e3227a164e" providerId="ADAL" clId="{51B8F827-96EA-420F-8CF0-2F310E2F8265}"/>
    <pc:docChg chg="undo redo custSel addSld delSld modSld sldOrd">
      <pc:chgData name="Lauren Croll" userId="a62879e1-943e-4271-a9bd-79e3227a164e" providerId="ADAL" clId="{51B8F827-96EA-420F-8CF0-2F310E2F8265}" dt="2021-03-28T19:08:33.959" v="2267" actId="20577"/>
      <pc:docMkLst>
        <pc:docMk/>
      </pc:docMkLst>
      <pc:sldChg chg="del">
        <pc:chgData name="Lauren Croll" userId="a62879e1-943e-4271-a9bd-79e3227a164e" providerId="ADAL" clId="{51B8F827-96EA-420F-8CF0-2F310E2F8265}" dt="2021-03-28T17:56:23.524" v="1426" actId="47"/>
        <pc:sldMkLst>
          <pc:docMk/>
          <pc:sldMk cId="1432563692" sldId="257"/>
        </pc:sldMkLst>
      </pc:sldChg>
      <pc:sldChg chg="modSp mod modAnim">
        <pc:chgData name="Lauren Croll" userId="a62879e1-943e-4271-a9bd-79e3227a164e" providerId="ADAL" clId="{51B8F827-96EA-420F-8CF0-2F310E2F8265}" dt="2021-03-28T18:51:21.995" v="2259" actId="20577"/>
        <pc:sldMkLst>
          <pc:docMk/>
          <pc:sldMk cId="1901136804" sldId="258"/>
        </pc:sldMkLst>
        <pc:spChg chg="mod">
          <ac:chgData name="Lauren Croll" userId="a62879e1-943e-4271-a9bd-79e3227a164e" providerId="ADAL" clId="{51B8F827-96EA-420F-8CF0-2F310E2F8265}" dt="2021-03-28T18:51:21.995" v="2259" actId="20577"/>
          <ac:spMkLst>
            <pc:docMk/>
            <pc:sldMk cId="1901136804" sldId="258"/>
            <ac:spMk id="6" creationId="{79640E73-7762-45DF-B74A-19005C3839F7}"/>
          </ac:spMkLst>
        </pc:spChg>
      </pc:sldChg>
      <pc:sldChg chg="modAnim">
        <pc:chgData name="Lauren Croll" userId="a62879e1-943e-4271-a9bd-79e3227a164e" providerId="ADAL" clId="{51B8F827-96EA-420F-8CF0-2F310E2F8265}" dt="2021-03-28T18:43:53.849" v="2217"/>
        <pc:sldMkLst>
          <pc:docMk/>
          <pc:sldMk cId="1930987622" sldId="260"/>
        </pc:sldMkLst>
      </pc:sldChg>
      <pc:sldChg chg="del">
        <pc:chgData name="Lauren Croll" userId="a62879e1-943e-4271-a9bd-79e3227a164e" providerId="ADAL" clId="{51B8F827-96EA-420F-8CF0-2F310E2F8265}" dt="2021-03-28T17:58:10.483" v="1428" actId="47"/>
        <pc:sldMkLst>
          <pc:docMk/>
          <pc:sldMk cId="148136448" sldId="263"/>
        </pc:sldMkLst>
      </pc:sldChg>
      <pc:sldChg chg="del">
        <pc:chgData name="Lauren Croll" userId="a62879e1-943e-4271-a9bd-79e3227a164e" providerId="ADAL" clId="{51B8F827-96EA-420F-8CF0-2F310E2F8265}" dt="2021-03-28T17:01:36.065" v="814" actId="47"/>
        <pc:sldMkLst>
          <pc:docMk/>
          <pc:sldMk cId="937997928" sldId="265"/>
        </pc:sldMkLst>
      </pc:sldChg>
      <pc:sldChg chg="del">
        <pc:chgData name="Lauren Croll" userId="a62879e1-943e-4271-a9bd-79e3227a164e" providerId="ADAL" clId="{51B8F827-96EA-420F-8CF0-2F310E2F8265}" dt="2021-03-28T17:15:11.696" v="959" actId="47"/>
        <pc:sldMkLst>
          <pc:docMk/>
          <pc:sldMk cId="2067720101" sldId="267"/>
        </pc:sldMkLst>
      </pc:sldChg>
      <pc:sldChg chg="addSp delSp modSp add mod modAnim modNotesTx">
        <pc:chgData name="Lauren Croll" userId="a62879e1-943e-4271-a9bd-79e3227a164e" providerId="ADAL" clId="{51B8F827-96EA-420F-8CF0-2F310E2F8265}" dt="2021-03-28T18:47:36.324" v="2234"/>
        <pc:sldMkLst>
          <pc:docMk/>
          <pc:sldMk cId="2142528449" sldId="267"/>
        </pc:sldMkLst>
        <pc:spChg chg="mod">
          <ac:chgData name="Lauren Croll" userId="a62879e1-943e-4271-a9bd-79e3227a164e" providerId="ADAL" clId="{51B8F827-96EA-420F-8CF0-2F310E2F8265}" dt="2021-03-28T18:37:24.405" v="2057" actId="20577"/>
          <ac:spMkLst>
            <pc:docMk/>
            <pc:sldMk cId="2142528449" sldId="267"/>
            <ac:spMk id="2" creationId="{07989D98-D4C0-BE45-A323-04231EB23A40}"/>
          </ac:spMkLst>
        </pc:spChg>
        <pc:spChg chg="del">
          <ac:chgData name="Lauren Croll" userId="a62879e1-943e-4271-a9bd-79e3227a164e" providerId="ADAL" clId="{51B8F827-96EA-420F-8CF0-2F310E2F8265}" dt="2021-03-28T18:33:43.876" v="1963" actId="478"/>
          <ac:spMkLst>
            <pc:docMk/>
            <pc:sldMk cId="2142528449" sldId="267"/>
            <ac:spMk id="5" creationId="{A4E2E964-4F26-4DEA-ADE5-8B6D7C68DFB7}"/>
          </ac:spMkLst>
        </pc:spChg>
        <pc:spChg chg="add mod">
          <ac:chgData name="Lauren Croll" userId="a62879e1-943e-4271-a9bd-79e3227a164e" providerId="ADAL" clId="{51B8F827-96EA-420F-8CF0-2F310E2F8265}" dt="2021-03-28T18:39:19.305" v="2161" actId="6549"/>
          <ac:spMkLst>
            <pc:docMk/>
            <pc:sldMk cId="2142528449" sldId="267"/>
            <ac:spMk id="7" creationId="{CD67A91A-A6F9-4EF2-8AA2-EA2BBF9371C0}"/>
          </ac:spMkLst>
        </pc:spChg>
        <pc:picChg chg="add mod">
          <ac:chgData name="Lauren Croll" userId="a62879e1-943e-4271-a9bd-79e3227a164e" providerId="ADAL" clId="{51B8F827-96EA-420F-8CF0-2F310E2F8265}" dt="2021-03-28T18:34:54.773" v="1970" actId="1076"/>
          <ac:picMkLst>
            <pc:docMk/>
            <pc:sldMk cId="2142528449" sldId="267"/>
            <ac:picMk id="6" creationId="{780F0868-BBD2-4C7D-87AB-427733572EB8}"/>
          </ac:picMkLst>
        </pc:picChg>
      </pc:sldChg>
      <pc:sldChg chg="del">
        <pc:chgData name="Lauren Croll" userId="a62879e1-943e-4271-a9bd-79e3227a164e" providerId="ADAL" clId="{51B8F827-96EA-420F-8CF0-2F310E2F8265}" dt="2021-03-28T17:15:17.051" v="960" actId="47"/>
        <pc:sldMkLst>
          <pc:docMk/>
          <pc:sldMk cId="2690949098" sldId="274"/>
        </pc:sldMkLst>
      </pc:sldChg>
      <pc:sldChg chg="del">
        <pc:chgData name="Lauren Croll" userId="a62879e1-943e-4271-a9bd-79e3227a164e" providerId="ADAL" clId="{51B8F827-96EA-420F-8CF0-2F310E2F8265}" dt="2021-03-28T17:55:07.544" v="1422" actId="47"/>
        <pc:sldMkLst>
          <pc:docMk/>
          <pc:sldMk cId="15477088" sldId="276"/>
        </pc:sldMkLst>
      </pc:sldChg>
      <pc:sldChg chg="addSp delSp del">
        <pc:chgData name="Lauren Croll" userId="a62879e1-943e-4271-a9bd-79e3227a164e" providerId="ADAL" clId="{51B8F827-96EA-420F-8CF0-2F310E2F8265}" dt="2021-03-28T18:40:07.617" v="2162" actId="47"/>
        <pc:sldMkLst>
          <pc:docMk/>
          <pc:sldMk cId="3577002771" sldId="277"/>
        </pc:sldMkLst>
        <pc:picChg chg="add del">
          <ac:chgData name="Lauren Croll" userId="a62879e1-943e-4271-a9bd-79e3227a164e" providerId="ADAL" clId="{51B8F827-96EA-420F-8CF0-2F310E2F8265}" dt="2021-03-28T18:33:02.794" v="1961" actId="478"/>
          <ac:picMkLst>
            <pc:docMk/>
            <pc:sldMk cId="3577002771" sldId="277"/>
            <ac:picMk id="4" creationId="{D5B6E091-54B7-4576-B096-8B55F4249B64}"/>
          </ac:picMkLst>
        </pc:picChg>
      </pc:sldChg>
      <pc:sldChg chg="del">
        <pc:chgData name="Lauren Croll" userId="a62879e1-943e-4271-a9bd-79e3227a164e" providerId="ADAL" clId="{51B8F827-96EA-420F-8CF0-2F310E2F8265}" dt="2021-03-28T18:43:32.764" v="2215" actId="47"/>
        <pc:sldMkLst>
          <pc:docMk/>
          <pc:sldMk cId="679336820" sldId="278"/>
        </pc:sldMkLst>
      </pc:sldChg>
      <pc:sldChg chg="del">
        <pc:chgData name="Lauren Croll" userId="a62879e1-943e-4271-a9bd-79e3227a164e" providerId="ADAL" clId="{51B8F827-96EA-420F-8CF0-2F310E2F8265}" dt="2021-03-28T17:55:10.871" v="1423" actId="47"/>
        <pc:sldMkLst>
          <pc:docMk/>
          <pc:sldMk cId="353978274" sldId="279"/>
        </pc:sldMkLst>
      </pc:sldChg>
      <pc:sldChg chg="del">
        <pc:chgData name="Lauren Croll" userId="a62879e1-943e-4271-a9bd-79e3227a164e" providerId="ADAL" clId="{51B8F827-96EA-420F-8CF0-2F310E2F8265}" dt="2021-03-28T17:15:28.272" v="961" actId="47"/>
        <pc:sldMkLst>
          <pc:docMk/>
          <pc:sldMk cId="456760356" sldId="280"/>
        </pc:sldMkLst>
      </pc:sldChg>
      <pc:sldChg chg="modSp mod ord">
        <pc:chgData name="Lauren Croll" userId="a62879e1-943e-4271-a9bd-79e3227a164e" providerId="ADAL" clId="{51B8F827-96EA-420F-8CF0-2F310E2F8265}" dt="2021-03-28T17:54:54.215" v="1421" actId="20577"/>
        <pc:sldMkLst>
          <pc:docMk/>
          <pc:sldMk cId="1945122907" sldId="281"/>
        </pc:sldMkLst>
        <pc:spChg chg="mod">
          <ac:chgData name="Lauren Croll" userId="a62879e1-943e-4271-a9bd-79e3227a164e" providerId="ADAL" clId="{51B8F827-96EA-420F-8CF0-2F310E2F8265}" dt="2021-03-28T17:54:54.215" v="1421" actId="20577"/>
          <ac:spMkLst>
            <pc:docMk/>
            <pc:sldMk cId="1945122907" sldId="281"/>
            <ac:spMk id="2" creationId="{9A43BFFF-1ED3-4973-9297-02A283E936EB}"/>
          </ac:spMkLst>
        </pc:spChg>
      </pc:sldChg>
      <pc:sldChg chg="del">
        <pc:chgData name="Lauren Croll" userId="a62879e1-943e-4271-a9bd-79e3227a164e" providerId="ADAL" clId="{51B8F827-96EA-420F-8CF0-2F310E2F8265}" dt="2021-03-28T17:58:10.483" v="1428" actId="47"/>
        <pc:sldMkLst>
          <pc:docMk/>
          <pc:sldMk cId="4121229514" sldId="282"/>
        </pc:sldMkLst>
      </pc:sldChg>
      <pc:sldChg chg="del">
        <pc:chgData name="Lauren Croll" userId="a62879e1-943e-4271-a9bd-79e3227a164e" providerId="ADAL" clId="{51B8F827-96EA-420F-8CF0-2F310E2F8265}" dt="2021-03-28T17:58:10.483" v="1428" actId="47"/>
        <pc:sldMkLst>
          <pc:docMk/>
          <pc:sldMk cId="4113041423" sldId="283"/>
        </pc:sldMkLst>
      </pc:sldChg>
      <pc:sldChg chg="del">
        <pc:chgData name="Lauren Croll" userId="a62879e1-943e-4271-a9bd-79e3227a164e" providerId="ADAL" clId="{51B8F827-96EA-420F-8CF0-2F310E2F8265}" dt="2021-03-28T17:58:10.483" v="1428" actId="47"/>
        <pc:sldMkLst>
          <pc:docMk/>
          <pc:sldMk cId="1290037975" sldId="284"/>
        </pc:sldMkLst>
      </pc:sldChg>
      <pc:sldChg chg="del">
        <pc:chgData name="Lauren Croll" userId="a62879e1-943e-4271-a9bd-79e3227a164e" providerId="ADAL" clId="{51B8F827-96EA-420F-8CF0-2F310E2F8265}" dt="2021-03-28T17:55:13.410" v="1424" actId="47"/>
        <pc:sldMkLst>
          <pc:docMk/>
          <pc:sldMk cId="3951397866" sldId="285"/>
        </pc:sldMkLst>
      </pc:sldChg>
      <pc:sldChg chg="addSp delSp modSp add mod modAnim modNotesTx">
        <pc:chgData name="Lauren Croll" userId="a62879e1-943e-4271-a9bd-79e3227a164e" providerId="ADAL" clId="{51B8F827-96EA-420F-8CF0-2F310E2F8265}" dt="2021-03-28T17:20:00.486" v="976" actId="20577"/>
        <pc:sldMkLst>
          <pc:docMk/>
          <pc:sldMk cId="827534639" sldId="313"/>
        </pc:sldMkLst>
        <pc:spChg chg="mod">
          <ac:chgData name="Lauren Croll" userId="a62879e1-943e-4271-a9bd-79e3227a164e" providerId="ADAL" clId="{51B8F827-96EA-420F-8CF0-2F310E2F8265}" dt="2021-03-28T17:20:00.486" v="976" actId="20577"/>
          <ac:spMkLst>
            <pc:docMk/>
            <pc:sldMk cId="827534639" sldId="313"/>
            <ac:spMk id="4" creationId="{89ABB694-C59B-4251-9AAB-9362E0AF096C}"/>
          </ac:spMkLst>
        </pc:spChg>
        <pc:spChg chg="mod">
          <ac:chgData name="Lauren Croll" userId="a62879e1-943e-4271-a9bd-79e3227a164e" providerId="ADAL" clId="{51B8F827-96EA-420F-8CF0-2F310E2F8265}" dt="2021-03-28T16:17:29.395" v="18" actId="20577"/>
          <ac:spMkLst>
            <pc:docMk/>
            <pc:sldMk cId="827534639" sldId="313"/>
            <ac:spMk id="5" creationId="{9837C7CA-2C14-41F5-8F7E-83E33CF6A0DB}"/>
          </ac:spMkLst>
        </pc:spChg>
        <pc:picChg chg="add del mod modCrop">
          <ac:chgData name="Lauren Croll" userId="a62879e1-943e-4271-a9bd-79e3227a164e" providerId="ADAL" clId="{51B8F827-96EA-420F-8CF0-2F310E2F8265}" dt="2021-03-28T16:42:54.429" v="500" actId="478"/>
          <ac:picMkLst>
            <pc:docMk/>
            <pc:sldMk cId="827534639" sldId="313"/>
            <ac:picMk id="3" creationId="{2A2723EE-9DFB-464B-B2D0-9D4A45CC53CB}"/>
          </ac:picMkLst>
        </pc:picChg>
        <pc:picChg chg="add mod">
          <ac:chgData name="Lauren Croll" userId="a62879e1-943e-4271-a9bd-79e3227a164e" providerId="ADAL" clId="{51B8F827-96EA-420F-8CF0-2F310E2F8265}" dt="2021-03-28T16:43:57.951" v="503" actId="1076"/>
          <ac:picMkLst>
            <pc:docMk/>
            <pc:sldMk cId="827534639" sldId="313"/>
            <ac:picMk id="7" creationId="{EF878D3D-BBAE-457E-9D01-9F905473EDC8}"/>
          </ac:picMkLst>
        </pc:picChg>
        <pc:picChg chg="add mod">
          <ac:chgData name="Lauren Croll" userId="a62879e1-943e-4271-a9bd-79e3227a164e" providerId="ADAL" clId="{51B8F827-96EA-420F-8CF0-2F310E2F8265}" dt="2021-03-28T16:44:12.019" v="505" actId="1076"/>
          <ac:picMkLst>
            <pc:docMk/>
            <pc:sldMk cId="827534639" sldId="313"/>
            <ac:picMk id="9" creationId="{19F0D11F-38BB-43E8-AF4B-84BA9D2AC49A}"/>
          </ac:picMkLst>
        </pc:picChg>
        <pc:picChg chg="del">
          <ac:chgData name="Lauren Croll" userId="a62879e1-943e-4271-a9bd-79e3227a164e" providerId="ADAL" clId="{51B8F827-96EA-420F-8CF0-2F310E2F8265}" dt="2021-03-28T16:38:42.153" v="476" actId="478"/>
          <ac:picMkLst>
            <pc:docMk/>
            <pc:sldMk cId="827534639" sldId="313"/>
            <ac:picMk id="11" creationId="{255E64CF-7709-40D2-8E25-D61AD41953A4}"/>
          </ac:picMkLst>
        </pc:picChg>
        <pc:picChg chg="add mod">
          <ac:chgData name="Lauren Croll" userId="a62879e1-943e-4271-a9bd-79e3227a164e" providerId="ADAL" clId="{51B8F827-96EA-420F-8CF0-2F310E2F8265}" dt="2021-03-28T16:44:20.899" v="512" actId="1076"/>
          <ac:picMkLst>
            <pc:docMk/>
            <pc:sldMk cId="827534639" sldId="313"/>
            <ac:picMk id="12" creationId="{62DF7B38-EF1A-4984-84BD-BA360ACAD92A}"/>
          </ac:picMkLst>
        </pc:picChg>
        <pc:picChg chg="del">
          <ac:chgData name="Lauren Croll" userId="a62879e1-943e-4271-a9bd-79e3227a164e" providerId="ADAL" clId="{51B8F827-96EA-420F-8CF0-2F310E2F8265}" dt="2021-03-28T16:38:41.415" v="475" actId="478"/>
          <ac:picMkLst>
            <pc:docMk/>
            <pc:sldMk cId="827534639" sldId="313"/>
            <ac:picMk id="15" creationId="{367FCC8E-83F6-4749-952A-EC8BC435D7CB}"/>
          </ac:picMkLst>
        </pc:picChg>
        <pc:picChg chg="del">
          <ac:chgData name="Lauren Croll" userId="a62879e1-943e-4271-a9bd-79e3227a164e" providerId="ADAL" clId="{51B8F827-96EA-420F-8CF0-2F310E2F8265}" dt="2021-03-28T16:38:42.932" v="477" actId="478"/>
          <ac:picMkLst>
            <pc:docMk/>
            <pc:sldMk cId="827534639" sldId="313"/>
            <ac:picMk id="19" creationId="{24DAF9DA-E973-48C3-B5EB-30A2C5065D12}"/>
          </ac:picMkLst>
        </pc:picChg>
      </pc:sldChg>
      <pc:sldChg chg="modSp add del">
        <pc:chgData name="Lauren Croll" userId="a62879e1-943e-4271-a9bd-79e3227a164e" providerId="ADAL" clId="{51B8F827-96EA-420F-8CF0-2F310E2F8265}" dt="2021-03-28T16:56:26.454" v="644" actId="47"/>
        <pc:sldMkLst>
          <pc:docMk/>
          <pc:sldMk cId="2327450742" sldId="314"/>
        </pc:sldMkLst>
        <pc:spChg chg="mod">
          <ac:chgData name="Lauren Croll" userId="a62879e1-943e-4271-a9bd-79e3227a164e" providerId="ADAL" clId="{51B8F827-96EA-420F-8CF0-2F310E2F8265}" dt="2021-03-28T16:35:25.406" v="136" actId="20577"/>
          <ac:spMkLst>
            <pc:docMk/>
            <pc:sldMk cId="2327450742" sldId="314"/>
            <ac:spMk id="4" creationId="{89ABB694-C59B-4251-9AAB-9362E0AF096C}"/>
          </ac:spMkLst>
        </pc:spChg>
      </pc:sldChg>
      <pc:sldChg chg="modSp add del">
        <pc:chgData name="Lauren Croll" userId="a62879e1-943e-4271-a9bd-79e3227a164e" providerId="ADAL" clId="{51B8F827-96EA-420F-8CF0-2F310E2F8265}" dt="2021-03-28T16:45:24.246" v="522" actId="47"/>
        <pc:sldMkLst>
          <pc:docMk/>
          <pc:sldMk cId="1863738528" sldId="315"/>
        </pc:sldMkLst>
        <pc:spChg chg="mod">
          <ac:chgData name="Lauren Croll" userId="a62879e1-943e-4271-a9bd-79e3227a164e" providerId="ADAL" clId="{51B8F827-96EA-420F-8CF0-2F310E2F8265}" dt="2021-03-28T16:33:56.385" v="131" actId="20577"/>
          <ac:spMkLst>
            <pc:docMk/>
            <pc:sldMk cId="1863738528" sldId="315"/>
            <ac:spMk id="4" creationId="{89ABB694-C59B-4251-9AAB-9362E0AF096C}"/>
          </ac:spMkLst>
        </pc:spChg>
      </pc:sldChg>
      <pc:sldChg chg="addSp delSp modSp add mod modAnim modNotesTx">
        <pc:chgData name="Lauren Croll" userId="a62879e1-943e-4271-a9bd-79e3227a164e" providerId="ADAL" clId="{51B8F827-96EA-420F-8CF0-2F310E2F8265}" dt="2021-03-28T18:44:57.662" v="2220"/>
        <pc:sldMkLst>
          <pc:docMk/>
          <pc:sldMk cId="1985728004" sldId="316"/>
        </pc:sldMkLst>
        <pc:spChg chg="mod">
          <ac:chgData name="Lauren Croll" userId="a62879e1-943e-4271-a9bd-79e3227a164e" providerId="ADAL" clId="{51B8F827-96EA-420F-8CF0-2F310E2F8265}" dt="2021-03-28T17:20:12.224" v="983" actId="20577"/>
          <ac:spMkLst>
            <pc:docMk/>
            <pc:sldMk cId="1985728004" sldId="316"/>
            <ac:spMk id="4" creationId="{89ABB694-C59B-4251-9AAB-9362E0AF096C}"/>
          </ac:spMkLst>
        </pc:spChg>
        <pc:picChg chg="add del mod">
          <ac:chgData name="Lauren Croll" userId="a62879e1-943e-4271-a9bd-79e3227a164e" providerId="ADAL" clId="{51B8F827-96EA-420F-8CF0-2F310E2F8265}" dt="2021-03-28T16:48:08.641" v="544" actId="1038"/>
          <ac:picMkLst>
            <pc:docMk/>
            <pc:sldMk cId="1985728004" sldId="316"/>
            <ac:picMk id="7" creationId="{EF878D3D-BBAE-457E-9D01-9F905473EDC8}"/>
          </ac:picMkLst>
        </pc:picChg>
        <pc:picChg chg="add del mod">
          <ac:chgData name="Lauren Croll" userId="a62879e1-943e-4271-a9bd-79e3227a164e" providerId="ADAL" clId="{51B8F827-96EA-420F-8CF0-2F310E2F8265}" dt="2021-03-28T16:48:03.189" v="539" actId="14826"/>
          <ac:picMkLst>
            <pc:docMk/>
            <pc:sldMk cId="1985728004" sldId="316"/>
            <ac:picMk id="9" creationId="{19F0D11F-38BB-43E8-AF4B-84BA9D2AC49A}"/>
          </ac:picMkLst>
        </pc:picChg>
        <pc:picChg chg="mod">
          <ac:chgData name="Lauren Croll" userId="a62879e1-943e-4271-a9bd-79e3227a164e" providerId="ADAL" clId="{51B8F827-96EA-420F-8CF0-2F310E2F8265}" dt="2021-03-28T16:46:57.257" v="533" actId="14826"/>
          <ac:picMkLst>
            <pc:docMk/>
            <pc:sldMk cId="1985728004" sldId="316"/>
            <ac:picMk id="12" creationId="{62DF7B38-EF1A-4984-84BD-BA360ACAD92A}"/>
          </ac:picMkLst>
        </pc:picChg>
      </pc:sldChg>
      <pc:sldChg chg="addSp delSp modSp add mod modAnim modNotesTx">
        <pc:chgData name="Lauren Croll" userId="a62879e1-943e-4271-a9bd-79e3227a164e" providerId="ADAL" clId="{51B8F827-96EA-420F-8CF0-2F310E2F8265}" dt="2021-03-28T18:45:02.477" v="2221"/>
        <pc:sldMkLst>
          <pc:docMk/>
          <pc:sldMk cId="2875340006" sldId="317"/>
        </pc:sldMkLst>
        <pc:spChg chg="mod">
          <ac:chgData name="Lauren Croll" userId="a62879e1-943e-4271-a9bd-79e3227a164e" providerId="ADAL" clId="{51B8F827-96EA-420F-8CF0-2F310E2F8265}" dt="2021-03-28T17:20:20.230" v="1001" actId="20577"/>
          <ac:spMkLst>
            <pc:docMk/>
            <pc:sldMk cId="2875340006" sldId="317"/>
            <ac:spMk id="4" creationId="{89ABB694-C59B-4251-9AAB-9362E0AF096C}"/>
          </ac:spMkLst>
        </pc:spChg>
        <pc:picChg chg="add mod modCrop">
          <ac:chgData name="Lauren Croll" userId="a62879e1-943e-4271-a9bd-79e3227a164e" providerId="ADAL" clId="{51B8F827-96EA-420F-8CF0-2F310E2F8265}" dt="2021-03-28T17:32:45.232" v="1085" actId="14826"/>
          <ac:picMkLst>
            <pc:docMk/>
            <pc:sldMk cId="2875340006" sldId="317"/>
            <ac:picMk id="3" creationId="{C9B6DD8F-D266-445A-9A04-07E71FB0E8CF}"/>
          </ac:picMkLst>
        </pc:picChg>
        <pc:picChg chg="del">
          <ac:chgData name="Lauren Croll" userId="a62879e1-943e-4271-a9bd-79e3227a164e" providerId="ADAL" clId="{51B8F827-96EA-420F-8CF0-2F310E2F8265}" dt="2021-03-28T16:50:52.504" v="603" actId="478"/>
          <ac:picMkLst>
            <pc:docMk/>
            <pc:sldMk cId="2875340006" sldId="317"/>
            <ac:picMk id="7" creationId="{EF878D3D-BBAE-457E-9D01-9F905473EDC8}"/>
          </ac:picMkLst>
        </pc:picChg>
        <pc:picChg chg="add mod modCrop">
          <ac:chgData name="Lauren Croll" userId="a62879e1-943e-4271-a9bd-79e3227a164e" providerId="ADAL" clId="{51B8F827-96EA-420F-8CF0-2F310E2F8265}" dt="2021-03-28T16:53:11.184" v="619" actId="732"/>
          <ac:picMkLst>
            <pc:docMk/>
            <pc:sldMk cId="2875340006" sldId="317"/>
            <ac:picMk id="8" creationId="{49E65733-889C-41F1-85E4-F22353256EF5}"/>
          </ac:picMkLst>
        </pc:picChg>
        <pc:picChg chg="del">
          <ac:chgData name="Lauren Croll" userId="a62879e1-943e-4271-a9bd-79e3227a164e" providerId="ADAL" clId="{51B8F827-96EA-420F-8CF0-2F310E2F8265}" dt="2021-03-28T16:50:52.504" v="603" actId="478"/>
          <ac:picMkLst>
            <pc:docMk/>
            <pc:sldMk cId="2875340006" sldId="317"/>
            <ac:picMk id="9" creationId="{19F0D11F-38BB-43E8-AF4B-84BA9D2AC49A}"/>
          </ac:picMkLst>
        </pc:picChg>
        <pc:picChg chg="add mod">
          <ac:chgData name="Lauren Croll" userId="a62879e1-943e-4271-a9bd-79e3227a164e" providerId="ADAL" clId="{51B8F827-96EA-420F-8CF0-2F310E2F8265}" dt="2021-03-28T16:52:09.908" v="608" actId="1076"/>
          <ac:picMkLst>
            <pc:docMk/>
            <pc:sldMk cId="2875340006" sldId="317"/>
            <ac:picMk id="11" creationId="{43854611-50D5-4964-95EA-6350C3D4779E}"/>
          </ac:picMkLst>
        </pc:picChg>
        <pc:picChg chg="del">
          <ac:chgData name="Lauren Croll" userId="a62879e1-943e-4271-a9bd-79e3227a164e" providerId="ADAL" clId="{51B8F827-96EA-420F-8CF0-2F310E2F8265}" dt="2021-03-28T16:50:52.504" v="603" actId="478"/>
          <ac:picMkLst>
            <pc:docMk/>
            <pc:sldMk cId="2875340006" sldId="317"/>
            <ac:picMk id="12" creationId="{62DF7B38-EF1A-4984-84BD-BA360ACAD92A}"/>
          </ac:picMkLst>
        </pc:picChg>
      </pc:sldChg>
      <pc:sldChg chg="addSp delSp modSp add mod ord modAnim modNotesTx">
        <pc:chgData name="Lauren Croll" userId="a62879e1-943e-4271-a9bd-79e3227a164e" providerId="ADAL" clId="{51B8F827-96EA-420F-8CF0-2F310E2F8265}" dt="2021-03-28T17:51:58.294" v="1366"/>
        <pc:sldMkLst>
          <pc:docMk/>
          <pc:sldMk cId="3659413128" sldId="318"/>
        </pc:sldMkLst>
        <pc:spChg chg="mod">
          <ac:chgData name="Lauren Croll" userId="a62879e1-943e-4271-a9bd-79e3227a164e" providerId="ADAL" clId="{51B8F827-96EA-420F-8CF0-2F310E2F8265}" dt="2021-03-28T17:01:22.624" v="813" actId="20577"/>
          <ac:spMkLst>
            <pc:docMk/>
            <pc:sldMk cId="3659413128" sldId="318"/>
            <ac:spMk id="4" creationId="{89ABB694-C59B-4251-9AAB-9362E0AF096C}"/>
          </ac:spMkLst>
        </pc:spChg>
        <pc:spChg chg="mod">
          <ac:chgData name="Lauren Croll" userId="a62879e1-943e-4271-a9bd-79e3227a164e" providerId="ADAL" clId="{51B8F827-96EA-420F-8CF0-2F310E2F8265}" dt="2021-03-28T16:57:59.084" v="698" actId="20577"/>
          <ac:spMkLst>
            <pc:docMk/>
            <pc:sldMk cId="3659413128" sldId="318"/>
            <ac:spMk id="5" creationId="{9837C7CA-2C14-41F5-8F7E-83E33CF6A0DB}"/>
          </ac:spMkLst>
        </pc:spChg>
        <pc:picChg chg="del">
          <ac:chgData name="Lauren Croll" userId="a62879e1-943e-4271-a9bd-79e3227a164e" providerId="ADAL" clId="{51B8F827-96EA-420F-8CF0-2F310E2F8265}" dt="2021-03-28T17:01:51.078" v="816" actId="478"/>
          <ac:picMkLst>
            <pc:docMk/>
            <pc:sldMk cId="3659413128" sldId="318"/>
            <ac:picMk id="3" creationId="{C9B6DD8F-D266-445A-9A04-07E71FB0E8CF}"/>
          </ac:picMkLst>
        </pc:picChg>
        <pc:picChg chg="add mod modCrop">
          <ac:chgData name="Lauren Croll" userId="a62879e1-943e-4271-a9bd-79e3227a164e" providerId="ADAL" clId="{51B8F827-96EA-420F-8CF0-2F310E2F8265}" dt="2021-03-28T17:10:08.366" v="882" actId="1076"/>
          <ac:picMkLst>
            <pc:docMk/>
            <pc:sldMk cId="3659413128" sldId="318"/>
            <ac:picMk id="6" creationId="{F04087A4-E351-44C5-ABB1-A9821C2A8870}"/>
          </ac:picMkLst>
        </pc:picChg>
        <pc:picChg chg="del">
          <ac:chgData name="Lauren Croll" userId="a62879e1-943e-4271-a9bd-79e3227a164e" providerId="ADAL" clId="{51B8F827-96EA-420F-8CF0-2F310E2F8265}" dt="2021-03-28T17:01:50.207" v="815" actId="478"/>
          <ac:picMkLst>
            <pc:docMk/>
            <pc:sldMk cId="3659413128" sldId="318"/>
            <ac:picMk id="8" creationId="{49E65733-889C-41F1-85E4-F22353256EF5}"/>
          </ac:picMkLst>
        </pc:picChg>
        <pc:picChg chg="add mod modCrop">
          <ac:chgData name="Lauren Croll" userId="a62879e1-943e-4271-a9bd-79e3227a164e" providerId="ADAL" clId="{51B8F827-96EA-420F-8CF0-2F310E2F8265}" dt="2021-03-28T17:10:26.028" v="902" actId="1076"/>
          <ac:picMkLst>
            <pc:docMk/>
            <pc:sldMk cId="3659413128" sldId="318"/>
            <ac:picMk id="9" creationId="{C7EC8A98-4E06-434C-8ADD-38A8C5678694}"/>
          </ac:picMkLst>
        </pc:picChg>
        <pc:picChg chg="del">
          <ac:chgData name="Lauren Croll" userId="a62879e1-943e-4271-a9bd-79e3227a164e" providerId="ADAL" clId="{51B8F827-96EA-420F-8CF0-2F310E2F8265}" dt="2021-03-28T17:01:51.953" v="817" actId="478"/>
          <ac:picMkLst>
            <pc:docMk/>
            <pc:sldMk cId="3659413128" sldId="318"/>
            <ac:picMk id="11" creationId="{43854611-50D5-4964-95EA-6350C3D4779E}"/>
          </ac:picMkLst>
        </pc:picChg>
        <pc:picChg chg="add del mod">
          <ac:chgData name="Lauren Croll" userId="a62879e1-943e-4271-a9bd-79e3227a164e" providerId="ADAL" clId="{51B8F827-96EA-420F-8CF0-2F310E2F8265}" dt="2021-03-28T17:14:05.621" v="906" actId="478"/>
          <ac:picMkLst>
            <pc:docMk/>
            <pc:sldMk cId="3659413128" sldId="318"/>
            <ac:picMk id="12" creationId="{E12CA242-A20E-4792-9DF8-115966D30D76}"/>
          </ac:picMkLst>
        </pc:picChg>
        <pc:picChg chg="add del mod ord">
          <ac:chgData name="Lauren Croll" userId="a62879e1-943e-4271-a9bd-79e3227a164e" providerId="ADAL" clId="{51B8F827-96EA-420F-8CF0-2F310E2F8265}" dt="2021-03-28T17:14:22.468" v="910" actId="167"/>
          <ac:picMkLst>
            <pc:docMk/>
            <pc:sldMk cId="3659413128" sldId="318"/>
            <ac:picMk id="14" creationId="{867C3F64-C3BD-4722-ADDC-27492CDAF318}"/>
          </ac:picMkLst>
        </pc:picChg>
      </pc:sldChg>
      <pc:sldChg chg="add del">
        <pc:chgData name="Lauren Croll" userId="a62879e1-943e-4271-a9bd-79e3227a164e" providerId="ADAL" clId="{51B8F827-96EA-420F-8CF0-2F310E2F8265}" dt="2021-03-28T17:35:46.369" v="1107" actId="47"/>
        <pc:sldMkLst>
          <pc:docMk/>
          <pc:sldMk cId="2680999422" sldId="319"/>
        </pc:sldMkLst>
      </pc:sldChg>
      <pc:sldChg chg="addSp delSp modSp add mod delAnim modAnim">
        <pc:chgData name="Lauren Croll" userId="a62879e1-943e-4271-a9bd-79e3227a164e" providerId="ADAL" clId="{51B8F827-96EA-420F-8CF0-2F310E2F8265}" dt="2021-03-28T18:45:31.191" v="2222" actId="20577"/>
        <pc:sldMkLst>
          <pc:docMk/>
          <pc:sldMk cId="2660486963" sldId="320"/>
        </pc:sldMkLst>
        <pc:spChg chg="mod">
          <ac:chgData name="Lauren Croll" userId="a62879e1-943e-4271-a9bd-79e3227a164e" providerId="ADAL" clId="{51B8F827-96EA-420F-8CF0-2F310E2F8265}" dt="2021-03-28T18:45:31.191" v="2222" actId="20577"/>
          <ac:spMkLst>
            <pc:docMk/>
            <pc:sldMk cId="2660486963" sldId="320"/>
            <ac:spMk id="4" creationId="{89ABB694-C59B-4251-9AAB-9362E0AF096C}"/>
          </ac:spMkLst>
        </pc:spChg>
        <pc:spChg chg="mod">
          <ac:chgData name="Lauren Croll" userId="a62879e1-943e-4271-a9bd-79e3227a164e" providerId="ADAL" clId="{51B8F827-96EA-420F-8CF0-2F310E2F8265}" dt="2021-03-28T17:27:56.909" v="1078" actId="207"/>
          <ac:spMkLst>
            <pc:docMk/>
            <pc:sldMk cId="2660486963" sldId="320"/>
            <ac:spMk id="5" creationId="{9837C7CA-2C14-41F5-8F7E-83E33CF6A0DB}"/>
          </ac:spMkLst>
        </pc:spChg>
        <pc:spChg chg="del">
          <ac:chgData name="Lauren Croll" userId="a62879e1-943e-4271-a9bd-79e3227a164e" providerId="ADAL" clId="{51B8F827-96EA-420F-8CF0-2F310E2F8265}" dt="2021-03-28T17:28:24.991" v="1081" actId="478"/>
          <ac:spMkLst>
            <pc:docMk/>
            <pc:sldMk cId="2660486963" sldId="320"/>
            <ac:spMk id="8" creationId="{5920BB1A-16A8-4BDF-93C0-D9150F685776}"/>
          </ac:spMkLst>
        </pc:spChg>
        <pc:spChg chg="del mod">
          <ac:chgData name="Lauren Croll" userId="a62879e1-943e-4271-a9bd-79e3227a164e" providerId="ADAL" clId="{51B8F827-96EA-420F-8CF0-2F310E2F8265}" dt="2021-03-28T17:28:23.011" v="1080" actId="478"/>
          <ac:spMkLst>
            <pc:docMk/>
            <pc:sldMk cId="2660486963" sldId="320"/>
            <ac:spMk id="9" creationId="{B5150919-D806-4176-A3EC-6224BAD44F92}"/>
          </ac:spMkLst>
        </pc:spChg>
        <pc:picChg chg="add mod">
          <ac:chgData name="Lauren Croll" userId="a62879e1-943e-4271-a9bd-79e3227a164e" providerId="ADAL" clId="{51B8F827-96EA-420F-8CF0-2F310E2F8265}" dt="2021-03-28T17:33:12.975" v="1088" actId="1076"/>
          <ac:picMkLst>
            <pc:docMk/>
            <pc:sldMk cId="2660486963" sldId="320"/>
            <ac:picMk id="3" creationId="{D4826A3F-2D4B-4232-AA37-2C4E98CD29F2}"/>
          </ac:picMkLst>
        </pc:picChg>
        <pc:picChg chg="del">
          <ac:chgData name="Lauren Croll" userId="a62879e1-943e-4271-a9bd-79e3227a164e" providerId="ADAL" clId="{51B8F827-96EA-420F-8CF0-2F310E2F8265}" dt="2021-03-28T17:28:43.745" v="1083" actId="478"/>
          <ac:picMkLst>
            <pc:docMk/>
            <pc:sldMk cId="2660486963" sldId="320"/>
            <ac:picMk id="7" creationId="{34D99E48-2CAE-461C-8413-97E0476EF95E}"/>
          </ac:picMkLst>
        </pc:picChg>
        <pc:picChg chg="add mod">
          <ac:chgData name="Lauren Croll" userId="a62879e1-943e-4271-a9bd-79e3227a164e" providerId="ADAL" clId="{51B8F827-96EA-420F-8CF0-2F310E2F8265}" dt="2021-03-28T17:33:23.089" v="1091" actId="1076"/>
          <ac:picMkLst>
            <pc:docMk/>
            <pc:sldMk cId="2660486963" sldId="320"/>
            <ac:picMk id="10" creationId="{B8B6CD12-6605-4865-B212-0ECE299ACB41}"/>
          </ac:picMkLst>
        </pc:picChg>
        <pc:picChg chg="add mod">
          <ac:chgData name="Lauren Croll" userId="a62879e1-943e-4271-a9bd-79e3227a164e" providerId="ADAL" clId="{51B8F827-96EA-420F-8CF0-2F310E2F8265}" dt="2021-03-28T17:33:31.074" v="1093" actId="14100"/>
          <ac:picMkLst>
            <pc:docMk/>
            <pc:sldMk cId="2660486963" sldId="320"/>
            <ac:picMk id="12" creationId="{D1B056BF-3CE0-477D-B446-EBA0A5718B69}"/>
          </ac:picMkLst>
        </pc:picChg>
        <pc:picChg chg="del">
          <ac:chgData name="Lauren Croll" userId="a62879e1-943e-4271-a9bd-79e3227a164e" providerId="ADAL" clId="{51B8F827-96EA-420F-8CF0-2F310E2F8265}" dt="2021-03-28T17:28:43.745" v="1083" actId="478"/>
          <ac:picMkLst>
            <pc:docMk/>
            <pc:sldMk cId="2660486963" sldId="320"/>
            <ac:picMk id="13" creationId="{2C2E9D75-090D-44C8-8C4E-84DCF250ACE4}"/>
          </ac:picMkLst>
        </pc:picChg>
        <pc:picChg chg="del">
          <ac:chgData name="Lauren Croll" userId="a62879e1-943e-4271-a9bd-79e3227a164e" providerId="ADAL" clId="{51B8F827-96EA-420F-8CF0-2F310E2F8265}" dt="2021-03-28T17:28:43.745" v="1083" actId="478"/>
          <ac:picMkLst>
            <pc:docMk/>
            <pc:sldMk cId="2660486963" sldId="320"/>
            <ac:picMk id="15" creationId="{38A81E83-961B-4138-A61D-1AB38AE994C2}"/>
          </ac:picMkLst>
        </pc:picChg>
        <pc:picChg chg="add mod modCrop">
          <ac:chgData name="Lauren Croll" userId="a62879e1-943e-4271-a9bd-79e3227a164e" providerId="ADAL" clId="{51B8F827-96EA-420F-8CF0-2F310E2F8265}" dt="2021-03-28T17:33:53.319" v="1097" actId="732"/>
          <ac:picMkLst>
            <pc:docMk/>
            <pc:sldMk cId="2660486963" sldId="320"/>
            <ac:picMk id="16" creationId="{FD0F96B7-98A5-4C85-AB9A-63EB71EF1C4E}"/>
          </ac:picMkLst>
        </pc:picChg>
        <pc:picChg chg="del">
          <ac:chgData name="Lauren Croll" userId="a62879e1-943e-4271-a9bd-79e3227a164e" providerId="ADAL" clId="{51B8F827-96EA-420F-8CF0-2F310E2F8265}" dt="2021-03-28T17:28:43.745" v="1083" actId="478"/>
          <ac:picMkLst>
            <pc:docMk/>
            <pc:sldMk cId="2660486963" sldId="320"/>
            <ac:picMk id="17" creationId="{E52039A1-6FA5-44F5-B292-B8BC30721228}"/>
          </ac:picMkLst>
        </pc:picChg>
      </pc:sldChg>
      <pc:sldChg chg="addSp delSp modSp add mod modAnim">
        <pc:chgData name="Lauren Croll" userId="a62879e1-943e-4271-a9bd-79e3227a164e" providerId="ADAL" clId="{51B8F827-96EA-420F-8CF0-2F310E2F8265}" dt="2021-03-28T17:35:23.199" v="1106" actId="732"/>
        <pc:sldMkLst>
          <pc:docMk/>
          <pc:sldMk cId="2439254363" sldId="321"/>
        </pc:sldMkLst>
        <pc:spChg chg="mod">
          <ac:chgData name="Lauren Croll" userId="a62879e1-943e-4271-a9bd-79e3227a164e" providerId="ADAL" clId="{51B8F827-96EA-420F-8CF0-2F310E2F8265}" dt="2021-03-28T17:26:40.249" v="1073" actId="1035"/>
          <ac:spMkLst>
            <pc:docMk/>
            <pc:sldMk cId="2439254363" sldId="321"/>
            <ac:spMk id="4" creationId="{89ABB694-C59B-4251-9AAB-9362E0AF096C}"/>
          </ac:spMkLst>
        </pc:spChg>
        <pc:spChg chg="mod">
          <ac:chgData name="Lauren Croll" userId="a62879e1-943e-4271-a9bd-79e3227a164e" providerId="ADAL" clId="{51B8F827-96EA-420F-8CF0-2F310E2F8265}" dt="2021-03-28T17:27:14.077" v="1075" actId="207"/>
          <ac:spMkLst>
            <pc:docMk/>
            <pc:sldMk cId="2439254363" sldId="321"/>
            <ac:spMk id="5" creationId="{9837C7CA-2C14-41F5-8F7E-83E33CF6A0DB}"/>
          </ac:spMkLst>
        </pc:spChg>
        <pc:spChg chg="mod">
          <ac:chgData name="Lauren Croll" userId="a62879e1-943e-4271-a9bd-79e3227a164e" providerId="ADAL" clId="{51B8F827-96EA-420F-8CF0-2F310E2F8265}" dt="2021-03-28T17:26:40.249" v="1073" actId="1035"/>
          <ac:spMkLst>
            <pc:docMk/>
            <pc:sldMk cId="2439254363" sldId="321"/>
            <ac:spMk id="8" creationId="{5920BB1A-16A8-4BDF-93C0-D9150F685776}"/>
          </ac:spMkLst>
        </pc:spChg>
        <pc:spChg chg="mod">
          <ac:chgData name="Lauren Croll" userId="a62879e1-943e-4271-a9bd-79e3227a164e" providerId="ADAL" clId="{51B8F827-96EA-420F-8CF0-2F310E2F8265}" dt="2021-03-28T17:27:46.825" v="1077" actId="207"/>
          <ac:spMkLst>
            <pc:docMk/>
            <pc:sldMk cId="2439254363" sldId="321"/>
            <ac:spMk id="9" creationId="{B5150919-D806-4176-A3EC-6224BAD44F92}"/>
          </ac:spMkLst>
        </pc:spChg>
        <pc:picChg chg="add mod modCrop">
          <ac:chgData name="Lauren Croll" userId="a62879e1-943e-4271-a9bd-79e3227a164e" providerId="ADAL" clId="{51B8F827-96EA-420F-8CF0-2F310E2F8265}" dt="2021-03-28T17:35:23.199" v="1106" actId="732"/>
          <ac:picMkLst>
            <pc:docMk/>
            <pc:sldMk cId="2439254363" sldId="321"/>
            <ac:picMk id="3" creationId="{D3455497-BA6D-450C-9834-055CA376A53F}"/>
          </ac:picMkLst>
        </pc:picChg>
        <pc:picChg chg="del">
          <ac:chgData name="Lauren Croll" userId="a62879e1-943e-4271-a9bd-79e3227a164e" providerId="ADAL" clId="{51B8F827-96EA-420F-8CF0-2F310E2F8265}" dt="2021-03-28T17:35:10.037" v="1103" actId="478"/>
          <ac:picMkLst>
            <pc:docMk/>
            <pc:sldMk cId="2439254363" sldId="321"/>
            <ac:picMk id="17" creationId="{E52039A1-6FA5-44F5-B292-B8BC30721228}"/>
          </ac:picMkLst>
        </pc:picChg>
      </pc:sldChg>
      <pc:sldChg chg="add del">
        <pc:chgData name="Lauren Croll" userId="a62879e1-943e-4271-a9bd-79e3227a164e" providerId="ADAL" clId="{51B8F827-96EA-420F-8CF0-2F310E2F8265}" dt="2021-03-28T17:36:27.855" v="1109" actId="47"/>
        <pc:sldMkLst>
          <pc:docMk/>
          <pc:sldMk cId="2797430038" sldId="322"/>
        </pc:sldMkLst>
      </pc:sldChg>
      <pc:sldChg chg="delSp modSp add mod modAnim">
        <pc:chgData name="Lauren Croll" userId="a62879e1-943e-4271-a9bd-79e3227a164e" providerId="ADAL" clId="{51B8F827-96EA-420F-8CF0-2F310E2F8265}" dt="2021-03-28T17:54:02.756" v="1370"/>
        <pc:sldMkLst>
          <pc:docMk/>
          <pc:sldMk cId="3207690057" sldId="322"/>
        </pc:sldMkLst>
        <pc:spChg chg="mod">
          <ac:chgData name="Lauren Croll" userId="a62879e1-943e-4271-a9bd-79e3227a164e" providerId="ADAL" clId="{51B8F827-96EA-420F-8CF0-2F310E2F8265}" dt="2021-03-28T17:51:41.178" v="1364" actId="1038"/>
          <ac:spMkLst>
            <pc:docMk/>
            <pc:sldMk cId="3207690057" sldId="322"/>
            <ac:spMk id="4" creationId="{89ABB694-C59B-4251-9AAB-9362E0AF096C}"/>
          </ac:spMkLst>
        </pc:spChg>
        <pc:spChg chg="mod">
          <ac:chgData name="Lauren Croll" userId="a62879e1-943e-4271-a9bd-79e3227a164e" providerId="ADAL" clId="{51B8F827-96EA-420F-8CF0-2F310E2F8265}" dt="2021-03-28T17:51:41.178" v="1364" actId="1038"/>
          <ac:spMkLst>
            <pc:docMk/>
            <pc:sldMk cId="3207690057" sldId="322"/>
            <ac:spMk id="5" creationId="{9837C7CA-2C14-41F5-8F7E-83E33CF6A0DB}"/>
          </ac:spMkLst>
        </pc:spChg>
        <pc:spChg chg="mod">
          <ac:chgData name="Lauren Croll" userId="a62879e1-943e-4271-a9bd-79e3227a164e" providerId="ADAL" clId="{51B8F827-96EA-420F-8CF0-2F310E2F8265}" dt="2021-03-28T17:51:41.178" v="1364" actId="1038"/>
          <ac:spMkLst>
            <pc:docMk/>
            <pc:sldMk cId="3207690057" sldId="322"/>
            <ac:spMk id="8" creationId="{5920BB1A-16A8-4BDF-93C0-D9150F685776}"/>
          </ac:spMkLst>
        </pc:spChg>
        <pc:spChg chg="mod">
          <ac:chgData name="Lauren Croll" userId="a62879e1-943e-4271-a9bd-79e3227a164e" providerId="ADAL" clId="{51B8F827-96EA-420F-8CF0-2F310E2F8265}" dt="2021-03-28T17:51:41.178" v="1364" actId="1038"/>
          <ac:spMkLst>
            <pc:docMk/>
            <pc:sldMk cId="3207690057" sldId="322"/>
            <ac:spMk id="9" creationId="{B5150919-D806-4176-A3EC-6224BAD44F92}"/>
          </ac:spMkLst>
        </pc:spChg>
        <pc:picChg chg="del">
          <ac:chgData name="Lauren Croll" userId="a62879e1-943e-4271-a9bd-79e3227a164e" providerId="ADAL" clId="{51B8F827-96EA-420F-8CF0-2F310E2F8265}" dt="2021-03-28T17:40:10.169" v="1221" actId="478"/>
          <ac:picMkLst>
            <pc:docMk/>
            <pc:sldMk cId="3207690057" sldId="322"/>
            <ac:picMk id="3" creationId="{D3455497-BA6D-450C-9834-055CA376A53F}"/>
          </ac:picMkLst>
        </pc:picChg>
        <pc:picChg chg="del">
          <ac:chgData name="Lauren Croll" userId="a62879e1-943e-4271-a9bd-79e3227a164e" providerId="ADAL" clId="{51B8F827-96EA-420F-8CF0-2F310E2F8265}" dt="2021-03-28T17:40:07.816" v="1218" actId="478"/>
          <ac:picMkLst>
            <pc:docMk/>
            <pc:sldMk cId="3207690057" sldId="322"/>
            <ac:picMk id="7" creationId="{34D99E48-2CAE-461C-8413-97E0476EF95E}"/>
          </ac:picMkLst>
        </pc:picChg>
        <pc:picChg chg="del">
          <ac:chgData name="Lauren Croll" userId="a62879e1-943e-4271-a9bd-79e3227a164e" providerId="ADAL" clId="{51B8F827-96EA-420F-8CF0-2F310E2F8265}" dt="2021-03-28T17:40:08.626" v="1219" actId="478"/>
          <ac:picMkLst>
            <pc:docMk/>
            <pc:sldMk cId="3207690057" sldId="322"/>
            <ac:picMk id="13" creationId="{2C2E9D75-090D-44C8-8C4E-84DCF250ACE4}"/>
          </ac:picMkLst>
        </pc:picChg>
        <pc:picChg chg="del">
          <ac:chgData name="Lauren Croll" userId="a62879e1-943e-4271-a9bd-79e3227a164e" providerId="ADAL" clId="{51B8F827-96EA-420F-8CF0-2F310E2F8265}" dt="2021-03-28T17:40:09.358" v="1220" actId="478"/>
          <ac:picMkLst>
            <pc:docMk/>
            <pc:sldMk cId="3207690057" sldId="322"/>
            <ac:picMk id="15" creationId="{38A81E83-961B-4138-A61D-1AB38AE994C2}"/>
          </ac:picMkLst>
        </pc:picChg>
      </pc:sldChg>
      <pc:sldChg chg="addSp delSp modSp add mod modAnim">
        <pc:chgData name="Lauren Croll" userId="a62879e1-943e-4271-a9bd-79e3227a164e" providerId="ADAL" clId="{51B8F827-96EA-420F-8CF0-2F310E2F8265}" dt="2021-03-28T18:46:21.701" v="2231"/>
        <pc:sldMkLst>
          <pc:docMk/>
          <pc:sldMk cId="3534605171" sldId="323"/>
        </pc:sldMkLst>
        <pc:spChg chg="mod">
          <ac:chgData name="Lauren Croll" userId="a62879e1-943e-4271-a9bd-79e3227a164e" providerId="ADAL" clId="{51B8F827-96EA-420F-8CF0-2F310E2F8265}" dt="2021-03-28T17:41:39.764" v="1273" actId="20577"/>
          <ac:spMkLst>
            <pc:docMk/>
            <pc:sldMk cId="3534605171" sldId="323"/>
            <ac:spMk id="4" creationId="{89ABB694-C59B-4251-9AAB-9362E0AF096C}"/>
          </ac:spMkLst>
        </pc:spChg>
        <pc:spChg chg="mod">
          <ac:chgData name="Lauren Croll" userId="a62879e1-943e-4271-a9bd-79e3227a164e" providerId="ADAL" clId="{51B8F827-96EA-420F-8CF0-2F310E2F8265}" dt="2021-03-28T17:41:30.545" v="1272" actId="20577"/>
          <ac:spMkLst>
            <pc:docMk/>
            <pc:sldMk cId="3534605171" sldId="323"/>
            <ac:spMk id="5" creationId="{9837C7CA-2C14-41F5-8F7E-83E33CF6A0DB}"/>
          </ac:spMkLst>
        </pc:spChg>
        <pc:spChg chg="del">
          <ac:chgData name="Lauren Croll" userId="a62879e1-943e-4271-a9bd-79e3227a164e" providerId="ADAL" clId="{51B8F827-96EA-420F-8CF0-2F310E2F8265}" dt="2021-03-28T17:42:02.027" v="1279" actId="478"/>
          <ac:spMkLst>
            <pc:docMk/>
            <pc:sldMk cId="3534605171" sldId="323"/>
            <ac:spMk id="8" creationId="{5920BB1A-16A8-4BDF-93C0-D9150F685776}"/>
          </ac:spMkLst>
        </pc:spChg>
        <pc:spChg chg="mod">
          <ac:chgData name="Lauren Croll" userId="a62879e1-943e-4271-a9bd-79e3227a164e" providerId="ADAL" clId="{51B8F827-96EA-420F-8CF0-2F310E2F8265}" dt="2021-03-28T17:47:20.298" v="1308" actId="1076"/>
          <ac:spMkLst>
            <pc:docMk/>
            <pc:sldMk cId="3534605171" sldId="323"/>
            <ac:spMk id="9" creationId="{B5150919-D806-4176-A3EC-6224BAD44F92}"/>
          </ac:spMkLst>
        </pc:spChg>
        <pc:picChg chg="add del mod">
          <ac:chgData name="Lauren Croll" userId="a62879e1-943e-4271-a9bd-79e3227a164e" providerId="ADAL" clId="{51B8F827-96EA-420F-8CF0-2F310E2F8265}" dt="2021-03-28T17:46:50.722" v="1303" actId="478"/>
          <ac:picMkLst>
            <pc:docMk/>
            <pc:sldMk cId="3534605171" sldId="323"/>
            <ac:picMk id="3" creationId="{9A0560D7-13D9-4A38-9E0E-B0DAACEA1DC9}"/>
          </ac:picMkLst>
        </pc:picChg>
        <pc:picChg chg="add del mod">
          <ac:chgData name="Lauren Croll" userId="a62879e1-943e-4271-a9bd-79e3227a164e" providerId="ADAL" clId="{51B8F827-96EA-420F-8CF0-2F310E2F8265}" dt="2021-03-28T17:47:34.770" v="1309" actId="478"/>
          <ac:picMkLst>
            <pc:docMk/>
            <pc:sldMk cId="3534605171" sldId="323"/>
            <ac:picMk id="7" creationId="{E4C65729-7899-425B-8A39-7D72571E776E}"/>
          </ac:picMkLst>
        </pc:picChg>
        <pc:picChg chg="add del mod modCrop">
          <ac:chgData name="Lauren Croll" userId="a62879e1-943e-4271-a9bd-79e3227a164e" providerId="ADAL" clId="{51B8F827-96EA-420F-8CF0-2F310E2F8265}" dt="2021-03-28T17:49:42.364" v="1339" actId="478"/>
          <ac:picMkLst>
            <pc:docMk/>
            <pc:sldMk cId="3534605171" sldId="323"/>
            <ac:picMk id="11" creationId="{F28D1B0B-CA39-4884-BE25-20316A8B68BE}"/>
          </ac:picMkLst>
        </pc:picChg>
        <pc:picChg chg="add mod">
          <ac:chgData name="Lauren Croll" userId="a62879e1-943e-4271-a9bd-79e3227a164e" providerId="ADAL" clId="{51B8F827-96EA-420F-8CF0-2F310E2F8265}" dt="2021-03-28T17:48:17.294" v="1328" actId="1038"/>
          <ac:picMkLst>
            <pc:docMk/>
            <pc:sldMk cId="3534605171" sldId="323"/>
            <ac:picMk id="12" creationId="{8750151E-6B5E-471B-90BE-F8E4952B7CB7}"/>
          </ac:picMkLst>
        </pc:picChg>
        <pc:picChg chg="add mod">
          <ac:chgData name="Lauren Croll" userId="a62879e1-943e-4271-a9bd-79e3227a164e" providerId="ADAL" clId="{51B8F827-96EA-420F-8CF0-2F310E2F8265}" dt="2021-03-28T17:48:49.991" v="1335" actId="14826"/>
          <ac:picMkLst>
            <pc:docMk/>
            <pc:sldMk cId="3534605171" sldId="323"/>
            <ac:picMk id="13" creationId="{E584911D-8701-4CD2-BF54-7238C988CC90}"/>
          </ac:picMkLst>
        </pc:picChg>
        <pc:picChg chg="add mod">
          <ac:chgData name="Lauren Croll" userId="a62879e1-943e-4271-a9bd-79e3227a164e" providerId="ADAL" clId="{51B8F827-96EA-420F-8CF0-2F310E2F8265}" dt="2021-03-28T17:50:14.356" v="1342" actId="14826"/>
          <ac:picMkLst>
            <pc:docMk/>
            <pc:sldMk cId="3534605171" sldId="323"/>
            <ac:picMk id="14" creationId="{1E0748EE-08DA-494E-BB55-A678348B2E42}"/>
          </ac:picMkLst>
        </pc:picChg>
      </pc:sldChg>
      <pc:sldChg chg="add modAnim">
        <pc:chgData name="Lauren Croll" userId="a62879e1-943e-4271-a9bd-79e3227a164e" providerId="ADAL" clId="{51B8F827-96EA-420F-8CF0-2F310E2F8265}" dt="2021-03-28T18:46:46.608" v="2233"/>
        <pc:sldMkLst>
          <pc:docMk/>
          <pc:sldMk cId="2663563239" sldId="331"/>
        </pc:sldMkLst>
      </pc:sldChg>
      <pc:sldChg chg="addSp delSp modSp add mod modNotesTx">
        <pc:chgData name="Lauren Croll" userId="a62879e1-943e-4271-a9bd-79e3227a164e" providerId="ADAL" clId="{51B8F827-96EA-420F-8CF0-2F310E2F8265}" dt="2021-03-28T19:08:17.742" v="2260" actId="20577"/>
        <pc:sldMkLst>
          <pc:docMk/>
          <pc:sldMk cId="3829087769" sldId="332"/>
        </pc:sldMkLst>
        <pc:spChg chg="mod">
          <ac:chgData name="Lauren Croll" userId="a62879e1-943e-4271-a9bd-79e3227a164e" providerId="ADAL" clId="{51B8F827-96EA-420F-8CF0-2F310E2F8265}" dt="2021-03-28T18:21:51.897" v="1814" actId="20577"/>
          <ac:spMkLst>
            <pc:docMk/>
            <pc:sldMk cId="3829087769" sldId="332"/>
            <ac:spMk id="2" creationId="{07989D98-D4C0-BE45-A323-04231EB23A40}"/>
          </ac:spMkLst>
        </pc:spChg>
        <pc:spChg chg="add del mod">
          <ac:chgData name="Lauren Croll" userId="a62879e1-943e-4271-a9bd-79e3227a164e" providerId="ADAL" clId="{51B8F827-96EA-420F-8CF0-2F310E2F8265}" dt="2021-03-28T17:59:35.803" v="1435" actId="478"/>
          <ac:spMkLst>
            <pc:docMk/>
            <pc:sldMk cId="3829087769" sldId="332"/>
            <ac:spMk id="3" creationId="{CDDF4195-36F5-490D-9CAD-19FC830DFA72}"/>
          </ac:spMkLst>
        </pc:spChg>
        <pc:spChg chg="mod">
          <ac:chgData name="Lauren Croll" userId="a62879e1-943e-4271-a9bd-79e3227a164e" providerId="ADAL" clId="{51B8F827-96EA-420F-8CF0-2F310E2F8265}" dt="2021-03-28T18:03:11.239" v="1484" actId="1076"/>
          <ac:spMkLst>
            <pc:docMk/>
            <pc:sldMk cId="3829087769" sldId="332"/>
            <ac:spMk id="7" creationId="{C1263E8F-E348-4838-A66D-F1C217FBED1D}"/>
          </ac:spMkLst>
        </pc:spChg>
        <pc:picChg chg="add mod">
          <ac:chgData name="Lauren Croll" userId="a62879e1-943e-4271-a9bd-79e3227a164e" providerId="ADAL" clId="{51B8F827-96EA-420F-8CF0-2F310E2F8265}" dt="2021-03-28T18:04:23.348" v="1488" actId="1076"/>
          <ac:picMkLst>
            <pc:docMk/>
            <pc:sldMk cId="3829087769" sldId="332"/>
            <ac:picMk id="5" creationId="{46CCBE83-603B-477E-A75C-82F3771ED354}"/>
          </ac:picMkLst>
        </pc:picChg>
        <pc:picChg chg="del">
          <ac:chgData name="Lauren Croll" userId="a62879e1-943e-4271-a9bd-79e3227a164e" providerId="ADAL" clId="{51B8F827-96EA-420F-8CF0-2F310E2F8265}" dt="2021-03-28T17:59:13.820" v="1430" actId="478"/>
          <ac:picMkLst>
            <pc:docMk/>
            <pc:sldMk cId="3829087769" sldId="332"/>
            <ac:picMk id="6" creationId="{91077C04-4EEE-457E-88EB-D85DA93F5C5E}"/>
          </ac:picMkLst>
        </pc:picChg>
        <pc:picChg chg="add del mod modCrop">
          <ac:chgData name="Lauren Croll" userId="a62879e1-943e-4271-a9bd-79e3227a164e" providerId="ADAL" clId="{51B8F827-96EA-420F-8CF0-2F310E2F8265}" dt="2021-03-28T18:09:51.670" v="1562" actId="14100"/>
          <ac:picMkLst>
            <pc:docMk/>
            <pc:sldMk cId="3829087769" sldId="332"/>
            <ac:picMk id="8" creationId="{7FF7D2B8-8950-4313-B351-4D8290DE07D3}"/>
          </ac:picMkLst>
        </pc:picChg>
        <pc:picChg chg="add mod">
          <ac:chgData name="Lauren Croll" userId="a62879e1-943e-4271-a9bd-79e3227a164e" providerId="ADAL" clId="{51B8F827-96EA-420F-8CF0-2F310E2F8265}" dt="2021-03-28T18:04:17.455" v="1487" actId="1076"/>
          <ac:picMkLst>
            <pc:docMk/>
            <pc:sldMk cId="3829087769" sldId="332"/>
            <ac:picMk id="10" creationId="{AFACAC23-2210-400F-95FC-CF5F3BA0D854}"/>
          </ac:picMkLst>
        </pc:picChg>
        <pc:picChg chg="add mod">
          <ac:chgData name="Lauren Croll" userId="a62879e1-943e-4271-a9bd-79e3227a164e" providerId="ADAL" clId="{51B8F827-96EA-420F-8CF0-2F310E2F8265}" dt="2021-03-28T18:04:14.021" v="1486" actId="1076"/>
          <ac:picMkLst>
            <pc:docMk/>
            <pc:sldMk cId="3829087769" sldId="332"/>
            <ac:picMk id="12" creationId="{6EB3C612-8C6B-4782-A41F-E8E1F0A41A8E}"/>
          </ac:picMkLst>
        </pc:picChg>
      </pc:sldChg>
      <pc:sldChg chg="addSp delSp modSp add mod modNotesTx">
        <pc:chgData name="Lauren Croll" userId="a62879e1-943e-4271-a9bd-79e3227a164e" providerId="ADAL" clId="{51B8F827-96EA-420F-8CF0-2F310E2F8265}" dt="2021-03-28T19:08:20.097" v="2261" actId="20577"/>
        <pc:sldMkLst>
          <pc:docMk/>
          <pc:sldMk cId="1930351741" sldId="333"/>
        </pc:sldMkLst>
        <pc:spChg chg="mod">
          <ac:chgData name="Lauren Croll" userId="a62879e1-943e-4271-a9bd-79e3227a164e" providerId="ADAL" clId="{51B8F827-96EA-420F-8CF0-2F310E2F8265}" dt="2021-03-28T18:08:29.388" v="1515" actId="20577"/>
          <ac:spMkLst>
            <pc:docMk/>
            <pc:sldMk cId="1930351741" sldId="333"/>
            <ac:spMk id="2" creationId="{07989D98-D4C0-BE45-A323-04231EB23A40}"/>
          </ac:spMkLst>
        </pc:spChg>
        <pc:spChg chg="mod">
          <ac:chgData name="Lauren Croll" userId="a62879e1-943e-4271-a9bd-79e3227a164e" providerId="ADAL" clId="{51B8F827-96EA-420F-8CF0-2F310E2F8265}" dt="2021-03-28T18:06:49.167" v="1506" actId="1076"/>
          <ac:spMkLst>
            <pc:docMk/>
            <pc:sldMk cId="1930351741" sldId="333"/>
            <ac:spMk id="7" creationId="{C1263E8F-E348-4838-A66D-F1C217FBED1D}"/>
          </ac:spMkLst>
        </pc:spChg>
        <pc:picChg chg="add mod">
          <ac:chgData name="Lauren Croll" userId="a62879e1-943e-4271-a9bd-79e3227a164e" providerId="ADAL" clId="{51B8F827-96EA-420F-8CF0-2F310E2F8265}" dt="2021-03-28T18:06:57.076" v="1508" actId="1076"/>
          <ac:picMkLst>
            <pc:docMk/>
            <pc:sldMk cId="1930351741" sldId="333"/>
            <ac:picMk id="4" creationId="{F77C9A97-C9E0-4A0C-A8CB-ADE477722707}"/>
          </ac:picMkLst>
        </pc:picChg>
        <pc:picChg chg="add del mod">
          <ac:chgData name="Lauren Croll" userId="a62879e1-943e-4271-a9bd-79e3227a164e" providerId="ADAL" clId="{51B8F827-96EA-420F-8CF0-2F310E2F8265}" dt="2021-03-28T18:06:41.858" v="1504" actId="478"/>
          <ac:picMkLst>
            <pc:docMk/>
            <pc:sldMk cId="1930351741" sldId="333"/>
            <ac:picMk id="6" creationId="{737797D8-0B81-4C7F-AC40-9D7CE909D32F}"/>
          </ac:picMkLst>
        </pc:picChg>
        <pc:picChg chg="mod">
          <ac:chgData name="Lauren Croll" userId="a62879e1-943e-4271-a9bd-79e3227a164e" providerId="ADAL" clId="{51B8F827-96EA-420F-8CF0-2F310E2F8265}" dt="2021-03-28T18:06:37.979" v="1503" actId="14100"/>
          <ac:picMkLst>
            <pc:docMk/>
            <pc:sldMk cId="1930351741" sldId="333"/>
            <ac:picMk id="8" creationId="{7FF7D2B8-8950-4313-B351-4D8290DE07D3}"/>
          </ac:picMkLst>
        </pc:picChg>
        <pc:picChg chg="add mod">
          <ac:chgData name="Lauren Croll" userId="a62879e1-943e-4271-a9bd-79e3227a164e" providerId="ADAL" clId="{51B8F827-96EA-420F-8CF0-2F310E2F8265}" dt="2021-03-28T18:06:52.392" v="1507" actId="1076"/>
          <ac:picMkLst>
            <pc:docMk/>
            <pc:sldMk cId="1930351741" sldId="333"/>
            <ac:picMk id="10" creationId="{3B0ABDCE-E398-42F4-9A08-E384C9C2266D}"/>
          </ac:picMkLst>
        </pc:picChg>
        <pc:picChg chg="add del mod">
          <ac:chgData name="Lauren Croll" userId="a62879e1-943e-4271-a9bd-79e3227a164e" providerId="ADAL" clId="{51B8F827-96EA-420F-8CF0-2F310E2F8265}" dt="2021-03-28T18:06:27.935" v="1501" actId="478"/>
          <ac:picMkLst>
            <pc:docMk/>
            <pc:sldMk cId="1930351741" sldId="333"/>
            <ac:picMk id="12" creationId="{19076E29-8AB7-4EA0-82C8-820BF037FAAE}"/>
          </ac:picMkLst>
        </pc:picChg>
        <pc:picChg chg="add mod">
          <ac:chgData name="Lauren Croll" userId="a62879e1-943e-4271-a9bd-79e3227a164e" providerId="ADAL" clId="{51B8F827-96EA-420F-8CF0-2F310E2F8265}" dt="2021-03-28T18:07:18.684" v="1510" actId="1076"/>
          <ac:picMkLst>
            <pc:docMk/>
            <pc:sldMk cId="1930351741" sldId="333"/>
            <ac:picMk id="14" creationId="{C1E3E0B6-EEFD-4AF2-A28E-FB876B19B640}"/>
          </ac:picMkLst>
        </pc:picChg>
      </pc:sldChg>
      <pc:sldChg chg="addSp delSp modSp add mod modNotesTx">
        <pc:chgData name="Lauren Croll" userId="a62879e1-943e-4271-a9bd-79e3227a164e" providerId="ADAL" clId="{51B8F827-96EA-420F-8CF0-2F310E2F8265}" dt="2021-03-28T19:08:22.079" v="2262" actId="20577"/>
        <pc:sldMkLst>
          <pc:docMk/>
          <pc:sldMk cId="232408191" sldId="334"/>
        </pc:sldMkLst>
        <pc:spChg chg="mod">
          <ac:chgData name="Lauren Croll" userId="a62879e1-943e-4271-a9bd-79e3227a164e" providerId="ADAL" clId="{51B8F827-96EA-420F-8CF0-2F310E2F8265}" dt="2021-03-28T18:19:39.173" v="1721" actId="20577"/>
          <ac:spMkLst>
            <pc:docMk/>
            <pc:sldMk cId="232408191" sldId="334"/>
            <ac:spMk id="2" creationId="{07989D98-D4C0-BE45-A323-04231EB23A40}"/>
          </ac:spMkLst>
        </pc:spChg>
        <pc:spChg chg="mod">
          <ac:chgData name="Lauren Croll" userId="a62879e1-943e-4271-a9bd-79e3227a164e" providerId="ADAL" clId="{51B8F827-96EA-420F-8CF0-2F310E2F8265}" dt="2021-03-28T18:16:55.219" v="1703" actId="1038"/>
          <ac:spMkLst>
            <pc:docMk/>
            <pc:sldMk cId="232408191" sldId="334"/>
            <ac:spMk id="7" creationId="{C1263E8F-E348-4838-A66D-F1C217FBED1D}"/>
          </ac:spMkLst>
        </pc:spChg>
        <pc:picChg chg="del">
          <ac:chgData name="Lauren Croll" userId="a62879e1-943e-4271-a9bd-79e3227a164e" providerId="ADAL" clId="{51B8F827-96EA-420F-8CF0-2F310E2F8265}" dt="2021-03-28T18:10:18.671" v="1569" actId="478"/>
          <ac:picMkLst>
            <pc:docMk/>
            <pc:sldMk cId="232408191" sldId="334"/>
            <ac:picMk id="4" creationId="{F77C9A97-C9E0-4A0C-A8CB-ADE477722707}"/>
          </ac:picMkLst>
        </pc:picChg>
        <pc:picChg chg="add mod">
          <ac:chgData name="Lauren Croll" userId="a62879e1-943e-4271-a9bd-79e3227a164e" providerId="ADAL" clId="{51B8F827-96EA-420F-8CF0-2F310E2F8265}" dt="2021-03-28T18:16:41.667" v="1682" actId="1037"/>
          <ac:picMkLst>
            <pc:docMk/>
            <pc:sldMk cId="232408191" sldId="334"/>
            <ac:picMk id="5" creationId="{05216C66-7FDC-404D-AF95-23BBDC9B07CA}"/>
          </ac:picMkLst>
        </pc:picChg>
        <pc:picChg chg="mod">
          <ac:chgData name="Lauren Croll" userId="a62879e1-943e-4271-a9bd-79e3227a164e" providerId="ADAL" clId="{51B8F827-96EA-420F-8CF0-2F310E2F8265}" dt="2021-03-28T18:16:30.504" v="1653" actId="1076"/>
          <ac:picMkLst>
            <pc:docMk/>
            <pc:sldMk cId="232408191" sldId="334"/>
            <ac:picMk id="8" creationId="{7FF7D2B8-8950-4313-B351-4D8290DE07D3}"/>
          </ac:picMkLst>
        </pc:picChg>
        <pc:picChg chg="add mod">
          <ac:chgData name="Lauren Croll" userId="a62879e1-943e-4271-a9bd-79e3227a164e" providerId="ADAL" clId="{51B8F827-96EA-420F-8CF0-2F310E2F8265}" dt="2021-03-28T18:16:41.667" v="1682" actId="1037"/>
          <ac:picMkLst>
            <pc:docMk/>
            <pc:sldMk cId="232408191" sldId="334"/>
            <ac:picMk id="9" creationId="{01C0E65D-6D56-4CE9-8DC9-5111D3D6065C}"/>
          </ac:picMkLst>
        </pc:picChg>
        <pc:picChg chg="del">
          <ac:chgData name="Lauren Croll" userId="a62879e1-943e-4271-a9bd-79e3227a164e" providerId="ADAL" clId="{51B8F827-96EA-420F-8CF0-2F310E2F8265}" dt="2021-03-28T18:10:39.417" v="1583" actId="478"/>
          <ac:picMkLst>
            <pc:docMk/>
            <pc:sldMk cId="232408191" sldId="334"/>
            <ac:picMk id="10" creationId="{3B0ABDCE-E398-42F4-9A08-E384C9C2266D}"/>
          </ac:picMkLst>
        </pc:picChg>
        <pc:picChg chg="add mod">
          <ac:chgData name="Lauren Croll" userId="a62879e1-943e-4271-a9bd-79e3227a164e" providerId="ADAL" clId="{51B8F827-96EA-420F-8CF0-2F310E2F8265}" dt="2021-03-28T18:16:41.667" v="1682" actId="1037"/>
          <ac:picMkLst>
            <pc:docMk/>
            <pc:sldMk cId="232408191" sldId="334"/>
            <ac:picMk id="12" creationId="{D1D68705-D8E0-4223-A53F-8B054E3F72C8}"/>
          </ac:picMkLst>
        </pc:picChg>
        <pc:picChg chg="del">
          <ac:chgData name="Lauren Croll" userId="a62879e1-943e-4271-a9bd-79e3227a164e" providerId="ADAL" clId="{51B8F827-96EA-420F-8CF0-2F310E2F8265}" dt="2021-03-28T18:10:37.820" v="1582" actId="478"/>
          <ac:picMkLst>
            <pc:docMk/>
            <pc:sldMk cId="232408191" sldId="334"/>
            <ac:picMk id="14" creationId="{C1E3E0B6-EEFD-4AF2-A28E-FB876B19B640}"/>
          </ac:picMkLst>
        </pc:picChg>
      </pc:sldChg>
      <pc:sldChg chg="addSp delSp modSp add mod modNotesTx">
        <pc:chgData name="Lauren Croll" userId="a62879e1-943e-4271-a9bd-79e3227a164e" providerId="ADAL" clId="{51B8F827-96EA-420F-8CF0-2F310E2F8265}" dt="2021-03-28T19:08:24.243" v="2263" actId="20577"/>
        <pc:sldMkLst>
          <pc:docMk/>
          <pc:sldMk cId="3189243782" sldId="335"/>
        </pc:sldMkLst>
        <pc:spChg chg="mod">
          <ac:chgData name="Lauren Croll" userId="a62879e1-943e-4271-a9bd-79e3227a164e" providerId="ADAL" clId="{51B8F827-96EA-420F-8CF0-2F310E2F8265}" dt="2021-03-28T18:20:03.912" v="1762" actId="20577"/>
          <ac:spMkLst>
            <pc:docMk/>
            <pc:sldMk cId="3189243782" sldId="335"/>
            <ac:spMk id="2" creationId="{07989D98-D4C0-BE45-A323-04231EB23A40}"/>
          </ac:spMkLst>
        </pc:spChg>
        <pc:spChg chg="mod">
          <ac:chgData name="Lauren Croll" userId="a62879e1-943e-4271-a9bd-79e3227a164e" providerId="ADAL" clId="{51B8F827-96EA-420F-8CF0-2F310E2F8265}" dt="2021-03-28T18:21:30.273" v="1812" actId="1038"/>
          <ac:spMkLst>
            <pc:docMk/>
            <pc:sldMk cId="3189243782" sldId="335"/>
            <ac:spMk id="7" creationId="{C1263E8F-E348-4838-A66D-F1C217FBED1D}"/>
          </ac:spMkLst>
        </pc:spChg>
        <pc:picChg chg="add mod">
          <ac:chgData name="Lauren Croll" userId="a62879e1-943e-4271-a9bd-79e3227a164e" providerId="ADAL" clId="{51B8F827-96EA-420F-8CF0-2F310E2F8265}" dt="2021-03-28T18:21:25.142" v="1800" actId="1038"/>
          <ac:picMkLst>
            <pc:docMk/>
            <pc:sldMk cId="3189243782" sldId="335"/>
            <ac:picMk id="4" creationId="{41266991-6391-4FC8-A49C-B856D0908EEB}"/>
          </ac:picMkLst>
        </pc:picChg>
        <pc:picChg chg="del">
          <ac:chgData name="Lauren Croll" userId="a62879e1-943e-4271-a9bd-79e3227a164e" providerId="ADAL" clId="{51B8F827-96EA-420F-8CF0-2F310E2F8265}" dt="2021-03-28T18:20:10.262" v="1765" actId="478"/>
          <ac:picMkLst>
            <pc:docMk/>
            <pc:sldMk cId="3189243782" sldId="335"/>
            <ac:picMk id="5" creationId="{05216C66-7FDC-404D-AF95-23BBDC9B07CA}"/>
          </ac:picMkLst>
        </pc:picChg>
        <pc:picChg chg="del">
          <ac:chgData name="Lauren Croll" userId="a62879e1-943e-4271-a9bd-79e3227a164e" providerId="ADAL" clId="{51B8F827-96EA-420F-8CF0-2F310E2F8265}" dt="2021-03-28T18:20:08.811" v="1764" actId="478"/>
          <ac:picMkLst>
            <pc:docMk/>
            <pc:sldMk cId="3189243782" sldId="335"/>
            <ac:picMk id="9" creationId="{01C0E65D-6D56-4CE9-8DC9-5111D3D6065C}"/>
          </ac:picMkLst>
        </pc:picChg>
        <pc:picChg chg="add mod">
          <ac:chgData name="Lauren Croll" userId="a62879e1-943e-4271-a9bd-79e3227a164e" providerId="ADAL" clId="{51B8F827-96EA-420F-8CF0-2F310E2F8265}" dt="2021-03-28T18:21:25.142" v="1800" actId="1038"/>
          <ac:picMkLst>
            <pc:docMk/>
            <pc:sldMk cId="3189243782" sldId="335"/>
            <ac:picMk id="10" creationId="{D96939E1-2E73-419E-BA9B-8E60510C5FC2}"/>
          </ac:picMkLst>
        </pc:picChg>
        <pc:picChg chg="del">
          <ac:chgData name="Lauren Croll" userId="a62879e1-943e-4271-a9bd-79e3227a164e" providerId="ADAL" clId="{51B8F827-96EA-420F-8CF0-2F310E2F8265}" dt="2021-03-28T18:20:07.657" v="1763" actId="478"/>
          <ac:picMkLst>
            <pc:docMk/>
            <pc:sldMk cId="3189243782" sldId="335"/>
            <ac:picMk id="12" creationId="{D1D68705-D8E0-4223-A53F-8B054E3F72C8}"/>
          </ac:picMkLst>
        </pc:picChg>
      </pc:sldChg>
      <pc:sldChg chg="addSp modSp add mod modAnim modNotesTx">
        <pc:chgData name="Lauren Croll" userId="a62879e1-943e-4271-a9bd-79e3227a164e" providerId="ADAL" clId="{51B8F827-96EA-420F-8CF0-2F310E2F8265}" dt="2021-03-28T19:08:26.521" v="2264" actId="20577"/>
        <pc:sldMkLst>
          <pc:docMk/>
          <pc:sldMk cId="583898083" sldId="336"/>
        </pc:sldMkLst>
        <pc:spChg chg="add mod">
          <ac:chgData name="Lauren Croll" userId="a62879e1-943e-4271-a9bd-79e3227a164e" providerId="ADAL" clId="{51B8F827-96EA-420F-8CF0-2F310E2F8265}" dt="2021-03-28T18:24:03.073" v="1843" actId="14100"/>
          <ac:spMkLst>
            <pc:docMk/>
            <pc:sldMk cId="583898083" sldId="336"/>
            <ac:spMk id="9" creationId="{AD8A59A0-334A-43E1-9CEC-E4500E5EE211}"/>
          </ac:spMkLst>
        </pc:spChg>
        <pc:picChg chg="add mod">
          <ac:chgData name="Lauren Croll" userId="a62879e1-943e-4271-a9bd-79e3227a164e" providerId="ADAL" clId="{51B8F827-96EA-420F-8CF0-2F310E2F8265}" dt="2021-03-28T18:23:58.996" v="1841" actId="1076"/>
          <ac:picMkLst>
            <pc:docMk/>
            <pc:sldMk cId="583898083" sldId="336"/>
            <ac:picMk id="11" creationId="{29B403AF-38F9-43D2-BA00-99260AF416FA}"/>
          </ac:picMkLst>
        </pc:picChg>
      </pc:sldChg>
      <pc:sldChg chg="addSp delSp modSp add mod delAnim modAnim modNotesTx">
        <pc:chgData name="Lauren Croll" userId="a62879e1-943e-4271-a9bd-79e3227a164e" providerId="ADAL" clId="{51B8F827-96EA-420F-8CF0-2F310E2F8265}" dt="2021-03-28T19:08:28.544" v="2265" actId="20577"/>
        <pc:sldMkLst>
          <pc:docMk/>
          <pc:sldMk cId="2946227646" sldId="337"/>
        </pc:sldMkLst>
        <pc:spChg chg="add del mod">
          <ac:chgData name="Lauren Croll" userId="a62879e1-943e-4271-a9bd-79e3227a164e" providerId="ADAL" clId="{51B8F827-96EA-420F-8CF0-2F310E2F8265}" dt="2021-03-28T18:26:04.644" v="1856"/>
          <ac:spMkLst>
            <pc:docMk/>
            <pc:sldMk cId="2946227646" sldId="337"/>
            <ac:spMk id="9" creationId="{26A94763-89F3-4AE3-9BF3-28DEEC4CADD2}"/>
          </ac:spMkLst>
        </pc:spChg>
        <pc:spChg chg="add mod">
          <ac:chgData name="Lauren Croll" userId="a62879e1-943e-4271-a9bd-79e3227a164e" providerId="ADAL" clId="{51B8F827-96EA-420F-8CF0-2F310E2F8265}" dt="2021-03-28T18:28:28.987" v="1879" actId="1076"/>
          <ac:spMkLst>
            <pc:docMk/>
            <pc:sldMk cId="2946227646" sldId="337"/>
            <ac:spMk id="12" creationId="{32B65A16-56A1-4FF3-95CD-4F4250FCF05F}"/>
          </ac:spMkLst>
        </pc:spChg>
        <pc:picChg chg="add del mod">
          <ac:chgData name="Lauren Croll" userId="a62879e1-943e-4271-a9bd-79e3227a164e" providerId="ADAL" clId="{51B8F827-96EA-420F-8CF0-2F310E2F8265}" dt="2021-03-28T18:26:04.644" v="1856"/>
          <ac:picMkLst>
            <pc:docMk/>
            <pc:sldMk cId="2946227646" sldId="337"/>
            <ac:picMk id="11" creationId="{C3133323-F57C-4107-AA26-90EB2786378D}"/>
          </ac:picMkLst>
        </pc:picChg>
        <pc:picChg chg="add del mod">
          <ac:chgData name="Lauren Croll" userId="a62879e1-943e-4271-a9bd-79e3227a164e" providerId="ADAL" clId="{51B8F827-96EA-420F-8CF0-2F310E2F8265}" dt="2021-03-28T18:26:55.618" v="1863" actId="478"/>
          <ac:picMkLst>
            <pc:docMk/>
            <pc:sldMk cId="2946227646" sldId="337"/>
            <ac:picMk id="13" creationId="{9DB0876D-73B5-49F0-8255-47D3CD348DE7}"/>
          </ac:picMkLst>
        </pc:picChg>
        <pc:picChg chg="add mod">
          <ac:chgData name="Lauren Croll" userId="a62879e1-943e-4271-a9bd-79e3227a164e" providerId="ADAL" clId="{51B8F827-96EA-420F-8CF0-2F310E2F8265}" dt="2021-03-28T18:28:43.375" v="1881" actId="1076"/>
          <ac:picMkLst>
            <pc:docMk/>
            <pc:sldMk cId="2946227646" sldId="337"/>
            <ac:picMk id="15" creationId="{B8E704AC-58CB-40E3-9C43-576A09E700E6}"/>
          </ac:picMkLst>
        </pc:picChg>
      </pc:sldChg>
      <pc:sldChg chg="addSp modSp add mod modAnim modNotesTx">
        <pc:chgData name="Lauren Croll" userId="a62879e1-943e-4271-a9bd-79e3227a164e" providerId="ADAL" clId="{51B8F827-96EA-420F-8CF0-2F310E2F8265}" dt="2021-03-28T19:08:30.822" v="2266" actId="20577"/>
        <pc:sldMkLst>
          <pc:docMk/>
          <pc:sldMk cId="2195496494" sldId="338"/>
        </pc:sldMkLst>
        <pc:spChg chg="add mod">
          <ac:chgData name="Lauren Croll" userId="a62879e1-943e-4271-a9bd-79e3227a164e" providerId="ADAL" clId="{51B8F827-96EA-420F-8CF0-2F310E2F8265}" dt="2021-03-28T18:30:31.774" v="1932" actId="1076"/>
          <ac:spMkLst>
            <pc:docMk/>
            <pc:sldMk cId="2195496494" sldId="338"/>
            <ac:spMk id="10" creationId="{10C5E5AB-8BF0-4C89-BC82-C9FEAC6BDA6B}"/>
          </ac:spMkLst>
        </pc:spChg>
        <pc:picChg chg="add mod">
          <ac:chgData name="Lauren Croll" userId="a62879e1-943e-4271-a9bd-79e3227a164e" providerId="ADAL" clId="{51B8F827-96EA-420F-8CF0-2F310E2F8265}" dt="2021-03-28T18:30:43.474" v="1936" actId="1076"/>
          <ac:picMkLst>
            <pc:docMk/>
            <pc:sldMk cId="2195496494" sldId="338"/>
            <ac:picMk id="11" creationId="{2E4B5C5D-673A-48BD-A68A-954DF1F21428}"/>
          </ac:picMkLst>
        </pc:picChg>
      </pc:sldChg>
      <pc:sldChg chg="addSp modSp add mod modAnim modNotesTx">
        <pc:chgData name="Lauren Croll" userId="a62879e1-943e-4271-a9bd-79e3227a164e" providerId="ADAL" clId="{51B8F827-96EA-420F-8CF0-2F310E2F8265}" dt="2021-03-28T19:08:33.959" v="2267" actId="20577"/>
        <pc:sldMkLst>
          <pc:docMk/>
          <pc:sldMk cId="1603142019" sldId="339"/>
        </pc:sldMkLst>
        <pc:spChg chg="add mod">
          <ac:chgData name="Lauren Croll" userId="a62879e1-943e-4271-a9bd-79e3227a164e" providerId="ADAL" clId="{51B8F827-96EA-420F-8CF0-2F310E2F8265}" dt="2021-03-28T18:31:58.340" v="1952" actId="20577"/>
          <ac:spMkLst>
            <pc:docMk/>
            <pc:sldMk cId="1603142019" sldId="339"/>
            <ac:spMk id="9" creationId="{D5D5C700-21D0-4918-B0C2-BB6C75A16E6B}"/>
          </ac:spMkLst>
        </pc:spChg>
        <pc:picChg chg="add mod">
          <ac:chgData name="Lauren Croll" userId="a62879e1-943e-4271-a9bd-79e3227a164e" providerId="ADAL" clId="{51B8F827-96EA-420F-8CF0-2F310E2F8265}" dt="2021-03-28T18:32:08.128" v="1955" actId="14100"/>
          <ac:picMkLst>
            <pc:docMk/>
            <pc:sldMk cId="1603142019" sldId="339"/>
            <ac:picMk id="11" creationId="{A6FAA570-DAC7-4B17-A262-FAC4FBDB88A8}"/>
          </ac:picMkLst>
        </pc:picChg>
      </pc:sldChg>
      <pc:sldChg chg="add del">
        <pc:chgData name="Lauren Croll" userId="a62879e1-943e-4271-a9bd-79e3227a164e" providerId="ADAL" clId="{51B8F827-96EA-420F-8CF0-2F310E2F8265}" dt="2021-03-28T18:43:07.599" v="2214" actId="47"/>
        <pc:sldMkLst>
          <pc:docMk/>
          <pc:sldMk cId="197697042" sldId="346"/>
        </pc:sldMkLst>
      </pc:sldChg>
      <pc:sldChg chg="add">
        <pc:chgData name="Lauren Croll" userId="a62879e1-943e-4271-a9bd-79e3227a164e" providerId="ADAL" clId="{51B8F827-96EA-420F-8CF0-2F310E2F8265}" dt="2021-03-28T18:43:34.850" v="2216"/>
        <pc:sldMkLst>
          <pc:docMk/>
          <pc:sldMk cId="2953101775" sldId="347"/>
        </pc:sldMkLst>
      </pc:sldChg>
      <pc:sldChg chg="addSp delSp modSp add del mod modAnim">
        <pc:chgData name="Lauren Croll" userId="a62879e1-943e-4271-a9bd-79e3227a164e" providerId="ADAL" clId="{51B8F827-96EA-420F-8CF0-2F310E2F8265}" dt="2021-03-28T18:43:01.915" v="2212" actId="47"/>
        <pc:sldMkLst>
          <pc:docMk/>
          <pc:sldMk cId="3824884218" sldId="347"/>
        </pc:sldMkLst>
        <pc:spChg chg="mod">
          <ac:chgData name="Lauren Croll" userId="a62879e1-943e-4271-a9bd-79e3227a164e" providerId="ADAL" clId="{51B8F827-96EA-420F-8CF0-2F310E2F8265}" dt="2021-03-28T18:41:35.235" v="2211" actId="20577"/>
          <ac:spMkLst>
            <pc:docMk/>
            <pc:sldMk cId="3824884218" sldId="347"/>
            <ac:spMk id="2" creationId="{07989D98-D4C0-BE45-A323-04231EB23A40}"/>
          </ac:spMkLst>
        </pc:spChg>
        <pc:spChg chg="del">
          <ac:chgData name="Lauren Croll" userId="a62879e1-943e-4271-a9bd-79e3227a164e" providerId="ADAL" clId="{51B8F827-96EA-420F-8CF0-2F310E2F8265}" dt="2021-03-28T18:40:45.196" v="2165" actId="478"/>
          <ac:spMkLst>
            <pc:docMk/>
            <pc:sldMk cId="3824884218" sldId="347"/>
            <ac:spMk id="7" creationId="{CD67A91A-A6F9-4EF2-8AA2-EA2BBF9371C0}"/>
          </ac:spMkLst>
        </pc:spChg>
        <pc:spChg chg="add mod">
          <ac:chgData name="Lauren Croll" userId="a62879e1-943e-4271-a9bd-79e3227a164e" providerId="ADAL" clId="{51B8F827-96EA-420F-8CF0-2F310E2F8265}" dt="2021-03-28T18:41:01.491" v="2172" actId="1076"/>
          <ac:spMkLst>
            <pc:docMk/>
            <pc:sldMk cId="3824884218" sldId="347"/>
            <ac:spMk id="8" creationId="{83365AA5-84D6-4B32-A08A-E9AEB7ED1666}"/>
          </ac:spMkLst>
        </pc:spChg>
        <pc:picChg chg="mod">
          <ac:chgData name="Lauren Croll" userId="a62879e1-943e-4271-a9bd-79e3227a164e" providerId="ADAL" clId="{51B8F827-96EA-420F-8CF0-2F310E2F8265}" dt="2021-03-28T18:40:57.965" v="2171" actId="1076"/>
          <ac:picMkLst>
            <pc:docMk/>
            <pc:sldMk cId="3824884218" sldId="347"/>
            <ac:picMk id="6" creationId="{780F0868-BBD2-4C7D-87AB-427733572EB8}"/>
          </ac:picMkLst>
        </pc:picChg>
      </pc:sldChg>
      <pc:sldChg chg="add modAnim">
        <pc:chgData name="Lauren Croll" userId="a62879e1-943e-4271-a9bd-79e3227a164e" providerId="ADAL" clId="{51B8F827-96EA-420F-8CF0-2F310E2F8265}" dt="2021-03-28T18:47:42.137" v="2235"/>
        <pc:sldMkLst>
          <pc:docMk/>
          <pc:sldMk cId="3824884218" sldId="365"/>
        </pc:sldMkLst>
      </pc:sldChg>
    </pc:docChg>
  </pc:docChgLst>
  <pc:docChgLst>
    <pc:chgData name="Lauren Croll" userId="a62879e1-943e-4271-a9bd-79e3227a164e" providerId="ADAL" clId="{DF881FB2-4F05-4D5C-8C4E-15AC822C1C76}"/>
    <pc:docChg chg="addSld delSld modSld">
      <pc:chgData name="Lauren Croll" userId="a62879e1-943e-4271-a9bd-79e3227a164e" providerId="ADAL" clId="{DF881FB2-4F05-4D5C-8C4E-15AC822C1C76}" dt="2021-04-11T13:19:03.617" v="15" actId="1076"/>
      <pc:docMkLst>
        <pc:docMk/>
      </pc:docMkLst>
      <pc:sldChg chg="del">
        <pc:chgData name="Lauren Croll" userId="a62879e1-943e-4271-a9bd-79e3227a164e" providerId="ADAL" clId="{DF881FB2-4F05-4D5C-8C4E-15AC822C1C76}" dt="2021-04-11T13:17:41.808" v="3" actId="47"/>
        <pc:sldMkLst>
          <pc:docMk/>
          <pc:sldMk cId="1930987622" sldId="260"/>
        </pc:sldMkLst>
      </pc:sldChg>
      <pc:sldChg chg="addSp modSp add mod modAnim">
        <pc:chgData name="Lauren Croll" userId="a62879e1-943e-4271-a9bd-79e3227a164e" providerId="ADAL" clId="{DF881FB2-4F05-4D5C-8C4E-15AC822C1C76}" dt="2021-04-11T13:18:10.600" v="10" actId="1076"/>
        <pc:sldMkLst>
          <pc:docMk/>
          <pc:sldMk cId="937997928" sldId="265"/>
        </pc:sldMkLst>
        <pc:spChg chg="add mod">
          <ac:chgData name="Lauren Croll" userId="a62879e1-943e-4271-a9bd-79e3227a164e" providerId="ADAL" clId="{DF881FB2-4F05-4D5C-8C4E-15AC822C1C76}" dt="2021-04-11T13:18:10.600" v="10" actId="1076"/>
          <ac:spMkLst>
            <pc:docMk/>
            <pc:sldMk cId="937997928" sldId="265"/>
            <ac:spMk id="3" creationId="{3FE8A3EC-6B17-4318-959D-481CA422FF5F}"/>
          </ac:spMkLst>
        </pc:spChg>
        <pc:picChg chg="mod">
          <ac:chgData name="Lauren Croll" userId="a62879e1-943e-4271-a9bd-79e3227a164e" providerId="ADAL" clId="{DF881FB2-4F05-4D5C-8C4E-15AC822C1C76}" dt="2021-04-11T13:17:58.991" v="9" actId="1036"/>
          <ac:picMkLst>
            <pc:docMk/>
            <pc:sldMk cId="937997928" sldId="265"/>
            <ac:picMk id="6" creationId="{D8910EA0-AFFD-4194-BB2E-937E7CD1B81E}"/>
          </ac:picMkLst>
        </pc:picChg>
      </pc:sldChg>
      <pc:sldChg chg="del">
        <pc:chgData name="Lauren Croll" userId="a62879e1-943e-4271-a9bd-79e3227a164e" providerId="ADAL" clId="{DF881FB2-4F05-4D5C-8C4E-15AC822C1C76}" dt="2021-04-11T13:18:52.631" v="13" actId="47"/>
        <pc:sldMkLst>
          <pc:docMk/>
          <pc:sldMk cId="2953101775" sldId="347"/>
        </pc:sldMkLst>
      </pc:sldChg>
      <pc:sldChg chg="addSp modSp add mod">
        <pc:chgData name="Lauren Croll" userId="a62879e1-943e-4271-a9bd-79e3227a164e" providerId="ADAL" clId="{DF881FB2-4F05-4D5C-8C4E-15AC822C1C76}" dt="2021-04-11T13:19:03.617" v="15" actId="1076"/>
        <pc:sldMkLst>
          <pc:docMk/>
          <pc:sldMk cId="3971842525" sldId="366"/>
        </pc:sldMkLst>
        <pc:spChg chg="add mod">
          <ac:chgData name="Lauren Croll" userId="a62879e1-943e-4271-a9bd-79e3227a164e" providerId="ADAL" clId="{DF881FB2-4F05-4D5C-8C4E-15AC822C1C76}" dt="2021-04-11T13:19:03.617" v="15" actId="1076"/>
          <ac:spMkLst>
            <pc:docMk/>
            <pc:sldMk cId="3971842525" sldId="366"/>
            <ac:spMk id="3" creationId="{281777C6-8277-4986-A668-27FCA7001B0A}"/>
          </ac:spMkLst>
        </pc:spChg>
        <pc:picChg chg="mod">
          <ac:chgData name="Lauren Croll" userId="a62879e1-943e-4271-a9bd-79e3227a164e" providerId="ADAL" clId="{DF881FB2-4F05-4D5C-8C4E-15AC822C1C76}" dt="2021-04-11T13:18:58.866" v="14" actId="1076"/>
          <ac:picMkLst>
            <pc:docMk/>
            <pc:sldMk cId="3971842525" sldId="366"/>
            <ac:picMk id="6" creationId="{D8910EA0-AFFD-4194-BB2E-937E7CD1B81E}"/>
          </ac:picMkLst>
        </pc:picChg>
      </pc:sldChg>
    </pc:docChg>
  </pc:docChgLst>
  <pc:docChgLst>
    <pc:chgData name="Charlotte Wale" userId="S::charlottewale@bydesign-group.co.uk::2208e66f-59ba-4e1a-9325-94d8d9d28853" providerId="AD" clId="Web-{AC8E910E-1D9A-AF5E-FCD3-D6870309AAF2}"/>
    <pc:docChg chg="modSld">
      <pc:chgData name="Charlotte Wale" userId="S::charlottewale@bydesign-group.co.uk::2208e66f-59ba-4e1a-9325-94d8d9d28853" providerId="AD" clId="Web-{AC8E910E-1D9A-AF5E-FCD3-D6870309AAF2}" dt="2021-04-07T07:43:12.415" v="242" actId="1076"/>
      <pc:docMkLst>
        <pc:docMk/>
      </pc:docMkLst>
      <pc:sldChg chg="modSp">
        <pc:chgData name="Charlotte Wale" userId="S::charlottewale@bydesign-group.co.uk::2208e66f-59ba-4e1a-9325-94d8d9d28853" providerId="AD" clId="Web-{AC8E910E-1D9A-AF5E-FCD3-D6870309AAF2}" dt="2021-04-07T07:28:28.786" v="10" actId="20577"/>
        <pc:sldMkLst>
          <pc:docMk/>
          <pc:sldMk cId="1901136804" sldId="258"/>
        </pc:sldMkLst>
        <pc:spChg chg="mod">
          <ac:chgData name="Charlotte Wale" userId="S::charlottewale@bydesign-group.co.uk::2208e66f-59ba-4e1a-9325-94d8d9d28853" providerId="AD" clId="Web-{AC8E910E-1D9A-AF5E-FCD3-D6870309AAF2}" dt="2021-04-07T07:28:28.786" v="10" actId="20577"/>
          <ac:spMkLst>
            <pc:docMk/>
            <pc:sldMk cId="1901136804" sldId="258"/>
            <ac:spMk id="6" creationId="{79640E73-7762-45DF-B74A-19005C3839F7}"/>
          </ac:spMkLst>
        </pc:spChg>
      </pc:sldChg>
      <pc:sldChg chg="modSp">
        <pc:chgData name="Charlotte Wale" userId="S::charlottewale@bydesign-group.co.uk::2208e66f-59ba-4e1a-9325-94d8d9d28853" providerId="AD" clId="Web-{AC8E910E-1D9A-AF5E-FCD3-D6870309AAF2}" dt="2021-04-07T07:28:09.239" v="6" actId="1076"/>
        <pc:sldMkLst>
          <pc:docMk/>
          <pc:sldMk cId="1930987622" sldId="260"/>
        </pc:sldMkLst>
        <pc:spChg chg="mod">
          <ac:chgData name="Charlotte Wale" userId="S::charlottewale@bydesign-group.co.uk::2208e66f-59ba-4e1a-9325-94d8d9d28853" providerId="AD" clId="Web-{AC8E910E-1D9A-AF5E-FCD3-D6870309AAF2}" dt="2021-04-07T07:28:09.239" v="6" actId="1076"/>
          <ac:spMkLst>
            <pc:docMk/>
            <pc:sldMk cId="1930987622" sldId="260"/>
            <ac:spMk id="4" creationId="{DA57C4CE-FC0E-483E-B02F-088E3682CC79}"/>
          </ac:spMkLst>
        </pc:spChg>
      </pc:sldChg>
      <pc:sldChg chg="modSp">
        <pc:chgData name="Charlotte Wale" userId="S::charlottewale@bydesign-group.co.uk::2208e66f-59ba-4e1a-9325-94d8d9d28853" providerId="AD" clId="Web-{AC8E910E-1D9A-AF5E-FCD3-D6870309AAF2}" dt="2021-04-07T07:42:46.696" v="237" actId="1076"/>
        <pc:sldMkLst>
          <pc:docMk/>
          <pc:sldMk cId="2142528449" sldId="267"/>
        </pc:sldMkLst>
        <pc:spChg chg="mod">
          <ac:chgData name="Charlotte Wale" userId="S::charlottewale@bydesign-group.co.uk::2208e66f-59ba-4e1a-9325-94d8d9d28853" providerId="AD" clId="Web-{AC8E910E-1D9A-AF5E-FCD3-D6870309AAF2}" dt="2021-04-07T07:42:46.696" v="237" actId="1076"/>
          <ac:spMkLst>
            <pc:docMk/>
            <pc:sldMk cId="2142528449" sldId="267"/>
            <ac:spMk id="2" creationId="{07989D98-D4C0-BE45-A323-04231EB23A40}"/>
          </ac:spMkLst>
        </pc:spChg>
        <pc:picChg chg="mod">
          <ac:chgData name="Charlotte Wale" userId="S::charlottewale@bydesign-group.co.uk::2208e66f-59ba-4e1a-9325-94d8d9d28853" providerId="AD" clId="Web-{AC8E910E-1D9A-AF5E-FCD3-D6870309AAF2}" dt="2021-04-07T07:42:34.399" v="234" actId="1076"/>
          <ac:picMkLst>
            <pc:docMk/>
            <pc:sldMk cId="2142528449" sldId="267"/>
            <ac:picMk id="6" creationId="{780F0868-BBD2-4C7D-87AB-427733572EB8}"/>
          </ac:picMkLst>
        </pc:picChg>
      </pc:sldChg>
      <pc:sldChg chg="modSp">
        <pc:chgData name="Charlotte Wale" userId="S::charlottewale@bydesign-group.co.uk::2208e66f-59ba-4e1a-9325-94d8d9d28853" providerId="AD" clId="Web-{AC8E910E-1D9A-AF5E-FCD3-D6870309AAF2}" dt="2021-04-07T07:33:00.760" v="74" actId="20577"/>
        <pc:sldMkLst>
          <pc:docMk/>
          <pc:sldMk cId="827534639" sldId="313"/>
        </pc:sldMkLst>
        <pc:spChg chg="mod">
          <ac:chgData name="Charlotte Wale" userId="S::charlottewale@bydesign-group.co.uk::2208e66f-59ba-4e1a-9325-94d8d9d28853" providerId="AD" clId="Web-{AC8E910E-1D9A-AF5E-FCD3-D6870309AAF2}" dt="2021-04-07T07:33:00.760" v="74" actId="20577"/>
          <ac:spMkLst>
            <pc:docMk/>
            <pc:sldMk cId="827534639" sldId="313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2:04.525" v="59" actId="20577"/>
          <ac:spMkLst>
            <pc:docMk/>
            <pc:sldMk cId="827534639" sldId="313"/>
            <ac:spMk id="5" creationId="{9837C7CA-2C14-41F5-8F7E-83E33CF6A0DB}"/>
          </ac:spMkLst>
        </pc:spChg>
        <pc:picChg chg="mod">
          <ac:chgData name="Charlotte Wale" userId="S::charlottewale@bydesign-group.co.uk::2208e66f-59ba-4e1a-9325-94d8d9d28853" providerId="AD" clId="Web-{AC8E910E-1D9A-AF5E-FCD3-D6870309AAF2}" dt="2021-04-07T07:28:51.162" v="14" actId="1076"/>
          <ac:picMkLst>
            <pc:docMk/>
            <pc:sldMk cId="827534639" sldId="313"/>
            <ac:picMk id="7" creationId="{EF878D3D-BBAE-457E-9D01-9F905473EDC8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28:51.177" v="15" actId="1076"/>
          <ac:picMkLst>
            <pc:docMk/>
            <pc:sldMk cId="827534639" sldId="313"/>
            <ac:picMk id="9" creationId="{19F0D11F-38BB-43E8-AF4B-84BA9D2AC49A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28:51.193" v="16" actId="1076"/>
          <ac:picMkLst>
            <pc:docMk/>
            <pc:sldMk cId="827534639" sldId="313"/>
            <ac:picMk id="12" creationId="{62DF7B38-EF1A-4984-84BD-BA360ACAD92A}"/>
          </ac:picMkLst>
        </pc:picChg>
      </pc:sldChg>
      <pc:sldChg chg="modSp">
        <pc:chgData name="Charlotte Wale" userId="S::charlottewale@bydesign-group.co.uk::2208e66f-59ba-4e1a-9325-94d8d9d28853" providerId="AD" clId="Web-{AC8E910E-1D9A-AF5E-FCD3-D6870309AAF2}" dt="2021-04-07T07:33:30.511" v="84" actId="1076"/>
        <pc:sldMkLst>
          <pc:docMk/>
          <pc:sldMk cId="1985728004" sldId="316"/>
        </pc:sldMkLst>
        <pc:spChg chg="mod">
          <ac:chgData name="Charlotte Wale" userId="S::charlottewale@bydesign-group.co.uk::2208e66f-59ba-4e1a-9325-94d8d9d28853" providerId="AD" clId="Web-{AC8E910E-1D9A-AF5E-FCD3-D6870309AAF2}" dt="2021-04-07T07:33:30.511" v="84" actId="1076"/>
          <ac:spMkLst>
            <pc:docMk/>
            <pc:sldMk cId="1985728004" sldId="316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1:32.884" v="51" actId="1076"/>
          <ac:spMkLst>
            <pc:docMk/>
            <pc:sldMk cId="1985728004" sldId="316"/>
            <ac:spMk id="5" creationId="{9837C7CA-2C14-41F5-8F7E-83E33CF6A0DB}"/>
          </ac:spMkLst>
        </pc:spChg>
        <pc:picChg chg="mod">
          <ac:chgData name="Charlotte Wale" userId="S::charlottewale@bydesign-group.co.uk::2208e66f-59ba-4e1a-9325-94d8d9d28853" providerId="AD" clId="Web-{AC8E910E-1D9A-AF5E-FCD3-D6870309AAF2}" dt="2021-04-07T07:30:13.913" v="31" actId="1076"/>
          <ac:picMkLst>
            <pc:docMk/>
            <pc:sldMk cId="1985728004" sldId="316"/>
            <ac:picMk id="7" creationId="{EF878D3D-BBAE-457E-9D01-9F905473EDC8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30:13.913" v="32" actId="1076"/>
          <ac:picMkLst>
            <pc:docMk/>
            <pc:sldMk cId="1985728004" sldId="316"/>
            <ac:picMk id="9" creationId="{19F0D11F-38BB-43E8-AF4B-84BA9D2AC49A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30:13.929" v="33" actId="1076"/>
          <ac:picMkLst>
            <pc:docMk/>
            <pc:sldMk cId="1985728004" sldId="316"/>
            <ac:picMk id="12" creationId="{62DF7B38-EF1A-4984-84BD-BA360ACAD92A}"/>
          </ac:picMkLst>
        </pc:picChg>
      </pc:sldChg>
      <pc:sldChg chg="modSp">
        <pc:chgData name="Charlotte Wale" userId="S::charlottewale@bydesign-group.co.uk::2208e66f-59ba-4e1a-9325-94d8d9d28853" providerId="AD" clId="Web-{AC8E910E-1D9A-AF5E-FCD3-D6870309AAF2}" dt="2021-04-07T07:33:57.527" v="92" actId="1076"/>
        <pc:sldMkLst>
          <pc:docMk/>
          <pc:sldMk cId="2875340006" sldId="317"/>
        </pc:sldMkLst>
        <pc:spChg chg="mod">
          <ac:chgData name="Charlotte Wale" userId="S::charlottewale@bydesign-group.co.uk::2208e66f-59ba-4e1a-9325-94d8d9d28853" providerId="AD" clId="Web-{AC8E910E-1D9A-AF5E-FCD3-D6870309AAF2}" dt="2021-04-07T07:33:57.527" v="92" actId="1076"/>
          <ac:spMkLst>
            <pc:docMk/>
            <pc:sldMk cId="2875340006" sldId="317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3:57.511" v="91" actId="1076"/>
          <ac:spMkLst>
            <pc:docMk/>
            <pc:sldMk cId="2875340006" sldId="317"/>
            <ac:spMk id="5" creationId="{9837C7CA-2C14-41F5-8F7E-83E33CF6A0DB}"/>
          </ac:spMkLst>
        </pc:spChg>
        <pc:picChg chg="mod">
          <ac:chgData name="Charlotte Wale" userId="S::charlottewale@bydesign-group.co.uk::2208e66f-59ba-4e1a-9325-94d8d9d28853" providerId="AD" clId="Web-{AC8E910E-1D9A-AF5E-FCD3-D6870309AAF2}" dt="2021-04-07T07:30:47.961" v="40" actId="1076"/>
          <ac:picMkLst>
            <pc:docMk/>
            <pc:sldMk cId="2875340006" sldId="317"/>
            <ac:picMk id="3" creationId="{C9B6DD8F-D266-445A-9A04-07E71FB0E8CF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30:47.977" v="41" actId="1076"/>
          <ac:picMkLst>
            <pc:docMk/>
            <pc:sldMk cId="2875340006" sldId="317"/>
            <ac:picMk id="8" creationId="{49E65733-889C-41F1-85E4-F22353256EF5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30:55.805" v="44" actId="14100"/>
          <ac:picMkLst>
            <pc:docMk/>
            <pc:sldMk cId="2875340006" sldId="317"/>
            <ac:picMk id="11" creationId="{43854611-50D5-4964-95EA-6350C3D4779E}"/>
          </ac:picMkLst>
        </pc:picChg>
      </pc:sldChg>
      <pc:sldChg chg="modSp">
        <pc:chgData name="Charlotte Wale" userId="S::charlottewale@bydesign-group.co.uk::2208e66f-59ba-4e1a-9325-94d8d9d28853" providerId="AD" clId="Web-{AC8E910E-1D9A-AF5E-FCD3-D6870309AAF2}" dt="2021-04-07T07:37:13.518" v="157" actId="1076"/>
        <pc:sldMkLst>
          <pc:docMk/>
          <pc:sldMk cId="3659413128" sldId="318"/>
        </pc:sldMkLst>
        <pc:spChg chg="mod">
          <ac:chgData name="Charlotte Wale" userId="S::charlottewale@bydesign-group.co.uk::2208e66f-59ba-4e1a-9325-94d8d9d28853" providerId="AD" clId="Web-{AC8E910E-1D9A-AF5E-FCD3-D6870309AAF2}" dt="2021-04-07T07:37:13.518" v="156" actId="1076"/>
          <ac:spMkLst>
            <pc:docMk/>
            <pc:sldMk cId="3659413128" sldId="318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7:13.518" v="157" actId="1076"/>
          <ac:spMkLst>
            <pc:docMk/>
            <pc:sldMk cId="3659413128" sldId="318"/>
            <ac:spMk id="5" creationId="{9837C7CA-2C14-41F5-8F7E-83E33CF6A0DB}"/>
          </ac:spMkLst>
        </pc:spChg>
        <pc:picChg chg="mod">
          <ac:chgData name="Charlotte Wale" userId="S::charlottewale@bydesign-group.co.uk::2208e66f-59ba-4e1a-9325-94d8d9d28853" providerId="AD" clId="Web-{AC8E910E-1D9A-AF5E-FCD3-D6870309AAF2}" dt="2021-04-07T07:37:10.549" v="154" actId="1076"/>
          <ac:picMkLst>
            <pc:docMk/>
            <pc:sldMk cId="3659413128" sldId="318"/>
            <ac:picMk id="6" creationId="{F04087A4-E351-44C5-ABB1-A9821C2A8870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37:10.564" v="155" actId="1076"/>
          <ac:picMkLst>
            <pc:docMk/>
            <pc:sldMk cId="3659413128" sldId="318"/>
            <ac:picMk id="9" creationId="{C7EC8A98-4E06-434C-8ADD-38A8C5678694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37:10.533" v="153" actId="1076"/>
          <ac:picMkLst>
            <pc:docMk/>
            <pc:sldMk cId="3659413128" sldId="318"/>
            <ac:picMk id="14" creationId="{867C3F64-C3BD-4722-ADDC-27492CDAF318}"/>
          </ac:picMkLst>
        </pc:picChg>
      </pc:sldChg>
      <pc:sldChg chg="modSp">
        <pc:chgData name="Charlotte Wale" userId="S::charlottewale@bydesign-group.co.uk::2208e66f-59ba-4e1a-9325-94d8d9d28853" providerId="AD" clId="Web-{AC8E910E-1D9A-AF5E-FCD3-D6870309AAF2}" dt="2021-04-07T07:34:28.918" v="100" actId="1076"/>
        <pc:sldMkLst>
          <pc:docMk/>
          <pc:sldMk cId="2660486963" sldId="320"/>
        </pc:sldMkLst>
        <pc:spChg chg="mod">
          <ac:chgData name="Charlotte Wale" userId="S::charlottewale@bydesign-group.co.uk::2208e66f-59ba-4e1a-9325-94d8d9d28853" providerId="AD" clId="Web-{AC8E910E-1D9A-AF5E-FCD3-D6870309AAF2}" dt="2021-04-07T07:34:28.918" v="100" actId="1076"/>
          <ac:spMkLst>
            <pc:docMk/>
            <pc:sldMk cId="2660486963" sldId="320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4:28.918" v="99" actId="1076"/>
          <ac:spMkLst>
            <pc:docMk/>
            <pc:sldMk cId="2660486963" sldId="320"/>
            <ac:spMk id="5" creationId="{9837C7CA-2C14-41F5-8F7E-83E33CF6A0DB}"/>
          </ac:spMkLst>
        </pc:spChg>
      </pc:sldChg>
      <pc:sldChg chg="modSp">
        <pc:chgData name="Charlotte Wale" userId="S::charlottewale@bydesign-group.co.uk::2208e66f-59ba-4e1a-9325-94d8d9d28853" providerId="AD" clId="Web-{AC8E910E-1D9A-AF5E-FCD3-D6870309AAF2}" dt="2021-04-07T07:36:04.842" v="134" actId="1076"/>
        <pc:sldMkLst>
          <pc:docMk/>
          <pc:sldMk cId="2439254363" sldId="321"/>
        </pc:sldMkLst>
        <pc:spChg chg="mod">
          <ac:chgData name="Charlotte Wale" userId="S::charlottewale@bydesign-group.co.uk::2208e66f-59ba-4e1a-9325-94d8d9d28853" providerId="AD" clId="Web-{AC8E910E-1D9A-AF5E-FCD3-D6870309AAF2}" dt="2021-04-07T07:36:04.826" v="131" actId="1076"/>
          <ac:spMkLst>
            <pc:docMk/>
            <pc:sldMk cId="2439254363" sldId="321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6:04.826" v="132" actId="1076"/>
          <ac:spMkLst>
            <pc:docMk/>
            <pc:sldMk cId="2439254363" sldId="321"/>
            <ac:spMk id="5" creationId="{9837C7CA-2C14-41F5-8F7E-83E33CF6A0DB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6:04.842" v="134" actId="1076"/>
          <ac:spMkLst>
            <pc:docMk/>
            <pc:sldMk cId="2439254363" sldId="321"/>
            <ac:spMk id="8" creationId="{5920BB1A-16A8-4BDF-93C0-D9150F685776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6:04.826" v="133" actId="1076"/>
          <ac:spMkLst>
            <pc:docMk/>
            <pc:sldMk cId="2439254363" sldId="321"/>
            <ac:spMk id="9" creationId="{B5150919-D806-4176-A3EC-6224BAD44F92}"/>
          </ac:spMkLst>
        </pc:spChg>
        <pc:picChg chg="mod">
          <ac:chgData name="Charlotte Wale" userId="S::charlottewale@bydesign-group.co.uk::2208e66f-59ba-4e1a-9325-94d8d9d28853" providerId="AD" clId="Web-{AC8E910E-1D9A-AF5E-FCD3-D6870309AAF2}" dt="2021-04-07T07:35:57.092" v="130" actId="1076"/>
          <ac:picMkLst>
            <pc:docMk/>
            <pc:sldMk cId="2439254363" sldId="321"/>
            <ac:picMk id="3" creationId="{D3455497-BA6D-450C-9834-055CA376A53F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35:57.060" v="127" actId="1076"/>
          <ac:picMkLst>
            <pc:docMk/>
            <pc:sldMk cId="2439254363" sldId="321"/>
            <ac:picMk id="7" creationId="{34D99E48-2CAE-461C-8413-97E0476EF95E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35:57.076" v="128" actId="1076"/>
          <ac:picMkLst>
            <pc:docMk/>
            <pc:sldMk cId="2439254363" sldId="321"/>
            <ac:picMk id="13" creationId="{2C2E9D75-090D-44C8-8C4E-84DCF250ACE4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35:57.076" v="129" actId="1076"/>
          <ac:picMkLst>
            <pc:docMk/>
            <pc:sldMk cId="2439254363" sldId="321"/>
            <ac:picMk id="15" creationId="{38A81E83-961B-4138-A61D-1AB38AE994C2}"/>
          </ac:picMkLst>
        </pc:picChg>
      </pc:sldChg>
      <pc:sldChg chg="modSp">
        <pc:chgData name="Charlotte Wale" userId="S::charlottewale@bydesign-group.co.uk::2208e66f-59ba-4e1a-9325-94d8d9d28853" providerId="AD" clId="Web-{AC8E910E-1D9A-AF5E-FCD3-D6870309AAF2}" dt="2021-04-07T07:38:13.706" v="171" actId="1076"/>
        <pc:sldMkLst>
          <pc:docMk/>
          <pc:sldMk cId="3207690057" sldId="322"/>
        </pc:sldMkLst>
        <pc:spChg chg="mod">
          <ac:chgData name="Charlotte Wale" userId="S::charlottewale@bydesign-group.co.uk::2208e66f-59ba-4e1a-9325-94d8d9d28853" providerId="AD" clId="Web-{AC8E910E-1D9A-AF5E-FCD3-D6870309AAF2}" dt="2021-04-07T07:38:13.706" v="171" actId="1076"/>
          <ac:spMkLst>
            <pc:docMk/>
            <pc:sldMk cId="3207690057" sldId="322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8:13.691" v="168" actId="1076"/>
          <ac:spMkLst>
            <pc:docMk/>
            <pc:sldMk cId="3207690057" sldId="322"/>
            <ac:spMk id="5" creationId="{9837C7CA-2C14-41F5-8F7E-83E33CF6A0DB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8:13.691" v="169" actId="1076"/>
          <ac:spMkLst>
            <pc:docMk/>
            <pc:sldMk cId="3207690057" sldId="322"/>
            <ac:spMk id="8" creationId="{5920BB1A-16A8-4BDF-93C0-D9150F685776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8:13.706" v="170" actId="1076"/>
          <ac:spMkLst>
            <pc:docMk/>
            <pc:sldMk cId="3207690057" sldId="322"/>
            <ac:spMk id="9" creationId="{B5150919-D806-4176-A3EC-6224BAD44F92}"/>
          </ac:spMkLst>
        </pc:spChg>
      </pc:sldChg>
      <pc:sldChg chg="modSp">
        <pc:chgData name="Charlotte Wale" userId="S::charlottewale@bydesign-group.co.uk::2208e66f-59ba-4e1a-9325-94d8d9d28853" providerId="AD" clId="Web-{AC8E910E-1D9A-AF5E-FCD3-D6870309AAF2}" dt="2021-04-07T07:38:47.441" v="182" actId="1076"/>
        <pc:sldMkLst>
          <pc:docMk/>
          <pc:sldMk cId="3534605171" sldId="323"/>
        </pc:sldMkLst>
        <pc:spChg chg="mod">
          <ac:chgData name="Charlotte Wale" userId="S::charlottewale@bydesign-group.co.uk::2208e66f-59ba-4e1a-9325-94d8d9d28853" providerId="AD" clId="Web-{AC8E910E-1D9A-AF5E-FCD3-D6870309AAF2}" dt="2021-04-07T07:38:40.769" v="179" actId="1076"/>
          <ac:spMkLst>
            <pc:docMk/>
            <pc:sldMk cId="3534605171" sldId="323"/>
            <ac:spMk id="4" creationId="{89ABB694-C59B-4251-9AAB-9362E0AF096C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8:40.769" v="180" actId="1076"/>
          <ac:spMkLst>
            <pc:docMk/>
            <pc:sldMk cId="3534605171" sldId="323"/>
            <ac:spMk id="5" creationId="{9837C7CA-2C14-41F5-8F7E-83E33CF6A0DB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38:47.441" v="182" actId="1076"/>
          <ac:spMkLst>
            <pc:docMk/>
            <pc:sldMk cId="3534605171" sldId="323"/>
            <ac:spMk id="9" creationId="{B5150919-D806-4176-A3EC-6224BAD44F92}"/>
          </ac:spMkLst>
        </pc:spChg>
        <pc:picChg chg="mod">
          <ac:chgData name="Charlotte Wale" userId="S::charlottewale@bydesign-group.co.uk::2208e66f-59ba-4e1a-9325-94d8d9d28853" providerId="AD" clId="Web-{AC8E910E-1D9A-AF5E-FCD3-D6870309AAF2}" dt="2021-04-07T07:38:34.847" v="176" actId="1076"/>
          <ac:picMkLst>
            <pc:docMk/>
            <pc:sldMk cId="3534605171" sldId="323"/>
            <ac:picMk id="12" creationId="{8750151E-6B5E-471B-90BE-F8E4952B7CB7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38:34.879" v="177" actId="1076"/>
          <ac:picMkLst>
            <pc:docMk/>
            <pc:sldMk cId="3534605171" sldId="323"/>
            <ac:picMk id="13" creationId="{E584911D-8701-4CD2-BF54-7238C988CC90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38:34.894" v="178" actId="1076"/>
          <ac:picMkLst>
            <pc:docMk/>
            <pc:sldMk cId="3534605171" sldId="323"/>
            <ac:picMk id="14" creationId="{1E0748EE-08DA-494E-BB55-A678348B2E42}"/>
          </ac:picMkLst>
        </pc:picChg>
      </pc:sldChg>
      <pc:sldChg chg="modSp">
        <pc:chgData name="Charlotte Wale" userId="S::charlottewale@bydesign-group.co.uk::2208e66f-59ba-4e1a-9325-94d8d9d28853" providerId="AD" clId="Web-{AC8E910E-1D9A-AF5E-FCD3-D6870309AAF2}" dt="2021-04-07T07:39:45.130" v="197" actId="1076"/>
        <pc:sldMkLst>
          <pc:docMk/>
          <pc:sldMk cId="3829087769" sldId="332"/>
        </pc:sldMkLst>
        <pc:spChg chg="mod">
          <ac:chgData name="Charlotte Wale" userId="S::charlottewale@bydesign-group.co.uk::2208e66f-59ba-4e1a-9325-94d8d9d28853" providerId="AD" clId="Web-{AC8E910E-1D9A-AF5E-FCD3-D6870309AAF2}" dt="2021-04-07T07:39:45.130" v="197" actId="1076"/>
          <ac:spMkLst>
            <pc:docMk/>
            <pc:sldMk cId="3829087769" sldId="332"/>
            <ac:spMk id="2" creationId="{07989D98-D4C0-BE45-A323-04231EB23A40}"/>
          </ac:spMkLst>
        </pc:spChg>
      </pc:sldChg>
      <pc:sldChg chg="modSp">
        <pc:chgData name="Charlotte Wale" userId="S::charlottewale@bydesign-group.co.uk::2208e66f-59ba-4e1a-9325-94d8d9d28853" providerId="AD" clId="Web-{AC8E910E-1D9A-AF5E-FCD3-D6870309AAF2}" dt="2021-04-07T07:40:01.333" v="199" actId="20577"/>
        <pc:sldMkLst>
          <pc:docMk/>
          <pc:sldMk cId="1930351741" sldId="333"/>
        </pc:sldMkLst>
        <pc:spChg chg="mod">
          <ac:chgData name="Charlotte Wale" userId="S::charlottewale@bydesign-group.co.uk::2208e66f-59ba-4e1a-9325-94d8d9d28853" providerId="AD" clId="Web-{AC8E910E-1D9A-AF5E-FCD3-D6870309AAF2}" dt="2021-04-07T07:40:01.333" v="199" actId="20577"/>
          <ac:spMkLst>
            <pc:docMk/>
            <pc:sldMk cId="1930351741" sldId="333"/>
            <ac:spMk id="2" creationId="{07989D98-D4C0-BE45-A323-04231EB23A40}"/>
          </ac:spMkLst>
        </pc:spChg>
      </pc:sldChg>
      <pc:sldChg chg="modSp">
        <pc:chgData name="Charlotte Wale" userId="S::charlottewale@bydesign-group.co.uk::2208e66f-59ba-4e1a-9325-94d8d9d28853" providerId="AD" clId="Web-{AC8E910E-1D9A-AF5E-FCD3-D6870309AAF2}" dt="2021-04-07T07:40:16.349" v="202" actId="1076"/>
        <pc:sldMkLst>
          <pc:docMk/>
          <pc:sldMk cId="3189243782" sldId="335"/>
        </pc:sldMkLst>
        <pc:spChg chg="mod">
          <ac:chgData name="Charlotte Wale" userId="S::charlottewale@bydesign-group.co.uk::2208e66f-59ba-4e1a-9325-94d8d9d28853" providerId="AD" clId="Web-{AC8E910E-1D9A-AF5E-FCD3-D6870309AAF2}" dt="2021-04-07T07:40:16.349" v="202" actId="1076"/>
          <ac:spMkLst>
            <pc:docMk/>
            <pc:sldMk cId="3189243782" sldId="335"/>
            <ac:spMk id="2" creationId="{07989D98-D4C0-BE45-A323-04231EB23A40}"/>
          </ac:spMkLst>
        </pc:spChg>
      </pc:sldChg>
      <pc:sldChg chg="modSp">
        <pc:chgData name="Charlotte Wale" userId="S::charlottewale@bydesign-group.co.uk::2208e66f-59ba-4e1a-9325-94d8d9d28853" providerId="AD" clId="Web-{AC8E910E-1D9A-AF5E-FCD3-D6870309AAF2}" dt="2021-04-07T07:41:06.553" v="210"/>
        <pc:sldMkLst>
          <pc:docMk/>
          <pc:sldMk cId="583898083" sldId="336"/>
        </pc:sldMkLst>
        <pc:spChg chg="mod">
          <ac:chgData name="Charlotte Wale" userId="S::charlottewale@bydesign-group.co.uk::2208e66f-59ba-4e1a-9325-94d8d9d28853" providerId="AD" clId="Web-{AC8E910E-1D9A-AF5E-FCD3-D6870309AAF2}" dt="2021-04-07T07:40:28.099" v="204" actId="1076"/>
          <ac:spMkLst>
            <pc:docMk/>
            <pc:sldMk cId="583898083" sldId="336"/>
            <ac:spMk id="2" creationId="{07989D98-D4C0-BE45-A323-04231EB23A40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41:06.553" v="210"/>
          <ac:spMkLst>
            <pc:docMk/>
            <pc:sldMk cId="583898083" sldId="336"/>
            <ac:spMk id="9" creationId="{AD8A59A0-334A-43E1-9CEC-E4500E5EE211}"/>
          </ac:spMkLst>
        </pc:spChg>
      </pc:sldChg>
      <pc:sldChg chg="modSp">
        <pc:chgData name="Charlotte Wale" userId="S::charlottewale@bydesign-group.co.uk::2208e66f-59ba-4e1a-9325-94d8d9d28853" providerId="AD" clId="Web-{AC8E910E-1D9A-AF5E-FCD3-D6870309AAF2}" dt="2021-04-07T07:40:57.553" v="208"/>
        <pc:sldMkLst>
          <pc:docMk/>
          <pc:sldMk cId="2946227646" sldId="337"/>
        </pc:sldMkLst>
        <pc:spChg chg="mod">
          <ac:chgData name="Charlotte Wale" userId="S::charlottewale@bydesign-group.co.uk::2208e66f-59ba-4e1a-9325-94d8d9d28853" providerId="AD" clId="Web-{AC8E910E-1D9A-AF5E-FCD3-D6870309AAF2}" dt="2021-04-07T07:40:35.928" v="206" actId="1076"/>
          <ac:spMkLst>
            <pc:docMk/>
            <pc:sldMk cId="2946227646" sldId="337"/>
            <ac:spMk id="2" creationId="{07989D98-D4C0-BE45-A323-04231EB23A40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40:57.553" v="208"/>
          <ac:spMkLst>
            <pc:docMk/>
            <pc:sldMk cId="2946227646" sldId="337"/>
            <ac:spMk id="12" creationId="{32B65A16-56A1-4FF3-95CD-4F4250FCF05F}"/>
          </ac:spMkLst>
        </pc:spChg>
      </pc:sldChg>
      <pc:sldChg chg="modSp">
        <pc:chgData name="Charlotte Wale" userId="S::charlottewale@bydesign-group.co.uk::2208e66f-59ba-4e1a-9325-94d8d9d28853" providerId="AD" clId="Web-{AC8E910E-1D9A-AF5E-FCD3-D6870309AAF2}" dt="2021-04-07T07:41:27.944" v="213" actId="1076"/>
        <pc:sldMkLst>
          <pc:docMk/>
          <pc:sldMk cId="2195496494" sldId="338"/>
        </pc:sldMkLst>
        <pc:spChg chg="mod">
          <ac:chgData name="Charlotte Wale" userId="S::charlottewale@bydesign-group.co.uk::2208e66f-59ba-4e1a-9325-94d8d9d28853" providerId="AD" clId="Web-{AC8E910E-1D9A-AF5E-FCD3-D6870309AAF2}" dt="2021-04-07T07:41:27.944" v="213" actId="1076"/>
          <ac:spMkLst>
            <pc:docMk/>
            <pc:sldMk cId="2195496494" sldId="338"/>
            <ac:spMk id="2" creationId="{07989D98-D4C0-BE45-A323-04231EB23A40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41:17.210" v="211"/>
          <ac:spMkLst>
            <pc:docMk/>
            <pc:sldMk cId="2195496494" sldId="338"/>
            <ac:spMk id="10" creationId="{10C5E5AB-8BF0-4C89-BC82-C9FEAC6BDA6B}"/>
          </ac:spMkLst>
        </pc:spChg>
      </pc:sldChg>
      <pc:sldChg chg="delSp modSp">
        <pc:chgData name="Charlotte Wale" userId="S::charlottewale@bydesign-group.co.uk::2208e66f-59ba-4e1a-9325-94d8d9d28853" providerId="AD" clId="Web-{AC8E910E-1D9A-AF5E-FCD3-D6870309AAF2}" dt="2021-04-07T07:42:27.148" v="232"/>
        <pc:sldMkLst>
          <pc:docMk/>
          <pc:sldMk cId="1603142019" sldId="339"/>
        </pc:sldMkLst>
        <pc:spChg chg="mod">
          <ac:chgData name="Charlotte Wale" userId="S::charlottewale@bydesign-group.co.uk::2208e66f-59ba-4e1a-9325-94d8d9d28853" providerId="AD" clId="Web-{AC8E910E-1D9A-AF5E-FCD3-D6870309AAF2}" dt="2021-04-07T07:41:42.366" v="215" actId="1076"/>
          <ac:spMkLst>
            <pc:docMk/>
            <pc:sldMk cId="1603142019" sldId="339"/>
            <ac:spMk id="2" creationId="{07989D98-D4C0-BE45-A323-04231EB23A40}"/>
          </ac:spMkLst>
        </pc:spChg>
        <pc:spChg chg="del mod">
          <ac:chgData name="Charlotte Wale" userId="S::charlottewale@bydesign-group.co.uk::2208e66f-59ba-4e1a-9325-94d8d9d28853" providerId="AD" clId="Web-{AC8E910E-1D9A-AF5E-FCD3-D6870309AAF2}" dt="2021-04-07T07:42:00.929" v="221"/>
          <ac:spMkLst>
            <pc:docMk/>
            <pc:sldMk cId="1603142019" sldId="339"/>
            <ac:spMk id="7" creationId="{C1263E8F-E348-4838-A66D-F1C217FBED1D}"/>
          </ac:spMkLst>
        </pc:spChg>
        <pc:spChg chg="mod">
          <ac:chgData name="Charlotte Wale" userId="S::charlottewale@bydesign-group.co.uk::2208e66f-59ba-4e1a-9325-94d8d9d28853" providerId="AD" clId="Web-{AC8E910E-1D9A-AF5E-FCD3-D6870309AAF2}" dt="2021-04-07T07:42:27.148" v="232"/>
          <ac:spMkLst>
            <pc:docMk/>
            <pc:sldMk cId="1603142019" sldId="339"/>
            <ac:spMk id="9" creationId="{D5D5C700-21D0-4918-B0C2-BB6C75A16E6B}"/>
          </ac:spMkLst>
        </pc:spChg>
        <pc:picChg chg="del">
          <ac:chgData name="Charlotte Wale" userId="S::charlottewale@bydesign-group.co.uk::2208e66f-59ba-4e1a-9325-94d8d9d28853" providerId="AD" clId="Web-{AC8E910E-1D9A-AF5E-FCD3-D6870309AAF2}" dt="2021-04-07T07:41:58.351" v="219"/>
          <ac:picMkLst>
            <pc:docMk/>
            <pc:sldMk cId="1603142019" sldId="339"/>
            <ac:picMk id="10" creationId="{D96939E1-2E73-419E-BA9B-8E60510C5FC2}"/>
          </ac:picMkLst>
        </pc:picChg>
        <pc:picChg chg="mod">
          <ac:chgData name="Charlotte Wale" userId="S::charlottewale@bydesign-group.co.uk::2208e66f-59ba-4e1a-9325-94d8d9d28853" providerId="AD" clId="Web-{AC8E910E-1D9A-AF5E-FCD3-D6870309AAF2}" dt="2021-04-07T07:42:20.867" v="231" actId="1076"/>
          <ac:picMkLst>
            <pc:docMk/>
            <pc:sldMk cId="1603142019" sldId="339"/>
            <ac:picMk id="11" creationId="{A6FAA570-DAC7-4B17-A262-FAC4FBDB88A8}"/>
          </ac:picMkLst>
        </pc:picChg>
      </pc:sldChg>
      <pc:sldChg chg="modSp">
        <pc:chgData name="Charlotte Wale" userId="S::charlottewale@bydesign-group.co.uk::2208e66f-59ba-4e1a-9325-94d8d9d28853" providerId="AD" clId="Web-{AC8E910E-1D9A-AF5E-FCD3-D6870309AAF2}" dt="2021-04-07T07:43:12.415" v="242" actId="1076"/>
        <pc:sldMkLst>
          <pc:docMk/>
          <pc:sldMk cId="2953101775" sldId="347"/>
        </pc:sldMkLst>
        <pc:spChg chg="mod">
          <ac:chgData name="Charlotte Wale" userId="S::charlottewale@bydesign-group.co.uk::2208e66f-59ba-4e1a-9325-94d8d9d28853" providerId="AD" clId="Web-{AC8E910E-1D9A-AF5E-FCD3-D6870309AAF2}" dt="2021-04-07T07:43:12.415" v="242" actId="1076"/>
          <ac:spMkLst>
            <pc:docMk/>
            <pc:sldMk cId="2953101775" sldId="347"/>
            <ac:spMk id="4" creationId="{DA57C4CE-FC0E-483E-B02F-088E3682CC79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6E1E30-ED6B-3D4D-AAFF-36088F28B6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B2FA2-236F-CD46-BC01-48D3F26E299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9363FE4-D251-FB4E-83B1-CA51E5A83DA8}" type="datetimeFigureOut">
              <a:rPr lang="en-US" altLang="en-US"/>
              <a:pPr/>
              <a:t>4/11/2021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AE693-4615-F748-9B77-0AC564352D7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ED37D-BC21-1A42-997C-683180E996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2D141F-266C-C74B-AEC8-47A4D0D577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797DD78-D499-F74E-A9B4-E53F8A1841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1B2DB499-DC95-064F-B29F-389E07D8D22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7BA27173-4017-A248-9F20-5B5014836CDE}" type="datetimeFigureOut">
              <a:rPr lang="en-GB" altLang="en-US"/>
              <a:pPr/>
              <a:t>11/04/2021</a:t>
            </a:fld>
            <a:endParaRPr lang="en-GB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3F999D5-6B48-6148-A841-28765CF3356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2D0AEB6C-5C76-9F45-A39D-EBE06CBA34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FC2010A3-F39A-3445-835D-C40CAFDF681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F3C34ED2-79FB-DC46-B949-697B09085A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fld id="{E777D505-3367-764B-974E-05FD35492FAF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Another word for agriculture is </a:t>
            </a:r>
            <a:r>
              <a:rPr lang="en-GB" b="1" dirty="0"/>
              <a:t>farming</a:t>
            </a:r>
          </a:p>
          <a:p>
            <a:r>
              <a:rPr lang="en-GB" dirty="0"/>
              <a:t>Discuss why soil health is really important. </a:t>
            </a:r>
          </a:p>
          <a:p>
            <a:r>
              <a:rPr lang="en-GB" dirty="0"/>
              <a:t>Healthy soil enables us to grow plants.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4580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043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954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990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1955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542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109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27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77D505-3367-764B-974E-05FD35492FAF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224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781729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There is a printable pupil worksheet called </a:t>
            </a:r>
            <a:r>
              <a:rPr lang="en-GB" b="1" dirty="0"/>
              <a:t>‘I could be...’ </a:t>
            </a:r>
            <a:r>
              <a:rPr lang="en-GB" dirty="0"/>
              <a:t>available for this activity.</a:t>
            </a:r>
          </a:p>
          <a:p>
            <a:r>
              <a:rPr lang="en-GB" dirty="0"/>
              <a:t>Additional question on the sheet are: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List the skills you think you would need to do the job.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would you enjoy most about doing this job?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22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267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what a crop is. </a:t>
            </a:r>
          </a:p>
          <a:p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Crops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are living plants grown by farmers. Most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crops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are foods such as grain, vegetables, or fruit. Some </a:t>
            </a:r>
            <a:r>
              <a:rPr lang="en-GB" b="1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crops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 are for medicines or </a:t>
            </a:r>
            <a:r>
              <a:rPr lang="en-GB" b="0" i="0" dirty="0" err="1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fibers</a:t>
            </a:r>
            <a:r>
              <a:rPr lang="en-GB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 such as cotton, or other materials such as rubber or wood. 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7324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Discuss what livestock is.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Livestock are domestic animals that are kept by people for purposes including meat, milking, wool, leather, or </a:t>
            </a: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labor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 care of livestock is animal husbandry.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types of livestock are: cattle, pigs, sheep, goats, and chickens. Chickens produce eggs; pigs produce meat; cattle, goats and sheep create milk, and sheep also create wool. Horses, cattle, and other large animals do work for people, such as pulling wagons and other vehicles.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55799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6629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6629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will find out more about </a:t>
            </a:r>
            <a:r>
              <a:rPr lang="en-GB" dirty="0" err="1"/>
              <a:t>Agritech</a:t>
            </a:r>
            <a:r>
              <a:rPr lang="en-GB" dirty="0"/>
              <a:t>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8048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2606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fontAlgn="base">
              <a:buNone/>
            </a:pPr>
            <a:r>
              <a:rPr lang="en-GB" dirty="0"/>
              <a:t>Before watching the video: introduce some of the vocabulary featured in the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17176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7D505-3367-764B-974E-05FD35492FAF}" type="slidenum">
              <a:rPr lang="en-GB" altLang="en-US" smtClean="0"/>
              <a:pPr/>
              <a:t>11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92747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323529" y="1556792"/>
            <a:ext cx="468052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rgbClr val="8D0E57"/>
                </a:solidFill>
              </a:defRPr>
            </a:lvl1pPr>
          </a:lstStyle>
          <a:p>
            <a:pPr lvl="0"/>
            <a:r>
              <a:rPr lang="en-AU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5235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solidFill>
                  <a:srgbClr val="8D0E5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155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436974"/>
            <a:ext cx="7772400" cy="1362075"/>
          </a:xfrm>
        </p:spPr>
        <p:txBody>
          <a:bodyPr anchor="t"/>
          <a:lstStyle>
            <a:lvl1pPr algn="l">
              <a:defRPr sz="3200" b="1" cap="none">
                <a:solidFill>
                  <a:schemeClr val="bg1"/>
                </a:solidFill>
              </a:defRPr>
            </a:lvl1pPr>
          </a:lstStyle>
          <a:p>
            <a:r>
              <a:rPr lang="en-AU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2949141"/>
            <a:ext cx="7772400" cy="504056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118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564904"/>
            <a:ext cx="4038600" cy="28083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78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5" y="980728"/>
            <a:ext cx="677862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72036"/>
            <a:ext cx="4040188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192117"/>
            <a:ext cx="4040188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2472036"/>
            <a:ext cx="4041775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3192117"/>
            <a:ext cx="4041775" cy="15421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807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069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38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55578"/>
            <a:ext cx="5486400" cy="374684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78295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0A9107F-CF5B-9043-A3D4-FA5CF2157D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68314" y="1267917"/>
            <a:ext cx="6778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GB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6F1697E1-A7C0-E942-95AB-2096E734C2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564906"/>
            <a:ext cx="82296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75" r:id="rId2"/>
    <p:sldLayoutId id="2147484082" r:id="rId3"/>
    <p:sldLayoutId id="2147484076" r:id="rId4"/>
    <p:sldLayoutId id="2147484077" r:id="rId5"/>
    <p:sldLayoutId id="2147484078" r:id="rId6"/>
    <p:sldLayoutId id="2147484079" r:id="rId7"/>
    <p:sldLayoutId id="2147484080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8D0E57"/>
          </a:solidFill>
          <a:latin typeface="Arial"/>
          <a:ea typeface="MS PGothic" pitchFamily="34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8D0E57"/>
          </a:solidFill>
          <a:latin typeface="Arial" charset="0"/>
          <a:ea typeface="MS PGothic" pitchFamily="34" charset="-128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ern="1200">
          <a:solidFill>
            <a:schemeClr val="tx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/>
          <a:ea typeface="MS PGothic" pitchFamily="34" charset="-128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28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28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28.png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28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27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7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03" y="-186355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FE8A3EC-6B17-4318-959D-481CA422FF5F}"/>
              </a:ext>
            </a:extLst>
          </p:cNvPr>
          <p:cNvSpPr/>
          <p:nvPr/>
        </p:nvSpPr>
        <p:spPr>
          <a:xfrm>
            <a:off x="1187624" y="4005064"/>
            <a:ext cx="4392488" cy="1584176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3200" b="1" dirty="0">
                <a:solidFill>
                  <a:srgbClr val="17AC94"/>
                </a:solidFill>
                <a:latin typeface="Arial"/>
                <a:cs typeface="Arial"/>
              </a:rPr>
              <a:t>HOW DO WE FEED 7.8 BILLION PEOPLE EVERYDAY?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799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592976" y="1771660"/>
            <a:ext cx="764215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GB" sz="2900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592976" y="1248440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There are 7.8 billion people on our planet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50919-D806-4176-A3EC-6224BAD44F92}"/>
              </a:ext>
            </a:extLst>
          </p:cNvPr>
          <p:cNvSpPr txBox="1"/>
          <p:nvPr/>
        </p:nvSpPr>
        <p:spPr>
          <a:xfrm>
            <a:off x="592976" y="1501348"/>
            <a:ext cx="7488832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80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7,800,000,000</a:t>
            </a:r>
            <a:endParaRPr lang="en-GB" sz="8000" b="1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12" name="Picture 11" descr="Earth floating in space">
            <a:extLst>
              <a:ext uri="{FF2B5EF4-FFF2-40B4-BE49-F238E27FC236}">
                <a16:creationId xmlns:a16="http://schemas.microsoft.com/office/drawing/2014/main" id="{8750151E-6B5E-471B-90BE-F8E4952B7C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4" t="6477" r="22568" b="4289"/>
          <a:stretch/>
        </p:blipFill>
        <p:spPr>
          <a:xfrm>
            <a:off x="3158087" y="2793752"/>
            <a:ext cx="2926081" cy="2883674"/>
          </a:xfrm>
          <a:prstGeom prst="ellipse">
            <a:avLst/>
          </a:prstGeom>
        </p:spPr>
      </p:pic>
      <p:pic>
        <p:nvPicPr>
          <p:cNvPr id="13" name="Picture 12" descr="Crowd of people on a street">
            <a:extLst>
              <a:ext uri="{FF2B5EF4-FFF2-40B4-BE49-F238E27FC236}">
                <a16:creationId xmlns:a16="http://schemas.microsoft.com/office/drawing/2014/main" id="{E584911D-8701-4CD2-BF54-7238C988C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5" r="16185"/>
          <a:stretch/>
        </p:blipFill>
        <p:spPr>
          <a:xfrm>
            <a:off x="133751" y="2793752"/>
            <a:ext cx="2926081" cy="2883674"/>
          </a:xfrm>
          <a:prstGeom prst="ellipse">
            <a:avLst/>
          </a:prstGeom>
        </p:spPr>
      </p:pic>
      <p:pic>
        <p:nvPicPr>
          <p:cNvPr id="14" name="Picture 13" descr="Different colored houses">
            <a:extLst>
              <a:ext uri="{FF2B5EF4-FFF2-40B4-BE49-F238E27FC236}">
                <a16:creationId xmlns:a16="http://schemas.microsoft.com/office/drawing/2014/main" id="{1E0748EE-08DA-494E-BB55-A678348B2E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5" r="14245"/>
          <a:stretch/>
        </p:blipFill>
        <p:spPr>
          <a:xfrm>
            <a:off x="6182423" y="2814981"/>
            <a:ext cx="2926081" cy="2883674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60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3BFFF-1ED3-4973-9297-02A283E9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Let’s take a look and see how people who work in Agri-tech are helping farmer’s to feed </a:t>
            </a:r>
            <a:r>
              <a:rPr lang="en-GB" sz="3200" b="1" dirty="0"/>
              <a:t>7.8 BILLION PEOPLE EVERYDAY</a:t>
            </a:r>
            <a:r>
              <a:rPr lang="en-GB" dirty="0"/>
              <a:t> ! 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VIDEO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122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4B61D24B-62AE-4E73-A4D3-B65820B3E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2" y="404664"/>
            <a:ext cx="8316507" cy="6238074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404D7E4-47A6-464D-9B67-72BFA8D2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2564904"/>
            <a:ext cx="5184576" cy="1143000"/>
          </a:xfrm>
        </p:spPr>
        <p:txBody>
          <a:bodyPr/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What do we know now? </a:t>
            </a:r>
            <a:br>
              <a:rPr lang="en-GB" sz="3200" dirty="0">
                <a:solidFill>
                  <a:schemeClr val="bg1"/>
                </a:solidFill>
              </a:rPr>
            </a:br>
            <a:br>
              <a:rPr lang="en-GB" sz="3200" dirty="0">
                <a:solidFill>
                  <a:schemeClr val="bg1"/>
                </a:solidFill>
              </a:rPr>
            </a:b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D85B6-3FB8-4D44-B070-16167BA1FF31}"/>
              </a:ext>
            </a:extLst>
          </p:cNvPr>
          <p:cNvSpPr txBox="1"/>
          <p:nvPr/>
        </p:nvSpPr>
        <p:spPr>
          <a:xfrm>
            <a:off x="1267624" y="3107739"/>
            <a:ext cx="5184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Let’s do a quiz to see what we’ve remembered!</a:t>
            </a:r>
            <a:endParaRPr lang="en-GB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356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80" y="1638960"/>
            <a:ext cx="7056783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1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Which animal is important for the health of the soil?</a:t>
            </a:r>
            <a:endParaRPr lang="en-US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03648" y="3183963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Worm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Ladybird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Mouse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326156" y="4649130"/>
            <a:ext cx="3817335" cy="2208869"/>
          </a:xfrm>
          <a:prstGeom prst="rect">
            <a:avLst/>
          </a:prstGeom>
        </p:spPr>
      </p:pic>
      <p:pic>
        <p:nvPicPr>
          <p:cNvPr id="5" name="Graphic 4" descr="Rat outline">
            <a:extLst>
              <a:ext uri="{FF2B5EF4-FFF2-40B4-BE49-F238E27FC236}">
                <a16:creationId xmlns:a16="http://schemas.microsoft.com/office/drawing/2014/main" id="{46CCBE83-603B-477E-A75C-82F3771ED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5938" y="4516637"/>
            <a:ext cx="914400" cy="914400"/>
          </a:xfrm>
          <a:prstGeom prst="rect">
            <a:avLst/>
          </a:prstGeom>
        </p:spPr>
      </p:pic>
      <p:pic>
        <p:nvPicPr>
          <p:cNvPr id="10" name="Graphic 9" descr="Ladybug outline">
            <a:extLst>
              <a:ext uri="{FF2B5EF4-FFF2-40B4-BE49-F238E27FC236}">
                <a16:creationId xmlns:a16="http://schemas.microsoft.com/office/drawing/2014/main" id="{AFACAC23-2210-400F-95FC-CF5F3BA0D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9536" y="3734730"/>
            <a:ext cx="914400" cy="914400"/>
          </a:xfrm>
          <a:prstGeom prst="rect">
            <a:avLst/>
          </a:prstGeom>
        </p:spPr>
      </p:pic>
      <p:pic>
        <p:nvPicPr>
          <p:cNvPr id="12" name="Graphic 11" descr="Worm outline">
            <a:extLst>
              <a:ext uri="{FF2B5EF4-FFF2-40B4-BE49-F238E27FC236}">
                <a16:creationId xmlns:a16="http://schemas.microsoft.com/office/drawing/2014/main" id="{6EB3C612-8C6B-4782-A41F-E8E1F0A41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18230" y="2952825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9087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470786"/>
            <a:ext cx="792088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2</a:t>
            </a:r>
            <a:br>
              <a:rPr lang="en-US" dirty="0">
                <a:solidFill>
                  <a:srgbClr val="D3480B"/>
                </a:solidFill>
              </a:rPr>
            </a:br>
            <a:br>
              <a:rPr lang="en-US" dirty="0"/>
            </a:br>
            <a:r>
              <a:rPr lang="en-GB" dirty="0">
                <a:ea typeface="MS PGothic"/>
              </a:rPr>
              <a:t>How can small robots kill weeds in the field?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769754" y="3168864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them down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 them with electricity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Spray them with a chemical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  <p:pic>
        <p:nvPicPr>
          <p:cNvPr id="4" name="Graphic 3" descr="Splash1 outline">
            <a:extLst>
              <a:ext uri="{FF2B5EF4-FFF2-40B4-BE49-F238E27FC236}">
                <a16:creationId xmlns:a16="http://schemas.microsoft.com/office/drawing/2014/main" id="{F77C9A97-C9E0-4A0C-A8CB-ADE477722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8549" y="4347783"/>
            <a:ext cx="914400" cy="914400"/>
          </a:xfrm>
          <a:prstGeom prst="rect">
            <a:avLst/>
          </a:prstGeom>
        </p:spPr>
      </p:pic>
      <p:pic>
        <p:nvPicPr>
          <p:cNvPr id="10" name="Graphic 9" descr="Lightning bolt outline">
            <a:extLst>
              <a:ext uri="{FF2B5EF4-FFF2-40B4-BE49-F238E27FC236}">
                <a16:creationId xmlns:a16="http://schemas.microsoft.com/office/drawing/2014/main" id="{3B0ABDCE-E398-42F4-9A08-E384C9C22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9574" y="3666728"/>
            <a:ext cx="914400" cy="914400"/>
          </a:xfrm>
          <a:prstGeom prst="rect">
            <a:avLst/>
          </a:prstGeom>
        </p:spPr>
      </p:pic>
      <p:pic>
        <p:nvPicPr>
          <p:cNvPr id="14" name="Graphic 13" descr="Scissors outline">
            <a:extLst>
              <a:ext uri="{FF2B5EF4-FFF2-40B4-BE49-F238E27FC236}">
                <a16:creationId xmlns:a16="http://schemas.microsoft.com/office/drawing/2014/main" id="{C1E3E0B6-EEFD-4AF2-A28E-FB876B19B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82751" y="2971800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351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92014"/>
            <a:ext cx="7704855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Question 3 </a:t>
            </a:r>
            <a:br>
              <a:rPr lang="en-US" dirty="0">
                <a:solidFill>
                  <a:schemeClr val="accent6"/>
                </a:solidFill>
              </a:rPr>
            </a:br>
            <a:br>
              <a:rPr lang="en-US" dirty="0"/>
            </a:br>
            <a:r>
              <a:rPr lang="en-GB" dirty="0"/>
              <a:t>What things are being used on farms to help grow more food?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2286325" y="3168864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Sheep Dogs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tools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Robots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  <p:pic>
        <p:nvPicPr>
          <p:cNvPr id="5" name="Graphic 4" descr="Robot outline">
            <a:extLst>
              <a:ext uri="{FF2B5EF4-FFF2-40B4-BE49-F238E27FC236}">
                <a16:creationId xmlns:a16="http://schemas.microsoft.com/office/drawing/2014/main" id="{05216C66-7FDC-404D-AF95-23BBDC9B0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7944" y="4561534"/>
            <a:ext cx="914400" cy="914400"/>
          </a:xfrm>
          <a:prstGeom prst="rect">
            <a:avLst/>
          </a:prstGeom>
        </p:spPr>
      </p:pic>
      <p:pic>
        <p:nvPicPr>
          <p:cNvPr id="9" name="Graphic 8" descr="Garden Tools outline">
            <a:extLst>
              <a:ext uri="{FF2B5EF4-FFF2-40B4-BE49-F238E27FC236}">
                <a16:creationId xmlns:a16="http://schemas.microsoft.com/office/drawing/2014/main" id="{01C0E65D-6D56-4CE9-8DC9-5111D3D60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0558" y="3766426"/>
            <a:ext cx="914400" cy="914400"/>
          </a:xfrm>
          <a:prstGeom prst="rect">
            <a:avLst/>
          </a:prstGeom>
        </p:spPr>
      </p:pic>
      <p:pic>
        <p:nvPicPr>
          <p:cNvPr id="12" name="Graphic 11" descr="Dog outline">
            <a:extLst>
              <a:ext uri="{FF2B5EF4-FFF2-40B4-BE49-F238E27FC236}">
                <a16:creationId xmlns:a16="http://schemas.microsoft.com/office/drawing/2014/main" id="{D1D68705-D8E0-4223-A53F-8B054E3F72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29993" y="2934304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408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3" y="1539089"/>
            <a:ext cx="8963978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4</a:t>
            </a:r>
            <a:r>
              <a:rPr lang="en-US" dirty="0">
                <a:solidFill>
                  <a:schemeClr val="accent6"/>
                </a:solidFill>
                <a:ea typeface="MS PGothic"/>
              </a:rPr>
              <a:t> 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Technology is helping farming become kinder to the environment?</a:t>
            </a:r>
            <a:endParaRPr lang="en-US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3150421" y="3168864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  <p:pic>
        <p:nvPicPr>
          <p:cNvPr id="4" name="Graphic 3" descr="Close with solid fill">
            <a:extLst>
              <a:ext uri="{FF2B5EF4-FFF2-40B4-BE49-F238E27FC236}">
                <a16:creationId xmlns:a16="http://schemas.microsoft.com/office/drawing/2014/main" id="{41266991-6391-4FC8-A49C-B856D0908E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9688" y="4123928"/>
            <a:ext cx="914400" cy="914400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D96939E1-2E73-419E-BA9B-8E60510C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402" y="2960413"/>
            <a:ext cx="914400" cy="914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24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280" y="1669440"/>
            <a:ext cx="7056783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1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Which animal is important for the health of the soil?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1403648" y="3183963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Worm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Ladybird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Mouse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326156" y="4649130"/>
            <a:ext cx="3817335" cy="2208869"/>
          </a:xfrm>
          <a:prstGeom prst="rect">
            <a:avLst/>
          </a:prstGeom>
        </p:spPr>
      </p:pic>
      <p:pic>
        <p:nvPicPr>
          <p:cNvPr id="5" name="Graphic 4" descr="Rat outline">
            <a:extLst>
              <a:ext uri="{FF2B5EF4-FFF2-40B4-BE49-F238E27FC236}">
                <a16:creationId xmlns:a16="http://schemas.microsoft.com/office/drawing/2014/main" id="{46CCBE83-603B-477E-A75C-82F3771ED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75938" y="4516637"/>
            <a:ext cx="914400" cy="914400"/>
          </a:xfrm>
          <a:prstGeom prst="rect">
            <a:avLst/>
          </a:prstGeom>
        </p:spPr>
      </p:pic>
      <p:pic>
        <p:nvPicPr>
          <p:cNvPr id="10" name="Graphic 9" descr="Ladybug outline">
            <a:extLst>
              <a:ext uri="{FF2B5EF4-FFF2-40B4-BE49-F238E27FC236}">
                <a16:creationId xmlns:a16="http://schemas.microsoft.com/office/drawing/2014/main" id="{AFACAC23-2210-400F-95FC-CF5F3BA0D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9536" y="3734730"/>
            <a:ext cx="914400" cy="914400"/>
          </a:xfrm>
          <a:prstGeom prst="rect">
            <a:avLst/>
          </a:prstGeom>
        </p:spPr>
      </p:pic>
      <p:pic>
        <p:nvPicPr>
          <p:cNvPr id="12" name="Graphic 11" descr="Worm outline">
            <a:extLst>
              <a:ext uri="{FF2B5EF4-FFF2-40B4-BE49-F238E27FC236}">
                <a16:creationId xmlns:a16="http://schemas.microsoft.com/office/drawing/2014/main" id="{6EB3C612-8C6B-4782-A41F-E8E1F0A41A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018230" y="2952825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A59A0-334A-43E1-9CEC-E4500E5EE211}"/>
              </a:ext>
            </a:extLst>
          </p:cNvPr>
          <p:cNvSpPr txBox="1"/>
          <p:nvPr/>
        </p:nvSpPr>
        <p:spPr>
          <a:xfrm>
            <a:off x="1365169" y="3150973"/>
            <a:ext cx="4358959" cy="2400657"/>
          </a:xfrm>
          <a:prstGeom prst="rect">
            <a:avLst/>
          </a:prstGeom>
          <a:solidFill>
            <a:srgbClr val="17AC9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Worm 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 descr="Worm outline">
            <a:extLst>
              <a:ext uri="{FF2B5EF4-FFF2-40B4-BE49-F238E27FC236}">
                <a16:creationId xmlns:a16="http://schemas.microsoft.com/office/drawing/2014/main" id="{29B403AF-38F9-43D2-BA00-99260AF416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7249" y="3194157"/>
            <a:ext cx="2325812" cy="2325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389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880" y="1501266"/>
            <a:ext cx="7920880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2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How can small robots kill weeds in the field?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769754" y="3168864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them down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 them with electricity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Spray them with a chemical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  <p:pic>
        <p:nvPicPr>
          <p:cNvPr id="4" name="Graphic 3" descr="Splash1 outline">
            <a:extLst>
              <a:ext uri="{FF2B5EF4-FFF2-40B4-BE49-F238E27FC236}">
                <a16:creationId xmlns:a16="http://schemas.microsoft.com/office/drawing/2014/main" id="{F77C9A97-C9E0-4A0C-A8CB-ADE477722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8549" y="4347783"/>
            <a:ext cx="914400" cy="914400"/>
          </a:xfrm>
          <a:prstGeom prst="rect">
            <a:avLst/>
          </a:prstGeom>
        </p:spPr>
      </p:pic>
      <p:pic>
        <p:nvPicPr>
          <p:cNvPr id="10" name="Graphic 9" descr="Lightning bolt outline">
            <a:extLst>
              <a:ext uri="{FF2B5EF4-FFF2-40B4-BE49-F238E27FC236}">
                <a16:creationId xmlns:a16="http://schemas.microsoft.com/office/drawing/2014/main" id="{3B0ABDCE-E398-42F4-9A08-E384C9C22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9574" y="3666728"/>
            <a:ext cx="914400" cy="914400"/>
          </a:xfrm>
          <a:prstGeom prst="rect">
            <a:avLst/>
          </a:prstGeom>
        </p:spPr>
      </p:pic>
      <p:pic>
        <p:nvPicPr>
          <p:cNvPr id="14" name="Graphic 13" descr="Scissors outline">
            <a:extLst>
              <a:ext uri="{FF2B5EF4-FFF2-40B4-BE49-F238E27FC236}">
                <a16:creationId xmlns:a16="http://schemas.microsoft.com/office/drawing/2014/main" id="{C1E3E0B6-EEFD-4AF2-A28E-FB876B19B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82751" y="2971800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B65A16-56A1-4FF3-95CD-4F4250FCF05F}"/>
              </a:ext>
            </a:extLst>
          </p:cNvPr>
          <p:cNvSpPr txBox="1"/>
          <p:nvPr/>
        </p:nvSpPr>
        <p:spPr>
          <a:xfrm>
            <a:off x="769754" y="2871215"/>
            <a:ext cx="5802751" cy="2400657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Zap them with electricity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Graphic 14" descr="Lightning bolt outline">
            <a:extLst>
              <a:ext uri="{FF2B5EF4-FFF2-40B4-BE49-F238E27FC236}">
                <a16:creationId xmlns:a16="http://schemas.microsoft.com/office/drawing/2014/main" id="{B8E704AC-58CB-40E3-9C43-576A09E700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4614" y="3046267"/>
            <a:ext cx="2012446" cy="2012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622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632" y="1667934"/>
            <a:ext cx="7704855" cy="857250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3</a:t>
            </a:r>
            <a:r>
              <a:rPr lang="en-US" dirty="0">
                <a:solidFill>
                  <a:schemeClr val="accent6"/>
                </a:solidFill>
                <a:ea typeface="MS PGothic"/>
              </a:rPr>
              <a:t> 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What things are being used on farms to help grow more food?</a:t>
            </a:r>
            <a:endParaRPr lang="en-US" dirty="0">
              <a:ea typeface="MS P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263E8F-E348-4838-A66D-F1C217FBED1D}"/>
              </a:ext>
            </a:extLst>
          </p:cNvPr>
          <p:cNvSpPr txBox="1"/>
          <p:nvPr/>
        </p:nvSpPr>
        <p:spPr>
          <a:xfrm>
            <a:off x="2286325" y="3168864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Sheep Dogs</a:t>
            </a: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 startAt="2"/>
            </a:pPr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 tools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 Robots</a:t>
            </a:r>
          </a:p>
        </p:txBody>
      </p:sp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  <p:pic>
        <p:nvPicPr>
          <p:cNvPr id="5" name="Graphic 4" descr="Robot outline">
            <a:extLst>
              <a:ext uri="{FF2B5EF4-FFF2-40B4-BE49-F238E27FC236}">
                <a16:creationId xmlns:a16="http://schemas.microsoft.com/office/drawing/2014/main" id="{05216C66-7FDC-404D-AF95-23BBDC9B07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67944" y="4561534"/>
            <a:ext cx="914400" cy="914400"/>
          </a:xfrm>
          <a:prstGeom prst="rect">
            <a:avLst/>
          </a:prstGeom>
        </p:spPr>
      </p:pic>
      <p:pic>
        <p:nvPicPr>
          <p:cNvPr id="9" name="Graphic 8" descr="Garden Tools outline">
            <a:extLst>
              <a:ext uri="{FF2B5EF4-FFF2-40B4-BE49-F238E27FC236}">
                <a16:creationId xmlns:a16="http://schemas.microsoft.com/office/drawing/2014/main" id="{01C0E65D-6D56-4CE9-8DC9-5111D3D60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50558" y="3766426"/>
            <a:ext cx="914400" cy="914400"/>
          </a:xfrm>
          <a:prstGeom prst="rect">
            <a:avLst/>
          </a:prstGeom>
        </p:spPr>
      </p:pic>
      <p:pic>
        <p:nvPicPr>
          <p:cNvPr id="12" name="Graphic 11" descr="Dog outline">
            <a:extLst>
              <a:ext uri="{FF2B5EF4-FFF2-40B4-BE49-F238E27FC236}">
                <a16:creationId xmlns:a16="http://schemas.microsoft.com/office/drawing/2014/main" id="{D1D68705-D8E0-4223-A53F-8B054E3F72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29993" y="2934304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C5E5AB-8BF0-4C89-BC82-C9FEAC6BDA6B}"/>
              </a:ext>
            </a:extLst>
          </p:cNvPr>
          <p:cNvSpPr txBox="1"/>
          <p:nvPr/>
        </p:nvSpPr>
        <p:spPr>
          <a:xfrm>
            <a:off x="2267420" y="3057891"/>
            <a:ext cx="4538125" cy="2400657"/>
          </a:xfrm>
          <a:prstGeom prst="rect">
            <a:avLst/>
          </a:prstGeom>
          <a:solidFill>
            <a:srgbClr val="17AC94"/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Robots</a:t>
            </a:r>
          </a:p>
          <a:p>
            <a:pPr marL="457200" indent="-457200">
              <a:buAutoNum type="alphaUcPeriod" startAt="2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phic 10" descr="Robot outline">
            <a:extLst>
              <a:ext uri="{FF2B5EF4-FFF2-40B4-BE49-F238E27FC236}">
                <a16:creationId xmlns:a16="http://schemas.microsoft.com/office/drawing/2014/main" id="{2E4B5C5D-673A-48BD-A68A-954DF1F214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06059" y="3200053"/>
            <a:ext cx="2161931" cy="21619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549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FF849-37E1-E44F-82E7-D81C3A27A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04664"/>
            <a:ext cx="7772400" cy="5040560"/>
          </a:xfrm>
        </p:spPr>
        <p:txBody>
          <a:bodyPr/>
          <a:lstStyle/>
          <a:p>
            <a:r>
              <a:rPr lang="en-US" dirty="0"/>
              <a:t>Session Aims: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640E73-7762-45DF-B74A-19005C3839F7}"/>
              </a:ext>
            </a:extLst>
          </p:cNvPr>
          <p:cNvSpPr txBox="1"/>
          <p:nvPr/>
        </p:nvSpPr>
        <p:spPr>
          <a:xfrm>
            <a:off x="251520" y="1339894"/>
            <a:ext cx="8366178" cy="27853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about how technology is helping to get food from the farm to our table.</a:t>
            </a:r>
          </a:p>
          <a:p>
            <a:endParaRPr lang="en-GB" sz="25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25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1"/>
                </a:solidFill>
                <a:latin typeface="Arial"/>
                <a:ea typeface="MS PGothic"/>
                <a:cs typeface="Arial"/>
              </a:rPr>
              <a:t>Learn what the term Agri-tech means and how people working in Agri-tech can help feed the world.  </a:t>
            </a:r>
            <a:endParaRPr lang="en-GB" sz="25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GB" sz="25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113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7FF7D2B8-8950-4313-B351-4D8290DE0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9" t="52540"/>
          <a:stretch/>
        </p:blipFill>
        <p:spPr>
          <a:xfrm>
            <a:off x="5208636" y="4581128"/>
            <a:ext cx="3934855" cy="227687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5BE554D-3A84-4FC4-A92F-9A51A78B722E}"/>
              </a:ext>
            </a:extLst>
          </p:cNvPr>
          <p:cNvSpPr>
            <a:spLocks noGrp="1"/>
          </p:cNvSpPr>
          <p:nvPr/>
        </p:nvSpPr>
        <p:spPr bwMode="auto">
          <a:xfrm>
            <a:off x="179513" y="1661009"/>
            <a:ext cx="896397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dirty="0">
                <a:solidFill>
                  <a:srgbClr val="D3480B"/>
                </a:solidFill>
                <a:ea typeface="MS PGothic"/>
              </a:rPr>
              <a:t>Question 4</a:t>
            </a:r>
            <a:r>
              <a:rPr lang="en-US" dirty="0">
                <a:solidFill>
                  <a:schemeClr val="accent6"/>
                </a:solidFill>
                <a:ea typeface="MS PGothic"/>
              </a:rPr>
              <a:t> </a:t>
            </a:r>
            <a:br>
              <a:rPr lang="en-US" dirty="0"/>
            </a:br>
            <a:br>
              <a:rPr lang="en-US" dirty="0"/>
            </a:br>
            <a:r>
              <a:rPr lang="en-GB" dirty="0">
                <a:ea typeface="MS PGothic"/>
              </a:rPr>
              <a:t>Technology is helping farming become kinder to the environment?</a:t>
            </a:r>
            <a:endParaRPr lang="en-US" dirty="0">
              <a:ea typeface="MS PGothic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22558390-35BB-48F1-BF3F-0B4EF81807CB}"/>
              </a:ext>
            </a:extLst>
          </p:cNvPr>
          <p:cNvSpPr txBox="1"/>
          <p:nvPr/>
        </p:nvSpPr>
        <p:spPr>
          <a:xfrm>
            <a:off x="3150421" y="3433024"/>
            <a:ext cx="516599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3" descr="Close with solid fill">
            <a:extLst>
              <a:ext uri="{FF2B5EF4-FFF2-40B4-BE49-F238E27FC236}">
                <a16:creationId xmlns:a16="http://schemas.microsoft.com/office/drawing/2014/main" id="{2C28CFC8-6D32-4F81-9E1B-7D62E8F21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9688" y="4388088"/>
            <a:ext cx="914400" cy="914400"/>
          </a:xfrm>
          <a:prstGeom prst="rect">
            <a:avLst/>
          </a:prstGeom>
        </p:spPr>
      </p:pic>
      <p:pic>
        <p:nvPicPr>
          <p:cNvPr id="14" name="Graphic 4" descr="Checkmark with solid fill">
            <a:extLst>
              <a:ext uri="{FF2B5EF4-FFF2-40B4-BE49-F238E27FC236}">
                <a16:creationId xmlns:a16="http://schemas.microsoft.com/office/drawing/2014/main" id="{29168138-BB67-41BA-BE32-F41630A889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46402" y="3224573"/>
            <a:ext cx="914400" cy="914400"/>
          </a:xfrm>
          <a:prstGeom prst="rect">
            <a:avLst/>
          </a:prstGeom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6DD94EA6-99C6-4887-BB6B-24284EA76DBD}"/>
              </a:ext>
            </a:extLst>
          </p:cNvPr>
          <p:cNvSpPr txBox="1"/>
          <p:nvPr/>
        </p:nvSpPr>
        <p:spPr>
          <a:xfrm>
            <a:off x="3150421" y="3060554"/>
            <a:ext cx="2645715" cy="2400657"/>
          </a:xfrm>
          <a:prstGeom prst="rect">
            <a:avLst/>
          </a:prstGeom>
          <a:solidFill>
            <a:srgbClr val="41B194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marL="457200" indent="-457200">
              <a:buAutoNum type="alphaUcPeriod"/>
            </a:pPr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phic 6" descr="Checkmark with solid fill">
            <a:extLst>
              <a:ext uri="{FF2B5EF4-FFF2-40B4-BE49-F238E27FC236}">
                <a16:creationId xmlns:a16="http://schemas.microsoft.com/office/drawing/2014/main" id="{A951E7C6-304E-4AEC-9949-D6604861E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79912" y="3376973"/>
            <a:ext cx="1733290" cy="1733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142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ea typeface="MS PGothic"/>
              </a:rPr>
              <a:t>Challenge: Design a farming robot</a:t>
            </a: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701802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CD67A91A-A6F9-4EF2-8AA2-EA2BBF9371C0}"/>
              </a:ext>
            </a:extLst>
          </p:cNvPr>
          <p:cNvSpPr txBox="1">
            <a:spLocks/>
          </p:cNvSpPr>
          <p:nvPr/>
        </p:nvSpPr>
        <p:spPr bwMode="auto">
          <a:xfrm>
            <a:off x="3059832" y="2527693"/>
            <a:ext cx="3744416" cy="206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draw a robot to help with the animals on a farm?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252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89D98-D4C0-BE45-A323-04231EB23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124744"/>
            <a:ext cx="6778625" cy="1143000"/>
          </a:xfrm>
        </p:spPr>
        <p:txBody>
          <a:bodyPr/>
          <a:lstStyle/>
          <a:p>
            <a:r>
              <a:rPr lang="en-US" dirty="0">
                <a:solidFill>
                  <a:srgbClr val="860052"/>
                </a:solidFill>
              </a:rPr>
              <a:t>Challenge: What job would you enjoy?</a:t>
            </a:r>
          </a:p>
        </p:txBody>
      </p:sp>
      <p:pic>
        <p:nvPicPr>
          <p:cNvPr id="14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89C3ABDD-5944-4CA0-B6D3-0EF1773B4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2172504"/>
            <a:ext cx="6259091" cy="4694840"/>
          </a:xfrm>
        </p:spPr>
      </p:pic>
      <p:pic>
        <p:nvPicPr>
          <p:cNvPr id="6" name="Content Placeholder 11" descr="Shape&#10;&#10;Description automatically generated">
            <a:extLst>
              <a:ext uri="{FF2B5EF4-FFF2-40B4-BE49-F238E27FC236}">
                <a16:creationId xmlns:a16="http://schemas.microsoft.com/office/drawing/2014/main" id="{780F0868-BBD2-4C7D-87AB-427733572E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547664" y="1696244"/>
            <a:ext cx="5749613" cy="43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83365AA5-84D6-4B32-A08A-E9AEB7ED1666}"/>
              </a:ext>
            </a:extLst>
          </p:cNvPr>
          <p:cNvSpPr txBox="1">
            <a:spLocks/>
          </p:cNvSpPr>
          <p:nvPr/>
        </p:nvSpPr>
        <p:spPr bwMode="auto">
          <a:xfrm>
            <a:off x="3203848" y="2720595"/>
            <a:ext cx="3456384" cy="179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 sz="2400" dirty="0">
                <a:solidFill>
                  <a:schemeClr val="bg1"/>
                </a:solidFill>
              </a:rPr>
              <a:t>Can you choose one of the jobs you have just learnt about and draw a picture of yourself doing this job?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8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8910EA0-AFFD-4194-BB2E-937E7CD1B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85"/>
            <a:ext cx="9144000" cy="68557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1777C6-8277-4986-A668-27FCA7001B0A}"/>
              </a:ext>
            </a:extLst>
          </p:cNvPr>
          <p:cNvSpPr/>
          <p:nvPr/>
        </p:nvSpPr>
        <p:spPr>
          <a:xfrm>
            <a:off x="611560" y="4293096"/>
            <a:ext cx="5484936" cy="720080"/>
          </a:xfrm>
          <a:prstGeom prst="rect">
            <a:avLst/>
          </a:prstGeom>
          <a:solidFill>
            <a:schemeClr val="bg1"/>
          </a:solidFill>
          <a:ln w="38100">
            <a:solidFill>
              <a:srgbClr val="17AC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000" b="1" dirty="0">
                <a:solidFill>
                  <a:srgbClr val="17AC94"/>
                </a:solidFill>
                <a:latin typeface="Arial"/>
                <a:cs typeface="Arial"/>
              </a:rPr>
              <a:t>Goodbye from Bingo!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184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642411" y="2172608"/>
            <a:ext cx="7265208" cy="101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ea typeface="MS PGothic"/>
                <a:cs typeface="Calibri"/>
              </a:rPr>
              <a:t>There are three parts to farming:</a:t>
            </a:r>
            <a:endParaRPr lang="en-GB">
              <a:ea typeface="MS PGothic"/>
              <a:cs typeface="Calibri"/>
            </a:endParaRPr>
          </a:p>
          <a:p>
            <a:r>
              <a:rPr lang="en-GB" dirty="0">
                <a:ea typeface="MS PGothic"/>
              </a:rPr>
              <a:t>1. Looking after the soil</a:t>
            </a:r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674257" y="1451640"/>
            <a:ext cx="7488832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What is Agriculture?</a:t>
            </a:r>
          </a:p>
        </p:txBody>
      </p:sp>
      <p:pic>
        <p:nvPicPr>
          <p:cNvPr id="7" name="Picture 6" descr="Small plant growing on soil">
            <a:extLst>
              <a:ext uri="{FF2B5EF4-FFF2-40B4-BE49-F238E27FC236}">
                <a16:creationId xmlns:a16="http://schemas.microsoft.com/office/drawing/2014/main" id="{EF878D3D-BBAE-457E-9D01-9F905473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56" y="3523072"/>
            <a:ext cx="3143808" cy="2095872"/>
          </a:xfrm>
          <a:prstGeom prst="rect">
            <a:avLst/>
          </a:prstGeom>
        </p:spPr>
      </p:pic>
      <p:pic>
        <p:nvPicPr>
          <p:cNvPr id="9" name="Picture 8" descr="Person holding test tube">
            <a:extLst>
              <a:ext uri="{FF2B5EF4-FFF2-40B4-BE49-F238E27FC236}">
                <a16:creationId xmlns:a16="http://schemas.microsoft.com/office/drawing/2014/main" id="{19F0D11F-38BB-43E8-AF4B-84BA9D2AC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192" y="3523072"/>
            <a:ext cx="3143808" cy="2095872"/>
          </a:xfrm>
          <a:prstGeom prst="rect">
            <a:avLst/>
          </a:prstGeom>
        </p:spPr>
      </p:pic>
      <p:pic>
        <p:nvPicPr>
          <p:cNvPr id="12" name="Picture 11" descr="Person holding rock and tube">
            <a:extLst>
              <a:ext uri="{FF2B5EF4-FFF2-40B4-BE49-F238E27FC236}">
                <a16:creationId xmlns:a16="http://schemas.microsoft.com/office/drawing/2014/main" id="{62DF7B38-EF1A-4984-84BD-BA360ACAD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23072"/>
            <a:ext cx="3143808" cy="2095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5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611931" y="2284368"/>
            <a:ext cx="7305848" cy="939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ea typeface="MS PGothic"/>
                <a:cs typeface="Calibri"/>
              </a:rPr>
              <a:t>There are three parts to farming:</a:t>
            </a:r>
          </a:p>
          <a:p>
            <a:r>
              <a:rPr lang="en-GB" dirty="0">
                <a:ea typeface="MS PGothic"/>
              </a:rPr>
              <a:t>2. Growing crops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613297" y="1492280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What is Agriculture?</a:t>
            </a:r>
            <a:endParaRPr lang="en-GB" sz="3800" b="1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7" name="Picture 6" descr="Peaches on a tree">
            <a:extLst>
              <a:ext uri="{FF2B5EF4-FFF2-40B4-BE49-F238E27FC236}">
                <a16:creationId xmlns:a16="http://schemas.microsoft.com/office/drawing/2014/main" id="{EF878D3D-BBAE-457E-9D01-9F905473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8352" y="3543648"/>
            <a:ext cx="3143808" cy="2095360"/>
          </a:xfrm>
          <a:prstGeom prst="rect">
            <a:avLst/>
          </a:prstGeom>
        </p:spPr>
      </p:pic>
      <p:pic>
        <p:nvPicPr>
          <p:cNvPr id="9" name="Picture 8" descr="Farmers working">
            <a:extLst>
              <a:ext uri="{FF2B5EF4-FFF2-40B4-BE49-F238E27FC236}">
                <a16:creationId xmlns:a16="http://schemas.microsoft.com/office/drawing/2014/main" id="{19F0D11F-38BB-43E8-AF4B-84BA9D2AC4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192" y="3543392"/>
            <a:ext cx="3143808" cy="2095872"/>
          </a:xfrm>
          <a:prstGeom prst="rect">
            <a:avLst/>
          </a:prstGeom>
        </p:spPr>
      </p:pic>
      <p:pic>
        <p:nvPicPr>
          <p:cNvPr id="12" name="Picture 11" descr="Vineyard lines on slopes">
            <a:extLst>
              <a:ext uri="{FF2B5EF4-FFF2-40B4-BE49-F238E27FC236}">
                <a16:creationId xmlns:a16="http://schemas.microsoft.com/office/drawing/2014/main" id="{62DF7B38-EF1A-4984-84BD-BA360ACAD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5" y="3543392"/>
            <a:ext cx="3137679" cy="20958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57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550830" y="2301468"/>
            <a:ext cx="7962037" cy="98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ea typeface="MS PGothic"/>
                <a:cs typeface="Calibri"/>
              </a:rPr>
              <a:t>There are three parts to farming:</a:t>
            </a:r>
          </a:p>
          <a:p>
            <a:r>
              <a:rPr lang="en-GB" dirty="0">
                <a:ea typeface="MS PGothic"/>
              </a:rPr>
              <a:t>3. Raising livestock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552337" y="1471960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What is Agriculture?</a:t>
            </a:r>
            <a:endParaRPr lang="en-GB" sz="3800" b="1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3" name="Picture 2" descr="Cows eating from trough">
            <a:extLst>
              <a:ext uri="{FF2B5EF4-FFF2-40B4-BE49-F238E27FC236}">
                <a16:creationId xmlns:a16="http://schemas.microsoft.com/office/drawing/2014/main" id="{C9B6DD8F-D266-445A-9A04-07E71FB0E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0" b="7550"/>
          <a:stretch/>
        </p:blipFill>
        <p:spPr>
          <a:xfrm>
            <a:off x="2853033" y="3764098"/>
            <a:ext cx="3458256" cy="1959770"/>
          </a:xfrm>
          <a:prstGeom prst="rect">
            <a:avLst/>
          </a:prstGeom>
        </p:spPr>
      </p:pic>
      <p:pic>
        <p:nvPicPr>
          <p:cNvPr id="8" name="Picture 7" descr="Lamb sleeping on grass">
            <a:extLst>
              <a:ext uri="{FF2B5EF4-FFF2-40B4-BE49-F238E27FC236}">
                <a16:creationId xmlns:a16="http://schemas.microsoft.com/office/drawing/2014/main" id="{49E65733-889C-41F1-85E4-F22353256E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"/>
          <a:stretch/>
        </p:blipFill>
        <p:spPr>
          <a:xfrm>
            <a:off x="10161" y="3764098"/>
            <a:ext cx="2842871" cy="1959770"/>
          </a:xfrm>
          <a:prstGeom prst="rect">
            <a:avLst/>
          </a:prstGeom>
        </p:spPr>
      </p:pic>
      <p:pic>
        <p:nvPicPr>
          <p:cNvPr id="11" name="Picture 10" descr="Chickens roaming on grass">
            <a:extLst>
              <a:ext uri="{FF2B5EF4-FFF2-40B4-BE49-F238E27FC236}">
                <a16:creationId xmlns:a16="http://schemas.microsoft.com/office/drawing/2014/main" id="{43854611-50D5-4964-95EA-6350C3D47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49" y="3764904"/>
            <a:ext cx="2974951" cy="1969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53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643776" y="2343982"/>
            <a:ext cx="7642159" cy="899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solidFill>
                  <a:srgbClr val="D3480B"/>
                </a:solidFill>
                <a:ea typeface="MS PGothic"/>
              </a:rPr>
              <a:t>A person who works on the land to grows crops and keep animals.</a:t>
            </a:r>
            <a:endParaRPr lang="en-GB">
              <a:solidFill>
                <a:srgbClr val="D3480B"/>
              </a:solidFill>
              <a:ea typeface="MS P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643776" y="1494056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a farmer?</a:t>
            </a:r>
          </a:p>
        </p:txBody>
      </p:sp>
      <p:pic>
        <p:nvPicPr>
          <p:cNvPr id="3" name="Picture 2" descr="People observing cows">
            <a:extLst>
              <a:ext uri="{FF2B5EF4-FFF2-40B4-BE49-F238E27FC236}">
                <a16:creationId xmlns:a16="http://schemas.microsoft.com/office/drawing/2014/main" id="{D4826A3F-2D4B-4232-AA37-2C4E98CD2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46" y="3657170"/>
            <a:ext cx="2481291" cy="1861977"/>
          </a:xfrm>
          <a:prstGeom prst="rect">
            <a:avLst/>
          </a:prstGeom>
        </p:spPr>
      </p:pic>
      <p:pic>
        <p:nvPicPr>
          <p:cNvPr id="10" name="Picture 9" descr="Person in a farm">
            <a:extLst>
              <a:ext uri="{FF2B5EF4-FFF2-40B4-BE49-F238E27FC236}">
                <a16:creationId xmlns:a16="http://schemas.microsoft.com/office/drawing/2014/main" id="{B8B6CD12-6605-4865-B212-0ECE299ACB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038" y="3662177"/>
            <a:ext cx="2482636" cy="1861977"/>
          </a:xfrm>
          <a:prstGeom prst="rect">
            <a:avLst/>
          </a:prstGeom>
        </p:spPr>
      </p:pic>
      <p:pic>
        <p:nvPicPr>
          <p:cNvPr id="12" name="Picture 11" descr="Farmers working">
            <a:extLst>
              <a:ext uri="{FF2B5EF4-FFF2-40B4-BE49-F238E27FC236}">
                <a16:creationId xmlns:a16="http://schemas.microsoft.com/office/drawing/2014/main" id="{D1B056BF-3CE0-477D-B446-EBA0A5718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54" y="3657170"/>
            <a:ext cx="2792965" cy="1861977"/>
          </a:xfrm>
          <a:prstGeom prst="rect">
            <a:avLst/>
          </a:prstGeom>
        </p:spPr>
      </p:pic>
      <p:pic>
        <p:nvPicPr>
          <p:cNvPr id="16" name="Picture 15" descr="A person at wheat fields">
            <a:extLst>
              <a:ext uri="{FF2B5EF4-FFF2-40B4-BE49-F238E27FC236}">
                <a16:creationId xmlns:a16="http://schemas.microsoft.com/office/drawing/2014/main" id="{FD0F96B7-98A5-4C85-AB9A-63EB71EF1C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9"/>
          <a:stretch/>
        </p:blipFill>
        <p:spPr>
          <a:xfrm>
            <a:off x="6679457" y="3662177"/>
            <a:ext cx="2464543" cy="1861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048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552336" y="1863100"/>
            <a:ext cx="764215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dirty="0">
                <a:solidFill>
                  <a:srgbClr val="D3480B"/>
                </a:solidFill>
                <a:ea typeface="MS PGothic"/>
              </a:rPr>
              <a:t>A machine acting like a human being.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552336" y="1380520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a robot?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20BB1A-16A8-4BDF-93C0-D9150F685776}"/>
              </a:ext>
            </a:extLst>
          </p:cNvPr>
          <p:cNvSpPr txBox="1">
            <a:spLocks/>
          </p:cNvSpPr>
          <p:nvPr/>
        </p:nvSpPr>
        <p:spPr bwMode="auto">
          <a:xfrm>
            <a:off x="531168" y="3090168"/>
            <a:ext cx="7456184" cy="19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000" dirty="0">
                <a:solidFill>
                  <a:srgbClr val="D3480B"/>
                </a:solidFill>
                <a:ea typeface="MS PGothic"/>
              </a:rPr>
              <a:t>A machine that operates another machine from a distance. </a:t>
            </a:r>
            <a:endParaRPr lang="en-GB" sz="2000">
              <a:solidFill>
                <a:srgbClr val="D3480B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50919-D806-4176-A3EC-6224BAD44F92}"/>
              </a:ext>
            </a:extLst>
          </p:cNvPr>
          <p:cNvSpPr txBox="1"/>
          <p:nvPr/>
        </p:nvSpPr>
        <p:spPr>
          <a:xfrm>
            <a:off x="535381" y="2508370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a remote control?</a:t>
            </a:r>
            <a:endParaRPr lang="en-GB" sz="2800" b="1">
              <a:solidFill>
                <a:srgbClr val="8D0E57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7" name="Picture 6" descr="Robots sitting on a green cafe chair">
            <a:extLst>
              <a:ext uri="{FF2B5EF4-FFF2-40B4-BE49-F238E27FC236}">
                <a16:creationId xmlns:a16="http://schemas.microsoft.com/office/drawing/2014/main" id="{34D99E48-2CAE-461C-8413-97E0476EF9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8" t="26200" r="38975"/>
          <a:stretch/>
        </p:blipFill>
        <p:spPr>
          <a:xfrm>
            <a:off x="-13108" y="3641712"/>
            <a:ext cx="1622620" cy="1987826"/>
          </a:xfrm>
          <a:prstGeom prst="rect">
            <a:avLst/>
          </a:prstGeom>
        </p:spPr>
      </p:pic>
      <p:pic>
        <p:nvPicPr>
          <p:cNvPr id="13" name="Picture 12" descr="Engineer programming robot in robotics research facility">
            <a:extLst>
              <a:ext uri="{FF2B5EF4-FFF2-40B4-BE49-F238E27FC236}">
                <a16:creationId xmlns:a16="http://schemas.microsoft.com/office/drawing/2014/main" id="{2C2E9D75-090D-44C8-8C4E-84DCF250AC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21648" r="16926" b="20467"/>
          <a:stretch/>
        </p:blipFill>
        <p:spPr>
          <a:xfrm>
            <a:off x="1609512" y="3641712"/>
            <a:ext cx="2880319" cy="1987826"/>
          </a:xfrm>
          <a:prstGeom prst="rect">
            <a:avLst/>
          </a:prstGeom>
        </p:spPr>
      </p:pic>
      <p:pic>
        <p:nvPicPr>
          <p:cNvPr id="15" name="Picture 14" descr="Drone flying over a field">
            <a:extLst>
              <a:ext uri="{FF2B5EF4-FFF2-40B4-BE49-F238E27FC236}">
                <a16:creationId xmlns:a16="http://schemas.microsoft.com/office/drawing/2014/main" id="{38A81E83-961B-4138-A61D-1AB38AE994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9278" r="16925" b="32590"/>
          <a:stretch/>
        </p:blipFill>
        <p:spPr>
          <a:xfrm>
            <a:off x="4489831" y="3641712"/>
            <a:ext cx="2049613" cy="1987826"/>
          </a:xfrm>
          <a:prstGeom prst="rect">
            <a:avLst/>
          </a:prstGeom>
        </p:spPr>
      </p:pic>
      <p:pic>
        <p:nvPicPr>
          <p:cNvPr id="3" name="Picture 2" descr="Bowl of popcorn and remote control">
            <a:extLst>
              <a:ext uri="{FF2B5EF4-FFF2-40B4-BE49-F238E27FC236}">
                <a16:creationId xmlns:a16="http://schemas.microsoft.com/office/drawing/2014/main" id="{D3455497-BA6D-450C-9834-055CA376A5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11"/>
          <a:stretch/>
        </p:blipFill>
        <p:spPr>
          <a:xfrm>
            <a:off x="6455901" y="3641712"/>
            <a:ext cx="2677939" cy="19878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25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ne flying over a field">
            <a:extLst>
              <a:ext uri="{FF2B5EF4-FFF2-40B4-BE49-F238E27FC236}">
                <a16:creationId xmlns:a16="http://schemas.microsoft.com/office/drawing/2014/main" id="{867C3F64-C3BD-4722-ADDC-27492CDAF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59" y="3246120"/>
            <a:ext cx="3673540" cy="24482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580649" y="2174384"/>
            <a:ext cx="7982357" cy="94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2400" dirty="0">
                <a:ea typeface="MS PGothic"/>
                <a:cs typeface="Calibri"/>
              </a:rPr>
              <a:t>Agri-tech is using technology for farming to increase the amount of food we are able to produce.</a:t>
            </a:r>
            <a:endParaRPr lang="en-GB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582817" y="1492280"/>
            <a:ext cx="7488832" cy="67710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800" b="1" dirty="0">
                <a:solidFill>
                  <a:srgbClr val="D3480B"/>
                </a:solidFill>
                <a:latin typeface="Arial"/>
                <a:ea typeface="MS PGothic"/>
                <a:cs typeface="Arial"/>
              </a:rPr>
              <a:t>What is Agri-tech?</a:t>
            </a:r>
            <a:endParaRPr lang="en-GB" sz="3800" b="1">
              <a:solidFill>
                <a:srgbClr val="D3480B"/>
              </a:solidFill>
              <a:latin typeface="Arial"/>
              <a:ea typeface="MS PGothic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4087A4-E351-44C5-ABB1-A9821C2A88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0" t="21165" r="24013" b="12200"/>
          <a:stretch/>
        </p:blipFill>
        <p:spPr>
          <a:xfrm>
            <a:off x="6247" y="3246120"/>
            <a:ext cx="3343456" cy="24482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EC8A98-4E06-434C-8ADD-38A8C56786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88" t="21165" r="35826" b="12200"/>
          <a:stretch/>
        </p:blipFill>
        <p:spPr>
          <a:xfrm>
            <a:off x="5800544" y="3246120"/>
            <a:ext cx="3343456" cy="2448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94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ABB694-C59B-4251-9AAB-9362E0AF096C}"/>
              </a:ext>
            </a:extLst>
          </p:cNvPr>
          <p:cNvSpPr txBox="1">
            <a:spLocks/>
          </p:cNvSpPr>
          <p:nvPr/>
        </p:nvSpPr>
        <p:spPr bwMode="auto">
          <a:xfrm>
            <a:off x="830248" y="2600836"/>
            <a:ext cx="7642159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solidFill>
                  <a:srgbClr val="D3480B"/>
                </a:solidFill>
                <a:ea typeface="MS PGothic"/>
              </a:rPr>
              <a:t>A very large number with 9 zeros.</a:t>
            </a:r>
            <a:endParaRPr lang="en-GB" sz="2900">
              <a:solidFill>
                <a:srgbClr val="D3480B"/>
              </a:solidFill>
              <a:ea typeface="MS PGothic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37C7CA-2C14-41F5-8F7E-83E33CF6A0DB}"/>
              </a:ext>
            </a:extLst>
          </p:cNvPr>
          <p:cNvSpPr txBox="1"/>
          <p:nvPr/>
        </p:nvSpPr>
        <p:spPr>
          <a:xfrm>
            <a:off x="830248" y="1945536"/>
            <a:ext cx="7488832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8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What is a billion?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20BB1A-16A8-4BDF-93C0-D9150F685776}"/>
              </a:ext>
            </a:extLst>
          </p:cNvPr>
          <p:cNvSpPr txBox="1">
            <a:spLocks/>
          </p:cNvSpPr>
          <p:nvPr/>
        </p:nvSpPr>
        <p:spPr bwMode="auto">
          <a:xfrm>
            <a:off x="830248" y="4363967"/>
            <a:ext cx="8136904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8D0E57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8D0E57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dirty="0">
                <a:solidFill>
                  <a:srgbClr val="D3480B"/>
                </a:solidFill>
                <a:ea typeface="MS PGothic"/>
              </a:rPr>
              <a:t>It is one thousand million.</a:t>
            </a:r>
            <a:endParaRPr lang="en-GB" sz="2900">
              <a:solidFill>
                <a:srgbClr val="D3480B"/>
              </a:solidFill>
              <a:ea typeface="MS P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150919-D806-4176-A3EC-6224BAD44F92}"/>
              </a:ext>
            </a:extLst>
          </p:cNvPr>
          <p:cNvSpPr txBox="1"/>
          <p:nvPr/>
        </p:nvSpPr>
        <p:spPr>
          <a:xfrm>
            <a:off x="830248" y="3012009"/>
            <a:ext cx="7488832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8000" b="1" dirty="0">
                <a:solidFill>
                  <a:srgbClr val="8D0E57"/>
                </a:solidFill>
                <a:latin typeface="Arial"/>
                <a:ea typeface="MS PGothic"/>
                <a:cs typeface="Arial"/>
              </a:rPr>
              <a:t>1,000,000,000</a:t>
            </a:r>
            <a:endParaRPr lang="en-GB" sz="8000" b="1">
              <a:solidFill>
                <a:srgbClr val="8D0E57"/>
              </a:solidFill>
              <a:latin typeface="Arial"/>
              <a:ea typeface="MS PGothic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769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3796ce-7c0f-4a1a-ae4c-6eb95a3718b9">
      <Terms xmlns="http://schemas.microsoft.com/office/infopath/2007/PartnerControls"/>
    </lcf76f155ced4ddcb4097134ff3c332f>
    <TaxCatchAll xmlns="0862de27-bf98-42c3-9af4-81ee2ef416f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3890FB4DEFB4458D949D41DB4101B0" ma:contentTypeVersion="16" ma:contentTypeDescription="Create a new document." ma:contentTypeScope="" ma:versionID="cb9132cb54f8b5dc616984560f4c6276">
  <xsd:schema xmlns:xsd="http://www.w3.org/2001/XMLSchema" xmlns:xs="http://www.w3.org/2001/XMLSchema" xmlns:p="http://schemas.microsoft.com/office/2006/metadata/properties" xmlns:ns2="df3796ce-7c0f-4a1a-ae4c-6eb95a3718b9" xmlns:ns3="f25deeca-256d-49db-938e-245f5516e02c" xmlns:ns4="0862de27-bf98-42c3-9af4-81ee2ef416fb" targetNamespace="http://schemas.microsoft.com/office/2006/metadata/properties" ma:root="true" ma:fieldsID="15f37dba80931dc6abd3a279792eae7e" ns2:_="" ns3:_="" ns4:_="">
    <xsd:import namespace="df3796ce-7c0f-4a1a-ae4c-6eb95a3718b9"/>
    <xsd:import namespace="f25deeca-256d-49db-938e-245f5516e02c"/>
    <xsd:import namespace="0862de27-bf98-42c3-9af4-81ee2ef416f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3796ce-7c0f-4a1a-ae4c-6eb95a3718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6d91010-7741-4787-973f-69774252c9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5deeca-256d-49db-938e-245f5516e0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62de27-bf98-42c3-9af4-81ee2ef416f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dfb9bd64-edaf-447c-bc1f-742a9df901ee}" ma:internalName="TaxCatchAll" ma:showField="CatchAllData" ma:web="f25deeca-256d-49db-938e-245f5516e0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791EE5-5666-4A2B-ACD9-F87D8F5FF7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D8B545-1FDE-4DCB-8BF8-CCF9F6BA2E4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CB73332-4D4D-48A1-BDAB-629DB9B80A46}"/>
</file>

<file path=docProps/app.xml><?xml version="1.0" encoding="utf-8"?>
<Properties xmlns="http://schemas.openxmlformats.org/officeDocument/2006/extended-properties" xmlns:vt="http://schemas.openxmlformats.org/officeDocument/2006/docPropsVTypes">
  <TotalTime>7235</TotalTime>
  <Words>778</Words>
  <Application>Microsoft Office PowerPoint</Application>
  <PresentationFormat>On-screen Show (4:3)</PresentationFormat>
  <Paragraphs>138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Arial</vt:lpstr>
      <vt:lpstr>Calibri</vt:lpstr>
      <vt:lpstr>Office Theme</vt:lpstr>
      <vt:lpstr>PowerPoint Presentation</vt:lpstr>
      <vt:lpstr>Session Aims: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take a look and see how people who work in Agri-tech are helping farmer’s to feed 7.8 BILLION PEOPLE EVERYDAY !    VIDEO</vt:lpstr>
      <vt:lpstr>What do we know now?   </vt:lpstr>
      <vt:lpstr>Question 1  Which animal is important for the health of the soil?</vt:lpstr>
      <vt:lpstr>Question 2  How can small robots kill weeds in the field?</vt:lpstr>
      <vt:lpstr>Question 3   What things are being used on farms to help grow more food?</vt:lpstr>
      <vt:lpstr>Question 4   Technology is helping farming become kinder to the environment?</vt:lpstr>
      <vt:lpstr>Question 1  Which animal is important for the health of the soil?</vt:lpstr>
      <vt:lpstr>Question 2  How can small robots kill weeds in the field?</vt:lpstr>
      <vt:lpstr>Question 3   What things are being used on farms to help grow more food?</vt:lpstr>
      <vt:lpstr>PowerPoint Presentation</vt:lpstr>
      <vt:lpstr>Challenge: Design a farming robot</vt:lpstr>
      <vt:lpstr>Challenge: What job would you enjoy?</vt:lpstr>
      <vt:lpstr>PowerPoint Presentation</vt:lpstr>
    </vt:vector>
  </TitlesOfParts>
  <Company>Durham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More and Better Jobs: A Strategic Economic Plan for the North East</dc:title>
  <dc:creator>Maria Antoniou</dc:creator>
  <cp:lastModifiedBy>Lauren Croll</cp:lastModifiedBy>
  <cp:revision>304</cp:revision>
  <cp:lastPrinted>2017-07-11T13:01:21Z</cp:lastPrinted>
  <dcterms:created xsi:type="dcterms:W3CDTF">2014-04-24T09:08:09Z</dcterms:created>
  <dcterms:modified xsi:type="dcterms:W3CDTF">2021-04-11T13:19:13Z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0x010100883890FB4DEFB4458D949D41DB4101B0</vt:lpwstr>
  </property>
</Properties>
</file>