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440" r:id="rId2"/>
    <p:sldId id="458" r:id="rId3"/>
    <p:sldId id="459" r:id="rId4"/>
    <p:sldId id="460" r:id="rId5"/>
    <p:sldId id="461" r:id="rId6"/>
    <p:sldId id="465" r:id="rId7"/>
    <p:sldId id="467" r:id="rId8"/>
    <p:sldId id="481" r:id="rId9"/>
    <p:sldId id="466" r:id="rId10"/>
    <p:sldId id="4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E6A"/>
    <a:srgbClr val="0B7976"/>
    <a:srgbClr val="006992"/>
    <a:srgbClr val="E23413"/>
    <a:srgbClr val="8D0E57"/>
    <a:srgbClr val="35B6A0"/>
    <a:srgbClr val="FBD201"/>
    <a:srgbClr val="001A40"/>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913631-6C41-4F90-A873-2230E901602B}" v="121" dt="2021-11-14T16:38:16.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11"/>
    <p:restoredTop sz="50067" autoAdjust="0"/>
  </p:normalViewPr>
  <p:slideViewPr>
    <p:cSldViewPr snapToGrid="0" snapToObjects="1">
      <p:cViewPr varScale="1">
        <p:scale>
          <a:sx n="33" d="100"/>
          <a:sy n="33" d="100"/>
        </p:scale>
        <p:origin x="17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Fox" userId="0ccb2a47-72a2-4d90-bb9a-e525dcc02fa3" providerId="ADAL" clId="{E7913631-6C41-4F90-A873-2230E901602B}"/>
    <pc:docChg chg="custSel delSld modSld">
      <pc:chgData name="Mark Fox" userId="0ccb2a47-72a2-4d90-bb9a-e525dcc02fa3" providerId="ADAL" clId="{E7913631-6C41-4F90-A873-2230E901602B}" dt="2021-11-24T10:00:08.474" v="734"/>
      <pc:docMkLst>
        <pc:docMk/>
      </pc:docMkLst>
      <pc:sldChg chg="addSp delSp modSp mod modNotesTx">
        <pc:chgData name="Mark Fox" userId="0ccb2a47-72a2-4d90-bb9a-e525dcc02fa3" providerId="ADAL" clId="{E7913631-6C41-4F90-A873-2230E901602B}" dt="2021-11-24T09:57:49.572" v="725"/>
        <pc:sldMkLst>
          <pc:docMk/>
          <pc:sldMk cId="3693288702" sldId="440"/>
        </pc:sldMkLst>
        <pc:spChg chg="del">
          <ac:chgData name="Mark Fox" userId="0ccb2a47-72a2-4d90-bb9a-e525dcc02fa3" providerId="ADAL" clId="{E7913631-6C41-4F90-A873-2230E901602B}" dt="2021-10-31T16:48:19.484" v="0" actId="478"/>
          <ac:spMkLst>
            <pc:docMk/>
            <pc:sldMk cId="3693288702" sldId="440"/>
            <ac:spMk id="2" creationId="{52335688-F14F-664B-B3EC-A4109601E166}"/>
          </ac:spMkLst>
        </pc:spChg>
        <pc:spChg chg="add del mod">
          <ac:chgData name="Mark Fox" userId="0ccb2a47-72a2-4d90-bb9a-e525dcc02fa3" providerId="ADAL" clId="{E7913631-6C41-4F90-A873-2230E901602B}" dt="2021-10-31T16:48:21.924" v="1" actId="478"/>
          <ac:spMkLst>
            <pc:docMk/>
            <pc:sldMk cId="3693288702" sldId="440"/>
            <ac:spMk id="4" creationId="{B85E8F35-E242-4336-A57F-6F9559C68DD8}"/>
          </ac:spMkLst>
        </pc:spChg>
        <pc:spChg chg="add mod">
          <ac:chgData name="Mark Fox" userId="0ccb2a47-72a2-4d90-bb9a-e525dcc02fa3" providerId="ADAL" clId="{E7913631-6C41-4F90-A873-2230E901602B}" dt="2021-10-31T16:48:44.664" v="98" actId="20577"/>
          <ac:spMkLst>
            <pc:docMk/>
            <pc:sldMk cId="3693288702" sldId="440"/>
            <ac:spMk id="6" creationId="{E8528A0C-F5BF-45DD-A17F-74237D48A50D}"/>
          </ac:spMkLst>
        </pc:spChg>
      </pc:sldChg>
      <pc:sldChg chg="addSp modSp mod modNotesTx">
        <pc:chgData name="Mark Fox" userId="0ccb2a47-72a2-4d90-bb9a-e525dcc02fa3" providerId="ADAL" clId="{E7913631-6C41-4F90-A873-2230E901602B}" dt="2021-11-24T10:00:08.474" v="734"/>
        <pc:sldMkLst>
          <pc:docMk/>
          <pc:sldMk cId="3981335224" sldId="457"/>
        </pc:sldMkLst>
        <pc:spChg chg="mod">
          <ac:chgData name="Mark Fox" userId="0ccb2a47-72a2-4d90-bb9a-e525dcc02fa3" providerId="ADAL" clId="{E7913631-6C41-4F90-A873-2230E901602B}" dt="2021-10-31T19:57:40.158" v="619" actId="113"/>
          <ac:spMkLst>
            <pc:docMk/>
            <pc:sldMk cId="3981335224" sldId="457"/>
            <ac:spMk id="2" creationId="{78463C13-F07B-C646-887D-50B3DCB9950D}"/>
          </ac:spMkLst>
        </pc:spChg>
        <pc:spChg chg="add mod">
          <ac:chgData name="Mark Fox" userId="0ccb2a47-72a2-4d90-bb9a-e525dcc02fa3" providerId="ADAL" clId="{E7913631-6C41-4F90-A873-2230E901602B}" dt="2021-10-31T19:57:33.148" v="618"/>
          <ac:spMkLst>
            <pc:docMk/>
            <pc:sldMk cId="3981335224" sldId="457"/>
            <ac:spMk id="4" creationId="{55438181-C43D-41C9-AEF7-BC963CE395F6}"/>
          </ac:spMkLst>
        </pc:spChg>
      </pc:sldChg>
      <pc:sldChg chg="modNotesTx">
        <pc:chgData name="Mark Fox" userId="0ccb2a47-72a2-4d90-bb9a-e525dcc02fa3" providerId="ADAL" clId="{E7913631-6C41-4F90-A873-2230E901602B}" dt="2021-11-24T09:58:00.566" v="726"/>
        <pc:sldMkLst>
          <pc:docMk/>
          <pc:sldMk cId="3004838206" sldId="458"/>
        </pc:sldMkLst>
      </pc:sldChg>
      <pc:sldChg chg="modSp mod modNotesTx">
        <pc:chgData name="Mark Fox" userId="0ccb2a47-72a2-4d90-bb9a-e525dcc02fa3" providerId="ADAL" clId="{E7913631-6C41-4F90-A873-2230E901602B}" dt="2021-11-24T09:58:49.285" v="727"/>
        <pc:sldMkLst>
          <pc:docMk/>
          <pc:sldMk cId="2999565096" sldId="459"/>
        </pc:sldMkLst>
        <pc:spChg chg="mod">
          <ac:chgData name="Mark Fox" userId="0ccb2a47-72a2-4d90-bb9a-e525dcc02fa3" providerId="ADAL" clId="{E7913631-6C41-4F90-A873-2230E901602B}" dt="2021-10-31T19:20:26.768" v="105" actId="1076"/>
          <ac:spMkLst>
            <pc:docMk/>
            <pc:sldMk cId="2999565096" sldId="459"/>
            <ac:spMk id="5" creationId="{F898423F-6DF9-46F7-A9EF-616E4A397289}"/>
          </ac:spMkLst>
        </pc:spChg>
        <pc:picChg chg="mod">
          <ac:chgData name="Mark Fox" userId="0ccb2a47-72a2-4d90-bb9a-e525dcc02fa3" providerId="ADAL" clId="{E7913631-6C41-4F90-A873-2230E901602B}" dt="2021-10-31T19:20:34.896" v="107" actId="1076"/>
          <ac:picMkLst>
            <pc:docMk/>
            <pc:sldMk cId="2999565096" sldId="459"/>
            <ac:picMk id="4" creationId="{ECF0F36F-2A43-4B4A-B8B0-7D9DFA16D387}"/>
          </ac:picMkLst>
        </pc:picChg>
      </pc:sldChg>
      <pc:sldChg chg="modSp modNotesTx">
        <pc:chgData name="Mark Fox" userId="0ccb2a47-72a2-4d90-bb9a-e525dcc02fa3" providerId="ADAL" clId="{E7913631-6C41-4F90-A873-2230E901602B}" dt="2021-11-24T09:58:58.807" v="728"/>
        <pc:sldMkLst>
          <pc:docMk/>
          <pc:sldMk cId="2419457526" sldId="460"/>
        </pc:sldMkLst>
        <pc:spChg chg="mod">
          <ac:chgData name="Mark Fox" userId="0ccb2a47-72a2-4d90-bb9a-e525dcc02fa3" providerId="ADAL" clId="{E7913631-6C41-4F90-A873-2230E901602B}" dt="2021-10-31T19:47:45.755" v="323" actId="14100"/>
          <ac:spMkLst>
            <pc:docMk/>
            <pc:sldMk cId="2419457526" sldId="460"/>
            <ac:spMk id="2" creationId="{F0601130-1D45-488F-A0D1-EEBFBCC2A78C}"/>
          </ac:spMkLst>
        </pc:spChg>
      </pc:sldChg>
      <pc:sldChg chg="modSp modNotesTx">
        <pc:chgData name="Mark Fox" userId="0ccb2a47-72a2-4d90-bb9a-e525dcc02fa3" providerId="ADAL" clId="{E7913631-6C41-4F90-A873-2230E901602B}" dt="2021-11-24T09:59:11.291" v="729"/>
        <pc:sldMkLst>
          <pc:docMk/>
          <pc:sldMk cId="3176512536" sldId="461"/>
        </pc:sldMkLst>
        <pc:spChg chg="mod">
          <ac:chgData name="Mark Fox" userId="0ccb2a47-72a2-4d90-bb9a-e525dcc02fa3" providerId="ADAL" clId="{E7913631-6C41-4F90-A873-2230E901602B}" dt="2021-10-31T19:47:56.942" v="324" actId="14100"/>
          <ac:spMkLst>
            <pc:docMk/>
            <pc:sldMk cId="3176512536" sldId="461"/>
            <ac:spMk id="2" creationId="{2B6D60E2-A3FC-4C0B-865B-80D4BD38AE8D}"/>
          </ac:spMkLst>
        </pc:spChg>
      </pc:sldChg>
      <pc:sldChg chg="modSp modAnim modNotesTx">
        <pc:chgData name="Mark Fox" userId="0ccb2a47-72a2-4d90-bb9a-e525dcc02fa3" providerId="ADAL" clId="{E7913631-6C41-4F90-A873-2230E901602B}" dt="2021-11-24T09:59:24.688" v="730"/>
        <pc:sldMkLst>
          <pc:docMk/>
          <pc:sldMk cId="744229820" sldId="465"/>
        </pc:sldMkLst>
        <pc:spChg chg="mod">
          <ac:chgData name="Mark Fox" userId="0ccb2a47-72a2-4d90-bb9a-e525dcc02fa3" providerId="ADAL" clId="{E7913631-6C41-4F90-A873-2230E901602B}" dt="2021-11-14T16:38:16.344" v="724" actId="1076"/>
          <ac:spMkLst>
            <pc:docMk/>
            <pc:sldMk cId="744229820" sldId="465"/>
            <ac:spMk id="4" creationId="{E8D899E5-E710-468C-A8C9-6BF0EF58B624}"/>
          </ac:spMkLst>
        </pc:spChg>
        <pc:spChg chg="mod">
          <ac:chgData name="Mark Fox" userId="0ccb2a47-72a2-4d90-bb9a-e525dcc02fa3" providerId="ADAL" clId="{E7913631-6C41-4F90-A873-2230E901602B}" dt="2021-11-14T16:38:04.237" v="723" actId="20577"/>
          <ac:spMkLst>
            <pc:docMk/>
            <pc:sldMk cId="744229820" sldId="465"/>
            <ac:spMk id="5" creationId="{65A688A8-6B10-4425-8448-A4A8D0EA147A}"/>
          </ac:spMkLst>
        </pc:spChg>
      </pc:sldChg>
      <pc:sldChg chg="addSp delSp modSp mod modClrScheme chgLayout modNotesTx">
        <pc:chgData name="Mark Fox" userId="0ccb2a47-72a2-4d90-bb9a-e525dcc02fa3" providerId="ADAL" clId="{E7913631-6C41-4F90-A873-2230E901602B}" dt="2021-11-24T09:59:58.039" v="733"/>
        <pc:sldMkLst>
          <pc:docMk/>
          <pc:sldMk cId="1486194687" sldId="466"/>
        </pc:sldMkLst>
        <pc:spChg chg="mod ord">
          <ac:chgData name="Mark Fox" userId="0ccb2a47-72a2-4d90-bb9a-e525dcc02fa3" providerId="ADAL" clId="{E7913631-6C41-4F90-A873-2230E901602B}" dt="2021-10-31T19:54:46.501" v="488" actId="700"/>
          <ac:spMkLst>
            <pc:docMk/>
            <pc:sldMk cId="1486194687" sldId="466"/>
            <ac:spMk id="2" creationId="{F77F9ABD-AB47-4B36-BF89-42A4FD8AA8FC}"/>
          </ac:spMkLst>
        </pc:spChg>
        <pc:spChg chg="add del mod">
          <ac:chgData name="Mark Fox" userId="0ccb2a47-72a2-4d90-bb9a-e525dcc02fa3" providerId="ADAL" clId="{E7913631-6C41-4F90-A873-2230E901602B}" dt="2021-10-31T19:51:33.370" v="329" actId="478"/>
          <ac:spMkLst>
            <pc:docMk/>
            <pc:sldMk cId="1486194687" sldId="466"/>
            <ac:spMk id="3" creationId="{8B851C7A-E418-40E1-B243-EFA560998046}"/>
          </ac:spMkLst>
        </pc:spChg>
        <pc:spChg chg="add mod">
          <ac:chgData name="Mark Fox" userId="0ccb2a47-72a2-4d90-bb9a-e525dcc02fa3" providerId="ADAL" clId="{E7913631-6C41-4F90-A873-2230E901602B}" dt="2021-10-31T19:55:36.682" v="490" actId="1076"/>
          <ac:spMkLst>
            <pc:docMk/>
            <pc:sldMk cId="1486194687" sldId="466"/>
            <ac:spMk id="4" creationId="{1245A812-E369-4F94-B9F3-1138E338F91B}"/>
          </ac:spMkLst>
        </pc:spChg>
        <pc:spChg chg="mod ord">
          <ac:chgData name="Mark Fox" userId="0ccb2a47-72a2-4d90-bb9a-e525dcc02fa3" providerId="ADAL" clId="{E7913631-6C41-4F90-A873-2230E901602B}" dt="2021-10-31T19:54:46.501" v="488" actId="700"/>
          <ac:spMkLst>
            <pc:docMk/>
            <pc:sldMk cId="1486194687" sldId="466"/>
            <ac:spMk id="8" creationId="{59595BF7-8CF5-4806-ABA5-4441B7E576E1}"/>
          </ac:spMkLst>
        </pc:spChg>
      </pc:sldChg>
      <pc:sldChg chg="modNotesTx">
        <pc:chgData name="Mark Fox" userId="0ccb2a47-72a2-4d90-bb9a-e525dcc02fa3" providerId="ADAL" clId="{E7913631-6C41-4F90-A873-2230E901602B}" dt="2021-11-24T09:59:36.257" v="731"/>
        <pc:sldMkLst>
          <pc:docMk/>
          <pc:sldMk cId="2534045355" sldId="467"/>
        </pc:sldMkLst>
      </pc:sldChg>
      <pc:sldChg chg="del">
        <pc:chgData name="Mark Fox" userId="0ccb2a47-72a2-4d90-bb9a-e525dcc02fa3" providerId="ADAL" clId="{E7913631-6C41-4F90-A873-2230E901602B}" dt="2021-10-31T16:49:29.302" v="99" actId="47"/>
        <pc:sldMkLst>
          <pc:docMk/>
          <pc:sldMk cId="4065216378" sldId="468"/>
        </pc:sldMkLst>
      </pc:sldChg>
      <pc:sldChg chg="modNotesTx">
        <pc:chgData name="Mark Fox" userId="0ccb2a47-72a2-4d90-bb9a-e525dcc02fa3" providerId="ADAL" clId="{E7913631-6C41-4F90-A873-2230E901602B}" dt="2021-11-24T09:59:47.824" v="732"/>
        <pc:sldMkLst>
          <pc:docMk/>
          <pc:sldMk cId="3091096234" sldId="481"/>
        </pc:sldMkLst>
      </pc:sldChg>
    </pc:docChg>
  </pc:docChgLst>
  <pc:docChgLst>
    <pc:chgData name="Mark Fox" userId="0ccb2a47-72a2-4d90-bb9a-e525dcc02fa3" providerId="ADAL" clId="{63119536-570C-42B4-B5CC-15843319C1D0}"/>
    <pc:docChg chg="undo custSel addSld delSld modSld">
      <pc:chgData name="Mark Fox" userId="0ccb2a47-72a2-4d90-bb9a-e525dcc02fa3" providerId="ADAL" clId="{63119536-570C-42B4-B5CC-15843319C1D0}" dt="2021-08-24T06:09:23.097" v="3366" actId="20577"/>
      <pc:docMkLst>
        <pc:docMk/>
      </pc:docMkLst>
      <pc:sldChg chg="modSp mod">
        <pc:chgData name="Mark Fox" userId="0ccb2a47-72a2-4d90-bb9a-e525dcc02fa3" providerId="ADAL" clId="{63119536-570C-42B4-B5CC-15843319C1D0}" dt="2021-08-24T06:08:21.212" v="3347" actId="20577"/>
        <pc:sldMkLst>
          <pc:docMk/>
          <pc:sldMk cId="3693288702" sldId="440"/>
        </pc:sldMkLst>
        <pc:spChg chg="mod">
          <ac:chgData name="Mark Fox" userId="0ccb2a47-72a2-4d90-bb9a-e525dcc02fa3" providerId="ADAL" clId="{63119536-570C-42B4-B5CC-15843319C1D0}" dt="2021-08-24T06:08:21.212" v="3347" actId="20577"/>
          <ac:spMkLst>
            <pc:docMk/>
            <pc:sldMk cId="3693288702" sldId="440"/>
            <ac:spMk id="2" creationId="{52335688-F14F-664B-B3EC-A4109601E166}"/>
          </ac:spMkLst>
        </pc:spChg>
      </pc:sldChg>
      <pc:sldChg chg="modSp mod">
        <pc:chgData name="Mark Fox" userId="0ccb2a47-72a2-4d90-bb9a-e525dcc02fa3" providerId="ADAL" clId="{63119536-570C-42B4-B5CC-15843319C1D0}" dt="2021-08-23T07:32:06.416" v="647" actId="5793"/>
        <pc:sldMkLst>
          <pc:docMk/>
          <pc:sldMk cId="3981335224" sldId="457"/>
        </pc:sldMkLst>
        <pc:spChg chg="mod">
          <ac:chgData name="Mark Fox" userId="0ccb2a47-72a2-4d90-bb9a-e525dcc02fa3" providerId="ADAL" clId="{63119536-570C-42B4-B5CC-15843319C1D0}" dt="2021-08-23T07:32:06.416" v="647" actId="5793"/>
          <ac:spMkLst>
            <pc:docMk/>
            <pc:sldMk cId="3981335224" sldId="457"/>
            <ac:spMk id="2" creationId="{78463C13-F07B-C646-887D-50B3DCB9950D}"/>
          </ac:spMkLst>
        </pc:spChg>
      </pc:sldChg>
      <pc:sldChg chg="addSp delSp modSp new mod">
        <pc:chgData name="Mark Fox" userId="0ccb2a47-72a2-4d90-bb9a-e525dcc02fa3" providerId="ADAL" clId="{63119536-570C-42B4-B5CC-15843319C1D0}" dt="2021-08-23T19:12:42.859" v="3340"/>
        <pc:sldMkLst>
          <pc:docMk/>
          <pc:sldMk cId="3004838206" sldId="458"/>
        </pc:sldMkLst>
        <pc:spChg chg="del">
          <ac:chgData name="Mark Fox" userId="0ccb2a47-72a2-4d90-bb9a-e525dcc02fa3" providerId="ADAL" clId="{63119536-570C-42B4-B5CC-15843319C1D0}" dt="2021-08-23T06:52:40.520" v="10"/>
          <ac:spMkLst>
            <pc:docMk/>
            <pc:sldMk cId="3004838206" sldId="458"/>
            <ac:spMk id="2" creationId="{8FC1DDD5-04C5-4C48-8859-0422EC848FAB}"/>
          </ac:spMkLst>
        </pc:spChg>
        <pc:spChg chg="del">
          <ac:chgData name="Mark Fox" userId="0ccb2a47-72a2-4d90-bb9a-e525dcc02fa3" providerId="ADAL" clId="{63119536-570C-42B4-B5CC-15843319C1D0}" dt="2021-08-23T06:52:40.520" v="10"/>
          <ac:spMkLst>
            <pc:docMk/>
            <pc:sldMk cId="3004838206" sldId="458"/>
            <ac:spMk id="3" creationId="{1E1A61CC-9E38-444F-B6F5-14B1A47A1B93}"/>
          </ac:spMkLst>
        </pc:spChg>
        <pc:spChg chg="add mod">
          <ac:chgData name="Mark Fox" userId="0ccb2a47-72a2-4d90-bb9a-e525dcc02fa3" providerId="ADAL" clId="{63119536-570C-42B4-B5CC-15843319C1D0}" dt="2021-08-23T07:05:01.746" v="640" actId="14100"/>
          <ac:spMkLst>
            <pc:docMk/>
            <pc:sldMk cId="3004838206" sldId="458"/>
            <ac:spMk id="4" creationId="{F3DE2DFC-5D4E-41BE-B10A-59512EB23381}"/>
          </ac:spMkLst>
        </pc:spChg>
        <pc:spChg chg="add del mod">
          <ac:chgData name="Mark Fox" userId="0ccb2a47-72a2-4d90-bb9a-e525dcc02fa3" providerId="ADAL" clId="{63119536-570C-42B4-B5CC-15843319C1D0}" dt="2021-08-23T06:53:36.832" v="11" actId="478"/>
          <ac:spMkLst>
            <pc:docMk/>
            <pc:sldMk cId="3004838206" sldId="458"/>
            <ac:spMk id="5" creationId="{4759F39B-F596-4DD5-BB44-2733E06AF4DE}"/>
          </ac:spMkLst>
        </pc:spChg>
        <pc:spChg chg="add mod">
          <ac:chgData name="Mark Fox" userId="0ccb2a47-72a2-4d90-bb9a-e525dcc02fa3" providerId="ADAL" clId="{63119536-570C-42B4-B5CC-15843319C1D0}" dt="2021-08-23T07:03:12.632" v="481" actId="20577"/>
          <ac:spMkLst>
            <pc:docMk/>
            <pc:sldMk cId="3004838206" sldId="458"/>
            <ac:spMk id="7" creationId="{B260EA46-2184-40C3-974A-381E65745F5C}"/>
          </ac:spMkLst>
        </pc:spChg>
        <pc:spChg chg="add mod">
          <ac:chgData name="Mark Fox" userId="0ccb2a47-72a2-4d90-bb9a-e525dcc02fa3" providerId="ADAL" clId="{63119536-570C-42B4-B5CC-15843319C1D0}" dt="2021-08-23T07:04:12.244" v="635" actId="20577"/>
          <ac:spMkLst>
            <pc:docMk/>
            <pc:sldMk cId="3004838206" sldId="458"/>
            <ac:spMk id="8" creationId="{A674A891-DEFE-4BE7-B13A-DFA97EDE4651}"/>
          </ac:spMkLst>
        </pc:spChg>
        <pc:picChg chg="add mod">
          <ac:chgData name="Mark Fox" userId="0ccb2a47-72a2-4d90-bb9a-e525dcc02fa3" providerId="ADAL" clId="{63119536-570C-42B4-B5CC-15843319C1D0}" dt="2021-08-23T07:04:40.659" v="636"/>
          <ac:picMkLst>
            <pc:docMk/>
            <pc:sldMk cId="3004838206" sldId="458"/>
            <ac:picMk id="6" creationId="{8A5F1BFF-53E5-4A7E-9C26-FB6BB640E05C}"/>
          </ac:picMkLst>
        </pc:picChg>
        <pc:cxnChg chg="add mod">
          <ac:chgData name="Mark Fox" userId="0ccb2a47-72a2-4d90-bb9a-e525dcc02fa3" providerId="ADAL" clId="{63119536-570C-42B4-B5CC-15843319C1D0}" dt="2021-08-23T19:12:42.859" v="3340"/>
          <ac:cxnSpMkLst>
            <pc:docMk/>
            <pc:sldMk cId="3004838206" sldId="458"/>
            <ac:cxnSpMk id="9" creationId="{C6FAEE84-4F75-432E-B7C0-6610FD539183}"/>
          </ac:cxnSpMkLst>
        </pc:cxnChg>
      </pc:sldChg>
      <pc:sldChg chg="addSp delSp modSp new mod">
        <pc:chgData name="Mark Fox" userId="0ccb2a47-72a2-4d90-bb9a-e525dcc02fa3" providerId="ADAL" clId="{63119536-570C-42B4-B5CC-15843319C1D0}" dt="2021-08-23T19:12:39.204" v="3339"/>
        <pc:sldMkLst>
          <pc:docMk/>
          <pc:sldMk cId="2999565096" sldId="459"/>
        </pc:sldMkLst>
        <pc:spChg chg="mod">
          <ac:chgData name="Mark Fox" userId="0ccb2a47-72a2-4d90-bb9a-e525dcc02fa3" providerId="ADAL" clId="{63119536-570C-42B4-B5CC-15843319C1D0}" dt="2021-08-23T08:39:57.743" v="1123" actId="20577"/>
          <ac:spMkLst>
            <pc:docMk/>
            <pc:sldMk cId="2999565096" sldId="459"/>
            <ac:spMk id="2" creationId="{F0601130-1D45-488F-A0D1-EEBFBCC2A78C}"/>
          </ac:spMkLst>
        </pc:spChg>
        <pc:spChg chg="del">
          <ac:chgData name="Mark Fox" userId="0ccb2a47-72a2-4d90-bb9a-e525dcc02fa3" providerId="ADAL" clId="{63119536-570C-42B4-B5CC-15843319C1D0}" dt="2021-08-23T08:36:10.478" v="721" actId="478"/>
          <ac:spMkLst>
            <pc:docMk/>
            <pc:sldMk cId="2999565096" sldId="459"/>
            <ac:spMk id="3" creationId="{CBF4B449-624F-4975-9F7B-90D4E23FB779}"/>
          </ac:spMkLst>
        </pc:spChg>
        <pc:spChg chg="add mod">
          <ac:chgData name="Mark Fox" userId="0ccb2a47-72a2-4d90-bb9a-e525dcc02fa3" providerId="ADAL" clId="{63119536-570C-42B4-B5CC-15843319C1D0}" dt="2021-08-23T08:39:18.128" v="1073" actId="1076"/>
          <ac:spMkLst>
            <pc:docMk/>
            <pc:sldMk cId="2999565096" sldId="459"/>
            <ac:spMk id="5" creationId="{F898423F-6DF9-46F7-A9EF-616E4A397289}"/>
          </ac:spMkLst>
        </pc:spChg>
        <pc:spChg chg="add mod">
          <ac:chgData name="Mark Fox" userId="0ccb2a47-72a2-4d90-bb9a-e525dcc02fa3" providerId="ADAL" clId="{63119536-570C-42B4-B5CC-15843319C1D0}" dt="2021-08-23T08:41:02.234" v="1235" actId="20577"/>
          <ac:spMkLst>
            <pc:docMk/>
            <pc:sldMk cId="2999565096" sldId="459"/>
            <ac:spMk id="6" creationId="{55BE8464-17F0-4519-8D49-9E25FDC22BEB}"/>
          </ac:spMkLst>
        </pc:spChg>
        <pc:picChg chg="add mod">
          <ac:chgData name="Mark Fox" userId="0ccb2a47-72a2-4d90-bb9a-e525dcc02fa3" providerId="ADAL" clId="{63119536-570C-42B4-B5CC-15843319C1D0}" dt="2021-08-23T08:41:22.927" v="1236"/>
          <ac:picMkLst>
            <pc:docMk/>
            <pc:sldMk cId="2999565096" sldId="459"/>
            <ac:picMk id="4" creationId="{ECF0F36F-2A43-4B4A-B8B0-7D9DFA16D387}"/>
          </ac:picMkLst>
        </pc:picChg>
        <pc:cxnChg chg="add mod">
          <ac:chgData name="Mark Fox" userId="0ccb2a47-72a2-4d90-bb9a-e525dcc02fa3" providerId="ADAL" clId="{63119536-570C-42B4-B5CC-15843319C1D0}" dt="2021-08-23T19:12:39.204" v="3339"/>
          <ac:cxnSpMkLst>
            <pc:docMk/>
            <pc:sldMk cId="2999565096" sldId="459"/>
            <ac:cxnSpMk id="7" creationId="{3732BD85-C7AE-4732-81E1-DE3F919ACE53}"/>
          </ac:cxnSpMkLst>
        </pc:cxnChg>
      </pc:sldChg>
      <pc:sldChg chg="new del">
        <pc:chgData name="Mark Fox" userId="0ccb2a47-72a2-4d90-bb9a-e525dcc02fa3" providerId="ADAL" clId="{63119536-570C-42B4-B5CC-15843319C1D0}" dt="2021-08-23T08:42:25.463" v="1238" actId="680"/>
        <pc:sldMkLst>
          <pc:docMk/>
          <pc:sldMk cId="1418938378" sldId="460"/>
        </pc:sldMkLst>
      </pc:sldChg>
      <pc:sldChg chg="addSp modSp add mod">
        <pc:chgData name="Mark Fox" userId="0ccb2a47-72a2-4d90-bb9a-e525dcc02fa3" providerId="ADAL" clId="{63119536-570C-42B4-B5CC-15843319C1D0}" dt="2021-08-23T19:12:34.604" v="3338"/>
        <pc:sldMkLst>
          <pc:docMk/>
          <pc:sldMk cId="2419457526" sldId="460"/>
        </pc:sldMkLst>
        <pc:spChg chg="mod">
          <ac:chgData name="Mark Fox" userId="0ccb2a47-72a2-4d90-bb9a-e525dcc02fa3" providerId="ADAL" clId="{63119536-570C-42B4-B5CC-15843319C1D0}" dt="2021-08-23T08:44:03.035" v="1492" actId="20577"/>
          <ac:spMkLst>
            <pc:docMk/>
            <pc:sldMk cId="2419457526" sldId="460"/>
            <ac:spMk id="2" creationId="{F0601130-1D45-488F-A0D1-EEBFBCC2A78C}"/>
          </ac:spMkLst>
        </pc:spChg>
        <pc:spChg chg="mod">
          <ac:chgData name="Mark Fox" userId="0ccb2a47-72a2-4d90-bb9a-e525dcc02fa3" providerId="ADAL" clId="{63119536-570C-42B4-B5CC-15843319C1D0}" dt="2021-08-23T09:15:46.790" v="2447" actId="1076"/>
          <ac:spMkLst>
            <pc:docMk/>
            <pc:sldMk cId="2419457526" sldId="460"/>
            <ac:spMk id="5" creationId="{F898423F-6DF9-46F7-A9EF-616E4A397289}"/>
          </ac:spMkLst>
        </pc:spChg>
        <pc:picChg chg="mod">
          <ac:chgData name="Mark Fox" userId="0ccb2a47-72a2-4d90-bb9a-e525dcc02fa3" providerId="ADAL" clId="{63119536-570C-42B4-B5CC-15843319C1D0}" dt="2021-08-23T09:15:38.233" v="2445" actId="1076"/>
          <ac:picMkLst>
            <pc:docMk/>
            <pc:sldMk cId="2419457526" sldId="460"/>
            <ac:picMk id="4" creationId="{ECF0F36F-2A43-4B4A-B8B0-7D9DFA16D387}"/>
          </ac:picMkLst>
        </pc:picChg>
        <pc:cxnChg chg="add mod">
          <ac:chgData name="Mark Fox" userId="0ccb2a47-72a2-4d90-bb9a-e525dcc02fa3" providerId="ADAL" clId="{63119536-570C-42B4-B5CC-15843319C1D0}" dt="2021-08-23T19:12:34.604" v="3338"/>
          <ac:cxnSpMkLst>
            <pc:docMk/>
            <pc:sldMk cId="2419457526" sldId="460"/>
            <ac:cxnSpMk id="7" creationId="{44191318-21FA-4653-B068-6378D8AA34D2}"/>
          </ac:cxnSpMkLst>
        </pc:cxnChg>
      </pc:sldChg>
      <pc:sldChg chg="addSp delSp modSp new mod">
        <pc:chgData name="Mark Fox" userId="0ccb2a47-72a2-4d90-bb9a-e525dcc02fa3" providerId="ADAL" clId="{63119536-570C-42B4-B5CC-15843319C1D0}" dt="2021-08-23T19:12:30.359" v="3337"/>
        <pc:sldMkLst>
          <pc:docMk/>
          <pc:sldMk cId="3176512536" sldId="461"/>
        </pc:sldMkLst>
        <pc:spChg chg="mod">
          <ac:chgData name="Mark Fox" userId="0ccb2a47-72a2-4d90-bb9a-e525dcc02fa3" providerId="ADAL" clId="{63119536-570C-42B4-B5CC-15843319C1D0}" dt="2021-08-23T09:09:56.939" v="2284" actId="20577"/>
          <ac:spMkLst>
            <pc:docMk/>
            <pc:sldMk cId="3176512536" sldId="461"/>
            <ac:spMk id="2" creationId="{2B6D60E2-A3FC-4C0B-865B-80D4BD38AE8D}"/>
          </ac:spMkLst>
        </pc:spChg>
        <pc:spChg chg="del">
          <ac:chgData name="Mark Fox" userId="0ccb2a47-72a2-4d90-bb9a-e525dcc02fa3" providerId="ADAL" clId="{63119536-570C-42B4-B5CC-15843319C1D0}" dt="2021-08-23T08:46:39.877" v="1494" actId="478"/>
          <ac:spMkLst>
            <pc:docMk/>
            <pc:sldMk cId="3176512536" sldId="461"/>
            <ac:spMk id="3" creationId="{612CCB8C-8477-429E-B4D8-2A2C01BFFCD4}"/>
          </ac:spMkLst>
        </pc:spChg>
        <pc:spChg chg="add del mod">
          <ac:chgData name="Mark Fox" userId="0ccb2a47-72a2-4d90-bb9a-e525dcc02fa3" providerId="ADAL" clId="{63119536-570C-42B4-B5CC-15843319C1D0}" dt="2021-08-23T09:03:38.390" v="1545"/>
          <ac:spMkLst>
            <pc:docMk/>
            <pc:sldMk cId="3176512536" sldId="461"/>
            <ac:spMk id="6" creationId="{3222A642-11A3-446E-A25A-272A3771100F}"/>
          </ac:spMkLst>
        </pc:spChg>
        <pc:spChg chg="add del mod">
          <ac:chgData name="Mark Fox" userId="0ccb2a47-72a2-4d90-bb9a-e525dcc02fa3" providerId="ADAL" clId="{63119536-570C-42B4-B5CC-15843319C1D0}" dt="2021-08-23T09:03:38.382" v="1543" actId="478"/>
          <ac:spMkLst>
            <pc:docMk/>
            <pc:sldMk cId="3176512536" sldId="461"/>
            <ac:spMk id="7" creationId="{AAE861C1-3C39-4ED5-9612-331B7400E481}"/>
          </ac:spMkLst>
        </pc:spChg>
        <pc:spChg chg="add mod">
          <ac:chgData name="Mark Fox" userId="0ccb2a47-72a2-4d90-bb9a-e525dcc02fa3" providerId="ADAL" clId="{63119536-570C-42B4-B5CC-15843319C1D0}" dt="2021-08-23T09:16:16.197" v="2495" actId="20577"/>
          <ac:spMkLst>
            <pc:docMk/>
            <pc:sldMk cId="3176512536" sldId="461"/>
            <ac:spMk id="8" creationId="{134A9431-DE6D-4307-BA8B-E17D091CE242}"/>
          </ac:spMkLst>
        </pc:spChg>
        <pc:spChg chg="add mod">
          <ac:chgData name="Mark Fox" userId="0ccb2a47-72a2-4d90-bb9a-e525dcc02fa3" providerId="ADAL" clId="{63119536-570C-42B4-B5CC-15843319C1D0}" dt="2021-08-23T09:20:14.041" v="2626" actId="20577"/>
          <ac:spMkLst>
            <pc:docMk/>
            <pc:sldMk cId="3176512536" sldId="461"/>
            <ac:spMk id="9" creationId="{368B45FD-FB87-47CC-A9B3-3739918CB583}"/>
          </ac:spMkLst>
        </pc:spChg>
        <pc:picChg chg="add mod">
          <ac:chgData name="Mark Fox" userId="0ccb2a47-72a2-4d90-bb9a-e525dcc02fa3" providerId="ADAL" clId="{63119536-570C-42B4-B5CC-15843319C1D0}" dt="2021-08-23T09:17:48.810" v="2608"/>
          <ac:picMkLst>
            <pc:docMk/>
            <pc:sldMk cId="3176512536" sldId="461"/>
            <ac:picMk id="4" creationId="{2731CAFB-B7C8-4FA1-B48B-D572E11022E3}"/>
          </ac:picMkLst>
        </pc:picChg>
        <pc:picChg chg="add mod">
          <ac:chgData name="Mark Fox" userId="0ccb2a47-72a2-4d90-bb9a-e525dcc02fa3" providerId="ADAL" clId="{63119536-570C-42B4-B5CC-15843319C1D0}" dt="2021-08-23T09:18:56.626" v="2610" actId="1076"/>
          <ac:picMkLst>
            <pc:docMk/>
            <pc:sldMk cId="3176512536" sldId="461"/>
            <ac:picMk id="5" creationId="{20328EC8-8606-4211-B0BF-45AE9177FAAE}"/>
          </ac:picMkLst>
        </pc:picChg>
        <pc:cxnChg chg="add mod">
          <ac:chgData name="Mark Fox" userId="0ccb2a47-72a2-4d90-bb9a-e525dcc02fa3" providerId="ADAL" clId="{63119536-570C-42B4-B5CC-15843319C1D0}" dt="2021-08-23T19:12:30.359" v="3337"/>
          <ac:cxnSpMkLst>
            <pc:docMk/>
            <pc:sldMk cId="3176512536" sldId="461"/>
            <ac:cxnSpMk id="10" creationId="{E8A50B1A-8700-4CBE-B480-8737CEA7759E}"/>
          </ac:cxnSpMkLst>
        </pc:cxnChg>
      </pc:sldChg>
      <pc:sldChg chg="addSp modSp mod modAnim modNotesTx">
        <pc:chgData name="Mark Fox" userId="0ccb2a47-72a2-4d90-bb9a-e525dcc02fa3" providerId="ADAL" clId="{63119536-570C-42B4-B5CC-15843319C1D0}" dt="2021-08-23T12:17:36.542" v="2983" actId="20577"/>
        <pc:sldMkLst>
          <pc:docMk/>
          <pc:sldMk cId="744229820" sldId="465"/>
        </pc:sldMkLst>
        <pc:spChg chg="mod">
          <ac:chgData name="Mark Fox" userId="0ccb2a47-72a2-4d90-bb9a-e525dcc02fa3" providerId="ADAL" clId="{63119536-570C-42B4-B5CC-15843319C1D0}" dt="2021-08-23T09:26:26.440" v="2723" actId="5793"/>
          <ac:spMkLst>
            <pc:docMk/>
            <pc:sldMk cId="744229820" sldId="465"/>
            <ac:spMk id="2" creationId="{F77F9ABD-AB47-4B36-BF89-42A4FD8AA8FC}"/>
          </ac:spMkLst>
        </pc:spChg>
        <pc:spChg chg="mod">
          <ac:chgData name="Mark Fox" userId="0ccb2a47-72a2-4d90-bb9a-e525dcc02fa3" providerId="ADAL" clId="{63119536-570C-42B4-B5CC-15843319C1D0}" dt="2021-08-23T12:17:36.542" v="2983" actId="20577"/>
          <ac:spMkLst>
            <pc:docMk/>
            <pc:sldMk cId="744229820" sldId="465"/>
            <ac:spMk id="5" creationId="{65A688A8-6B10-4425-8448-A4A8D0EA147A}"/>
          </ac:spMkLst>
        </pc:spChg>
        <pc:picChg chg="add mod">
          <ac:chgData name="Mark Fox" userId="0ccb2a47-72a2-4d90-bb9a-e525dcc02fa3" providerId="ADAL" clId="{63119536-570C-42B4-B5CC-15843319C1D0}" dt="2021-08-23T09:43:09.986" v="2769" actId="1076"/>
          <ac:picMkLst>
            <pc:docMk/>
            <pc:sldMk cId="744229820" sldId="465"/>
            <ac:picMk id="7" creationId="{24FF72A5-3E89-443F-8917-B5897AB49D4C}"/>
          </ac:picMkLst>
        </pc:picChg>
        <pc:picChg chg="add mod">
          <ac:chgData name="Mark Fox" userId="0ccb2a47-72a2-4d90-bb9a-e525dcc02fa3" providerId="ADAL" clId="{63119536-570C-42B4-B5CC-15843319C1D0}" dt="2021-08-23T09:43:12.110" v="2770" actId="1076"/>
          <ac:picMkLst>
            <pc:docMk/>
            <pc:sldMk cId="744229820" sldId="465"/>
            <ac:picMk id="8" creationId="{2B82E03A-F15C-49F3-87A6-8B98704C4080}"/>
          </ac:picMkLst>
        </pc:picChg>
        <pc:picChg chg="add mod">
          <ac:chgData name="Mark Fox" userId="0ccb2a47-72a2-4d90-bb9a-e525dcc02fa3" providerId="ADAL" clId="{63119536-570C-42B4-B5CC-15843319C1D0}" dt="2021-08-23T09:43:14.156" v="2771" actId="1076"/>
          <ac:picMkLst>
            <pc:docMk/>
            <pc:sldMk cId="744229820" sldId="465"/>
            <ac:picMk id="9" creationId="{BFB69620-137A-4FBA-B023-8CD2EE72EAB6}"/>
          </ac:picMkLst>
        </pc:picChg>
        <pc:picChg chg="add mod">
          <ac:chgData name="Mark Fox" userId="0ccb2a47-72a2-4d90-bb9a-e525dcc02fa3" providerId="ADAL" clId="{63119536-570C-42B4-B5CC-15843319C1D0}" dt="2021-08-23T09:43:20.882" v="2773" actId="14100"/>
          <ac:picMkLst>
            <pc:docMk/>
            <pc:sldMk cId="744229820" sldId="465"/>
            <ac:picMk id="10" creationId="{B8B7F334-48D7-46A6-93CC-6E25BAE5D428}"/>
          </ac:picMkLst>
        </pc:picChg>
        <pc:picChg chg="add mod">
          <ac:chgData name="Mark Fox" userId="0ccb2a47-72a2-4d90-bb9a-e525dcc02fa3" providerId="ADAL" clId="{63119536-570C-42B4-B5CC-15843319C1D0}" dt="2021-08-23T09:43:05.112" v="2768" actId="1076"/>
          <ac:picMkLst>
            <pc:docMk/>
            <pc:sldMk cId="744229820" sldId="465"/>
            <ac:picMk id="11" creationId="{90C5C7DE-590F-466D-BFBD-8D6A15528769}"/>
          </ac:picMkLst>
        </pc:picChg>
      </pc:sldChg>
      <pc:sldChg chg="modSp mod">
        <pc:chgData name="Mark Fox" userId="0ccb2a47-72a2-4d90-bb9a-e525dcc02fa3" providerId="ADAL" clId="{63119536-570C-42B4-B5CC-15843319C1D0}" dt="2021-08-23T13:23:03.503" v="3255" actId="20577"/>
        <pc:sldMkLst>
          <pc:docMk/>
          <pc:sldMk cId="1486194687" sldId="466"/>
        </pc:sldMkLst>
        <pc:spChg chg="mod">
          <ac:chgData name="Mark Fox" userId="0ccb2a47-72a2-4d90-bb9a-e525dcc02fa3" providerId="ADAL" clId="{63119536-570C-42B4-B5CC-15843319C1D0}" dt="2021-08-23T13:23:03.503" v="3255" actId="20577"/>
          <ac:spMkLst>
            <pc:docMk/>
            <pc:sldMk cId="1486194687" sldId="466"/>
            <ac:spMk id="8" creationId="{59595BF7-8CF5-4806-ABA5-4441B7E576E1}"/>
          </ac:spMkLst>
        </pc:spChg>
      </pc:sldChg>
      <pc:sldChg chg="addSp delSp modSp new mod">
        <pc:chgData name="Mark Fox" userId="0ccb2a47-72a2-4d90-bb9a-e525dcc02fa3" providerId="ADAL" clId="{63119536-570C-42B4-B5CC-15843319C1D0}" dt="2021-08-23T19:12:26.097" v="3336"/>
        <pc:sldMkLst>
          <pc:docMk/>
          <pc:sldMk cId="2534045355" sldId="467"/>
        </pc:sldMkLst>
        <pc:spChg chg="del">
          <ac:chgData name="Mark Fox" userId="0ccb2a47-72a2-4d90-bb9a-e525dcc02fa3" providerId="ADAL" clId="{63119536-570C-42B4-B5CC-15843319C1D0}" dt="2021-08-23T12:26:37.281" v="2985"/>
          <ac:spMkLst>
            <pc:docMk/>
            <pc:sldMk cId="2534045355" sldId="467"/>
            <ac:spMk id="2" creationId="{919B66A8-A928-4C8E-941B-225079639650}"/>
          </ac:spMkLst>
        </pc:spChg>
        <pc:spChg chg="del">
          <ac:chgData name="Mark Fox" userId="0ccb2a47-72a2-4d90-bb9a-e525dcc02fa3" providerId="ADAL" clId="{63119536-570C-42B4-B5CC-15843319C1D0}" dt="2021-08-23T12:26:37.281" v="2985"/>
          <ac:spMkLst>
            <pc:docMk/>
            <pc:sldMk cId="2534045355" sldId="467"/>
            <ac:spMk id="3" creationId="{06A6C4F3-907D-478F-9392-3C49F8DA2C64}"/>
          </ac:spMkLst>
        </pc:spChg>
        <pc:spChg chg="del">
          <ac:chgData name="Mark Fox" userId="0ccb2a47-72a2-4d90-bb9a-e525dcc02fa3" providerId="ADAL" clId="{63119536-570C-42B4-B5CC-15843319C1D0}" dt="2021-08-23T12:26:37.281" v="2985"/>
          <ac:spMkLst>
            <pc:docMk/>
            <pc:sldMk cId="2534045355" sldId="467"/>
            <ac:spMk id="4" creationId="{15418735-4945-4136-AB9E-40E0651076B8}"/>
          </ac:spMkLst>
        </pc:spChg>
        <pc:spChg chg="add mod">
          <ac:chgData name="Mark Fox" userId="0ccb2a47-72a2-4d90-bb9a-e525dcc02fa3" providerId="ADAL" clId="{63119536-570C-42B4-B5CC-15843319C1D0}" dt="2021-08-23T12:55:37.573" v="3084" actId="14100"/>
          <ac:spMkLst>
            <pc:docMk/>
            <pc:sldMk cId="2534045355" sldId="467"/>
            <ac:spMk id="5" creationId="{BB20878E-7616-43E6-8C2D-DAB332F8841D}"/>
          </ac:spMkLst>
        </pc:spChg>
        <pc:spChg chg="add del mod">
          <ac:chgData name="Mark Fox" userId="0ccb2a47-72a2-4d90-bb9a-e525dcc02fa3" providerId="ADAL" clId="{63119536-570C-42B4-B5CC-15843319C1D0}" dt="2021-08-23T12:26:41.424" v="2986" actId="478"/>
          <ac:spMkLst>
            <pc:docMk/>
            <pc:sldMk cId="2534045355" sldId="467"/>
            <ac:spMk id="6" creationId="{74540233-9BA1-41D5-A963-F3DFB100F175}"/>
          </ac:spMkLst>
        </pc:spChg>
        <pc:picChg chg="add mod">
          <ac:chgData name="Mark Fox" userId="0ccb2a47-72a2-4d90-bb9a-e525dcc02fa3" providerId="ADAL" clId="{63119536-570C-42B4-B5CC-15843319C1D0}" dt="2021-08-23T12:38:04.088" v="3048" actId="1076"/>
          <ac:picMkLst>
            <pc:docMk/>
            <pc:sldMk cId="2534045355" sldId="467"/>
            <ac:picMk id="7" creationId="{A5E9672A-DEFA-4310-8C86-A40B124107AE}"/>
          </ac:picMkLst>
        </pc:picChg>
        <pc:picChg chg="add mod">
          <ac:chgData name="Mark Fox" userId="0ccb2a47-72a2-4d90-bb9a-e525dcc02fa3" providerId="ADAL" clId="{63119536-570C-42B4-B5CC-15843319C1D0}" dt="2021-08-23T12:51:36.023" v="3057" actId="1076"/>
          <ac:picMkLst>
            <pc:docMk/>
            <pc:sldMk cId="2534045355" sldId="467"/>
            <ac:picMk id="8" creationId="{42BF89D0-4936-4007-B28E-5444C5F167EE}"/>
          </ac:picMkLst>
        </pc:picChg>
        <pc:picChg chg="add mod modCrop">
          <ac:chgData name="Mark Fox" userId="0ccb2a47-72a2-4d90-bb9a-e525dcc02fa3" providerId="ADAL" clId="{63119536-570C-42B4-B5CC-15843319C1D0}" dt="2021-08-23T12:53:27.813" v="3079" actId="1076"/>
          <ac:picMkLst>
            <pc:docMk/>
            <pc:sldMk cId="2534045355" sldId="467"/>
            <ac:picMk id="9" creationId="{36056EAD-C099-4FD9-9B5D-8A2313E8BD5F}"/>
          </ac:picMkLst>
        </pc:picChg>
        <pc:picChg chg="add mod">
          <ac:chgData name="Mark Fox" userId="0ccb2a47-72a2-4d90-bb9a-e525dcc02fa3" providerId="ADAL" clId="{63119536-570C-42B4-B5CC-15843319C1D0}" dt="2021-08-23T12:53:51.997" v="3081" actId="1076"/>
          <ac:picMkLst>
            <pc:docMk/>
            <pc:sldMk cId="2534045355" sldId="467"/>
            <ac:picMk id="10" creationId="{343CF699-D55B-4D29-A0E5-21268772F841}"/>
          </ac:picMkLst>
        </pc:picChg>
        <pc:picChg chg="add mod">
          <ac:chgData name="Mark Fox" userId="0ccb2a47-72a2-4d90-bb9a-e525dcc02fa3" providerId="ADAL" clId="{63119536-570C-42B4-B5CC-15843319C1D0}" dt="2021-08-23T12:55:46.888" v="3085" actId="1076"/>
          <ac:picMkLst>
            <pc:docMk/>
            <pc:sldMk cId="2534045355" sldId="467"/>
            <ac:picMk id="11" creationId="{614D1715-1340-4797-9BE7-CBF8C02B24B6}"/>
          </ac:picMkLst>
        </pc:picChg>
        <pc:cxnChg chg="add mod">
          <ac:chgData name="Mark Fox" userId="0ccb2a47-72a2-4d90-bb9a-e525dcc02fa3" providerId="ADAL" clId="{63119536-570C-42B4-B5CC-15843319C1D0}" dt="2021-08-23T19:12:26.097" v="3336"/>
          <ac:cxnSpMkLst>
            <pc:docMk/>
            <pc:sldMk cId="2534045355" sldId="467"/>
            <ac:cxnSpMk id="12" creationId="{8FB745CF-157C-4793-9071-B60747EB35AF}"/>
          </ac:cxnSpMkLst>
        </pc:cxnChg>
      </pc:sldChg>
      <pc:sldChg chg="addSp delSp modSp new mod modNotesTx">
        <pc:chgData name="Mark Fox" userId="0ccb2a47-72a2-4d90-bb9a-e525dcc02fa3" providerId="ADAL" clId="{63119536-570C-42B4-B5CC-15843319C1D0}" dt="2021-08-24T06:09:23.097" v="3366" actId="20577"/>
        <pc:sldMkLst>
          <pc:docMk/>
          <pc:sldMk cId="4065216378" sldId="468"/>
        </pc:sldMkLst>
        <pc:spChg chg="mod">
          <ac:chgData name="Mark Fox" userId="0ccb2a47-72a2-4d90-bb9a-e525dcc02fa3" providerId="ADAL" clId="{63119536-570C-42B4-B5CC-15843319C1D0}" dt="2021-08-23T19:11:35.157" v="3331" actId="14100"/>
          <ac:spMkLst>
            <pc:docMk/>
            <pc:sldMk cId="4065216378" sldId="468"/>
            <ac:spMk id="2" creationId="{C717955E-14BE-48F0-9863-7942BC0275DB}"/>
          </ac:spMkLst>
        </pc:spChg>
        <pc:spChg chg="del">
          <ac:chgData name="Mark Fox" userId="0ccb2a47-72a2-4d90-bb9a-e525dcc02fa3" providerId="ADAL" clId="{63119536-570C-42B4-B5CC-15843319C1D0}" dt="2021-08-23T12:36:35.237" v="3039" actId="478"/>
          <ac:spMkLst>
            <pc:docMk/>
            <pc:sldMk cId="4065216378" sldId="468"/>
            <ac:spMk id="3" creationId="{D5A24B67-581A-4CA5-A94C-3EB3A8566090}"/>
          </ac:spMkLst>
        </pc:spChg>
        <pc:spChg chg="add mod">
          <ac:chgData name="Mark Fox" userId="0ccb2a47-72a2-4d90-bb9a-e525dcc02fa3" providerId="ADAL" clId="{63119536-570C-42B4-B5CC-15843319C1D0}" dt="2021-08-23T13:22:22.840" v="3193" actId="164"/>
          <ac:spMkLst>
            <pc:docMk/>
            <pc:sldMk cId="4065216378" sldId="468"/>
            <ac:spMk id="19" creationId="{E980C6C6-1B2C-4E12-B806-8D6D1B9F2F23}"/>
          </ac:spMkLst>
        </pc:spChg>
        <pc:grpChg chg="add mod">
          <ac:chgData name="Mark Fox" userId="0ccb2a47-72a2-4d90-bb9a-e525dcc02fa3" providerId="ADAL" clId="{63119536-570C-42B4-B5CC-15843319C1D0}" dt="2021-08-23T19:11:52.994" v="3334" actId="1076"/>
          <ac:grpSpMkLst>
            <pc:docMk/>
            <pc:sldMk cId="4065216378" sldId="468"/>
            <ac:grpSpMk id="17" creationId="{EC567F5A-3C7D-40A9-897E-472F58C8BB24}"/>
          </ac:grpSpMkLst>
        </pc:grpChg>
        <pc:grpChg chg="add mod">
          <ac:chgData name="Mark Fox" userId="0ccb2a47-72a2-4d90-bb9a-e525dcc02fa3" providerId="ADAL" clId="{63119536-570C-42B4-B5CC-15843319C1D0}" dt="2021-08-23T19:11:41.783" v="3332" actId="1076"/>
          <ac:grpSpMkLst>
            <pc:docMk/>
            <pc:sldMk cId="4065216378" sldId="468"/>
            <ac:grpSpMk id="20" creationId="{9B147E23-B9F7-4FD6-94DE-B0327A6264E9}"/>
          </ac:grpSpMkLst>
        </pc:grpChg>
        <pc:picChg chg="add del mod">
          <ac:chgData name="Mark Fox" userId="0ccb2a47-72a2-4d90-bb9a-e525dcc02fa3" providerId="ADAL" clId="{63119536-570C-42B4-B5CC-15843319C1D0}" dt="2021-08-23T12:37:49.190" v="3044" actId="21"/>
          <ac:picMkLst>
            <pc:docMk/>
            <pc:sldMk cId="4065216378" sldId="468"/>
            <ac:picMk id="4" creationId="{DEA00E29-A4C6-4B08-8E9F-3AED4E2C2ECB}"/>
          </ac:picMkLst>
        </pc:picChg>
        <pc:picChg chg="add del mod">
          <ac:chgData name="Mark Fox" userId="0ccb2a47-72a2-4d90-bb9a-e525dcc02fa3" providerId="ADAL" clId="{63119536-570C-42B4-B5CC-15843319C1D0}" dt="2021-08-23T12:55:56.405" v="3086" actId="478"/>
          <ac:picMkLst>
            <pc:docMk/>
            <pc:sldMk cId="4065216378" sldId="468"/>
            <ac:picMk id="5" creationId="{1460E07E-0215-43D8-9795-865AB7F32497}"/>
          </ac:picMkLst>
        </pc:picChg>
        <pc:picChg chg="add del mod">
          <ac:chgData name="Mark Fox" userId="0ccb2a47-72a2-4d90-bb9a-e525dcc02fa3" providerId="ADAL" clId="{63119536-570C-42B4-B5CC-15843319C1D0}" dt="2021-08-23T12:52:50.419" v="3073" actId="21"/>
          <ac:picMkLst>
            <pc:docMk/>
            <pc:sldMk cId="4065216378" sldId="468"/>
            <ac:picMk id="6" creationId="{9B7F53DC-3106-4CAB-9BD4-05475ADB04E0}"/>
          </ac:picMkLst>
        </pc:picChg>
        <pc:picChg chg="add mod">
          <ac:chgData name="Mark Fox" userId="0ccb2a47-72a2-4d90-bb9a-e525dcc02fa3" providerId="ADAL" clId="{63119536-570C-42B4-B5CC-15843319C1D0}" dt="2021-08-23T13:23:52.591" v="3263" actId="14100"/>
          <ac:picMkLst>
            <pc:docMk/>
            <pc:sldMk cId="4065216378" sldId="468"/>
            <ac:picMk id="7" creationId="{1AE6E8E6-252E-4672-B59E-119F9599E99D}"/>
          </ac:picMkLst>
        </pc:picChg>
        <pc:picChg chg="add mod">
          <ac:chgData name="Mark Fox" userId="0ccb2a47-72a2-4d90-bb9a-e525dcc02fa3" providerId="ADAL" clId="{63119536-570C-42B4-B5CC-15843319C1D0}" dt="2021-08-23T19:11:52.994" v="3334" actId="1076"/>
          <ac:picMkLst>
            <pc:docMk/>
            <pc:sldMk cId="4065216378" sldId="468"/>
            <ac:picMk id="8" creationId="{F82AE9A5-E21C-468C-99A1-01DDC3053A32}"/>
          </ac:picMkLst>
        </pc:picChg>
        <pc:picChg chg="add mod">
          <ac:chgData name="Mark Fox" userId="0ccb2a47-72a2-4d90-bb9a-e525dcc02fa3" providerId="ADAL" clId="{63119536-570C-42B4-B5CC-15843319C1D0}" dt="2021-08-23T19:11:52.994" v="3334" actId="1076"/>
          <ac:picMkLst>
            <pc:docMk/>
            <pc:sldMk cId="4065216378" sldId="468"/>
            <ac:picMk id="9" creationId="{B71824D5-01A7-45F7-AB64-42CD36DE54CB}"/>
          </ac:picMkLst>
        </pc:picChg>
        <pc:picChg chg="add mod">
          <ac:chgData name="Mark Fox" userId="0ccb2a47-72a2-4d90-bb9a-e525dcc02fa3" providerId="ADAL" clId="{63119536-570C-42B4-B5CC-15843319C1D0}" dt="2021-08-23T13:25:38.332" v="3271" actId="1076"/>
          <ac:picMkLst>
            <pc:docMk/>
            <pc:sldMk cId="4065216378" sldId="468"/>
            <ac:picMk id="10" creationId="{3E72453F-2586-4F48-B9F1-D4949D2EA7BF}"/>
          </ac:picMkLst>
        </pc:picChg>
        <pc:picChg chg="add del mod">
          <ac:chgData name="Mark Fox" userId="0ccb2a47-72a2-4d90-bb9a-e525dcc02fa3" providerId="ADAL" clId="{63119536-570C-42B4-B5CC-15843319C1D0}" dt="2021-08-23T13:07:22.423" v="3149" actId="478"/>
          <ac:picMkLst>
            <pc:docMk/>
            <pc:sldMk cId="4065216378" sldId="468"/>
            <ac:picMk id="11" creationId="{14DA71B1-B521-40E5-9648-FCF8FA98DA5A}"/>
          </ac:picMkLst>
        </pc:picChg>
        <pc:picChg chg="add del mod">
          <ac:chgData name="Mark Fox" userId="0ccb2a47-72a2-4d90-bb9a-e525dcc02fa3" providerId="ADAL" clId="{63119536-570C-42B4-B5CC-15843319C1D0}" dt="2021-08-23T13:13:46.131" v="3172" actId="478"/>
          <ac:picMkLst>
            <pc:docMk/>
            <pc:sldMk cId="4065216378" sldId="468"/>
            <ac:picMk id="12" creationId="{B628D6C2-6F20-48B5-8BC1-D51CB05BA1A2}"/>
          </ac:picMkLst>
        </pc:picChg>
        <pc:picChg chg="add mod">
          <ac:chgData name="Mark Fox" userId="0ccb2a47-72a2-4d90-bb9a-e525dcc02fa3" providerId="ADAL" clId="{63119536-570C-42B4-B5CC-15843319C1D0}" dt="2021-08-23T13:22:22.840" v="3193" actId="164"/>
          <ac:picMkLst>
            <pc:docMk/>
            <pc:sldMk cId="4065216378" sldId="468"/>
            <ac:picMk id="13" creationId="{49E5823E-4E34-4F72-92C8-6D322D817CE0}"/>
          </ac:picMkLst>
        </pc:picChg>
        <pc:picChg chg="add del mod">
          <ac:chgData name="Mark Fox" userId="0ccb2a47-72a2-4d90-bb9a-e525dcc02fa3" providerId="ADAL" clId="{63119536-570C-42B4-B5CC-15843319C1D0}" dt="2021-08-23T13:11:39.407" v="3167" actId="478"/>
          <ac:picMkLst>
            <pc:docMk/>
            <pc:sldMk cId="4065216378" sldId="468"/>
            <ac:picMk id="14" creationId="{42272B29-6C57-4646-A37E-ECEE89CC838A}"/>
          </ac:picMkLst>
        </pc:picChg>
        <pc:picChg chg="add del mod">
          <ac:chgData name="Mark Fox" userId="0ccb2a47-72a2-4d90-bb9a-e525dcc02fa3" providerId="ADAL" clId="{63119536-570C-42B4-B5CC-15843319C1D0}" dt="2021-08-23T13:13:28.468" v="3171" actId="478"/>
          <ac:picMkLst>
            <pc:docMk/>
            <pc:sldMk cId="4065216378" sldId="468"/>
            <ac:picMk id="15" creationId="{1D7A7FFA-B020-46B5-BC5F-F18DE894C07A}"/>
          </ac:picMkLst>
        </pc:picChg>
        <pc:picChg chg="add del mod">
          <ac:chgData name="Mark Fox" userId="0ccb2a47-72a2-4d90-bb9a-e525dcc02fa3" providerId="ADAL" clId="{63119536-570C-42B4-B5CC-15843319C1D0}" dt="2021-08-23T13:07:18.667" v="3148" actId="478"/>
          <ac:picMkLst>
            <pc:docMk/>
            <pc:sldMk cId="4065216378" sldId="468"/>
            <ac:picMk id="16" creationId="{4FDF62B4-CEE8-4735-9190-0AD431F87556}"/>
          </ac:picMkLst>
        </pc:picChg>
        <pc:picChg chg="add mod">
          <ac:chgData name="Mark Fox" userId="0ccb2a47-72a2-4d90-bb9a-e525dcc02fa3" providerId="ADAL" clId="{63119536-570C-42B4-B5CC-15843319C1D0}" dt="2021-08-23T13:25:32.816" v="3269" actId="1076"/>
          <ac:picMkLst>
            <pc:docMk/>
            <pc:sldMk cId="4065216378" sldId="468"/>
            <ac:picMk id="18" creationId="{4D5CA0F7-BD2A-4580-8DDE-55A17325C652}"/>
          </ac:picMkLst>
        </pc:picChg>
        <pc:picChg chg="add mod">
          <ac:chgData name="Mark Fox" userId="0ccb2a47-72a2-4d90-bb9a-e525dcc02fa3" providerId="ADAL" clId="{63119536-570C-42B4-B5CC-15843319C1D0}" dt="2021-08-23T13:24:51.898" v="3268" actId="1076"/>
          <ac:picMkLst>
            <pc:docMk/>
            <pc:sldMk cId="4065216378" sldId="468"/>
            <ac:picMk id="21" creationId="{60D0D131-C70B-4B26-B73B-277368C46070}"/>
          </ac:picMkLst>
        </pc:picChg>
        <pc:picChg chg="add mod">
          <ac:chgData name="Mark Fox" userId="0ccb2a47-72a2-4d90-bb9a-e525dcc02fa3" providerId="ADAL" clId="{63119536-570C-42B4-B5CC-15843319C1D0}" dt="2021-08-23T13:26:00.982" v="3277"/>
          <ac:picMkLst>
            <pc:docMk/>
            <pc:sldMk cId="4065216378" sldId="468"/>
            <ac:picMk id="22" creationId="{9F541565-787B-4060-B5BA-4F48080BC653}"/>
          </ac:picMkLst>
        </pc:picChg>
        <pc:picChg chg="add mod">
          <ac:chgData name="Mark Fox" userId="0ccb2a47-72a2-4d90-bb9a-e525dcc02fa3" providerId="ADAL" clId="{63119536-570C-42B4-B5CC-15843319C1D0}" dt="2021-08-23T13:23:41.765" v="3260" actId="1076"/>
          <ac:picMkLst>
            <pc:docMk/>
            <pc:sldMk cId="4065216378" sldId="468"/>
            <ac:picMk id="1026" creationId="{7C47FAA0-21FF-4E89-B610-E6AC716B0DB2}"/>
          </ac:picMkLst>
        </pc:picChg>
        <pc:cxnChg chg="add mod">
          <ac:chgData name="Mark Fox" userId="0ccb2a47-72a2-4d90-bb9a-e525dcc02fa3" providerId="ADAL" clId="{63119536-570C-42B4-B5CC-15843319C1D0}" dt="2021-08-23T19:12:21.637" v="3335"/>
          <ac:cxnSpMkLst>
            <pc:docMk/>
            <pc:sldMk cId="4065216378" sldId="468"/>
            <ac:cxnSpMk id="24" creationId="{04466D05-2296-471C-9AED-442FF9439CF5}"/>
          </ac:cxnSpMkLst>
        </pc:cxnChg>
      </pc:sldChg>
      <pc:sldChg chg="del">
        <pc:chgData name="Mark Fox" userId="0ccb2a47-72a2-4d90-bb9a-e525dcc02fa3" providerId="ADAL" clId="{63119536-570C-42B4-B5CC-15843319C1D0}" dt="2021-08-22T20:21:22.381" v="8" actId="47"/>
        <pc:sldMkLst>
          <pc:docMk/>
          <pc:sldMk cId="2872315171" sldId="473"/>
        </pc:sldMkLst>
      </pc:sldChg>
      <pc:sldChg chg="del">
        <pc:chgData name="Mark Fox" userId="0ccb2a47-72a2-4d90-bb9a-e525dcc02fa3" providerId="ADAL" clId="{63119536-570C-42B4-B5CC-15843319C1D0}" dt="2021-08-22T20:21:18.436" v="0" actId="47"/>
        <pc:sldMkLst>
          <pc:docMk/>
          <pc:sldMk cId="2844182056" sldId="474"/>
        </pc:sldMkLst>
      </pc:sldChg>
      <pc:sldChg chg="del">
        <pc:chgData name="Mark Fox" userId="0ccb2a47-72a2-4d90-bb9a-e525dcc02fa3" providerId="ADAL" clId="{63119536-570C-42B4-B5CC-15843319C1D0}" dt="2021-08-22T20:21:18.946" v="1" actId="47"/>
        <pc:sldMkLst>
          <pc:docMk/>
          <pc:sldMk cId="2217817938" sldId="475"/>
        </pc:sldMkLst>
      </pc:sldChg>
      <pc:sldChg chg="del">
        <pc:chgData name="Mark Fox" userId="0ccb2a47-72a2-4d90-bb9a-e525dcc02fa3" providerId="ADAL" clId="{63119536-570C-42B4-B5CC-15843319C1D0}" dt="2021-08-22T20:21:19.430" v="2" actId="47"/>
        <pc:sldMkLst>
          <pc:docMk/>
          <pc:sldMk cId="878475137" sldId="476"/>
        </pc:sldMkLst>
      </pc:sldChg>
      <pc:sldChg chg="del">
        <pc:chgData name="Mark Fox" userId="0ccb2a47-72a2-4d90-bb9a-e525dcc02fa3" providerId="ADAL" clId="{63119536-570C-42B4-B5CC-15843319C1D0}" dt="2021-08-22T20:21:19.897" v="3" actId="47"/>
        <pc:sldMkLst>
          <pc:docMk/>
          <pc:sldMk cId="472948137" sldId="478"/>
        </pc:sldMkLst>
      </pc:sldChg>
      <pc:sldChg chg="del">
        <pc:chgData name="Mark Fox" userId="0ccb2a47-72a2-4d90-bb9a-e525dcc02fa3" providerId="ADAL" clId="{63119536-570C-42B4-B5CC-15843319C1D0}" dt="2021-08-22T20:21:21.692" v="7" actId="47"/>
        <pc:sldMkLst>
          <pc:docMk/>
          <pc:sldMk cId="885100652" sldId="479"/>
        </pc:sldMkLst>
      </pc:sldChg>
      <pc:sldChg chg="del">
        <pc:chgData name="Mark Fox" userId="0ccb2a47-72a2-4d90-bb9a-e525dcc02fa3" providerId="ADAL" clId="{63119536-570C-42B4-B5CC-15843319C1D0}" dt="2021-08-22T20:21:20.335" v="4" actId="47"/>
        <pc:sldMkLst>
          <pc:docMk/>
          <pc:sldMk cId="744976553" sldId="480"/>
        </pc:sldMkLst>
      </pc:sldChg>
      <pc:sldChg chg="del">
        <pc:chgData name="Mark Fox" userId="0ccb2a47-72a2-4d90-bb9a-e525dcc02fa3" providerId="ADAL" clId="{63119536-570C-42B4-B5CC-15843319C1D0}" dt="2021-08-22T20:21:20.687" v="5" actId="47"/>
        <pc:sldMkLst>
          <pc:docMk/>
          <pc:sldMk cId="3091096234" sldId="481"/>
        </pc:sldMkLst>
      </pc:sldChg>
      <pc:sldChg chg="del">
        <pc:chgData name="Mark Fox" userId="0ccb2a47-72a2-4d90-bb9a-e525dcc02fa3" providerId="ADAL" clId="{63119536-570C-42B4-B5CC-15843319C1D0}" dt="2021-08-22T20:21:21.078" v="6" actId="47"/>
        <pc:sldMkLst>
          <pc:docMk/>
          <pc:sldMk cId="1223819345" sldId="545"/>
        </pc:sldMkLst>
      </pc:sldChg>
      <pc:sldChg chg="del">
        <pc:chgData name="Mark Fox" userId="0ccb2a47-72a2-4d90-bb9a-e525dcc02fa3" providerId="ADAL" clId="{63119536-570C-42B4-B5CC-15843319C1D0}" dt="2021-08-23T09:23:55.194" v="2627"/>
        <pc:sldMkLst>
          <pc:docMk/>
          <pc:sldMk cId="4029668792" sldId="15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11/24/2021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Hello and welcome to part 5 of LMI for Careers Leaders. In this video we will look at where LMI fits into the overall duties and responsibilities of the Careers Leader in English schools and colleges. There is much more to the Careers Leader role than simply dealing with LMI – as everyone who has the role, or has had it in the past, will know – however if labour market information can be embedded successfully into the life of the institution then many other parts of the Careers Leader’s role should become much easier.</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a:t>
            </a:fld>
            <a:endParaRPr lang="en-US"/>
          </a:p>
        </p:txBody>
      </p:sp>
    </p:spTree>
    <p:extLst>
      <p:ext uri="{BB962C8B-B14F-4D97-AF65-F5344CB8AC3E}">
        <p14:creationId xmlns:p14="http://schemas.microsoft.com/office/powerpoint/2010/main" val="1406835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Congratulations on reaching the end of this series of LMI for Careers Leaders. </a:t>
            </a:r>
            <a:r>
              <a:rPr lang="en-GB" sz="1800">
                <a:effectLst/>
                <a:latin typeface="Arial" panose="020B0604020202020204" pitchFamily="34" charset="0"/>
                <a:ea typeface="Arial" panose="020B0604020202020204" pitchFamily="34" charset="0"/>
              </a:rPr>
              <a:t>Sadly, there is no accreditation, official CPD recognition or a prize for watching all five parts but we are sure that the resulting knowledge, confidence and enthusiasm about all things LMI will be reward enough and that you will now feel inspired to take your institution to the next level when preparing your students for their future.</a:t>
            </a:r>
            <a:endParaRPr lang="en-GB" sz="18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2479390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The Careers and Enterprise Company sets out the role of Careers Leader clearly and concisely in this short publication from 2018. There are separate versions for the role in schools and colleges. Reading this guide is similar to reading a job description for the post of Careers Leader and all responsibilities are neatly packaged into four key areas, shown on the slide. A number of specific duties are grouped under each area and in the examples shown we have selected those most closely related to the labour market.</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2</a:t>
            </a:fld>
            <a:endParaRPr lang="en-US"/>
          </a:p>
        </p:txBody>
      </p:sp>
    </p:spTree>
    <p:extLst>
      <p:ext uri="{BB962C8B-B14F-4D97-AF65-F5344CB8AC3E}">
        <p14:creationId xmlns:p14="http://schemas.microsoft.com/office/powerpoint/2010/main" val="19161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If your budget can stretch to it this is a highly recommended handbook to accompany the role of Careers Leader. In it are a number of hints and tips about how to carry out the role and an in-depth look at how to achieve each of the Gatsby Benchmarks. As you might expect this includes a detailed look at the collection and dissemination of labour market information, from local to global.</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4124863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The handbook makes it clear that simply providing information on careers, vacancies, education and training pathways and employment sector forecasts is not enough…the Careers Leader must ensure that there are inspiring and interactive ways of engaging with this information and using it. The development of Career Management Skills – sometimes referred to as CMS – has been a growing feature of careers programmes throughout the last ten years in response to the rapidly changing labour market through which young people will one day need to navigate.</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1880267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The Gatsby Benchmark Toolkit, mentioned in part 2 as an important guide to devising your LMI strategy, makes six useful suggestions about how you can raise awareness and understanding of the labour market. Why do it all on your own? Use the support mechanisms around you to help share the load and take on board the views of others when implementing your LMI strategy. And don’t forget your most important stakeholders…your students! What do they think about the world of work around them? What are their hopes and fears? What do they want to learn about? We have previously talked about doing a survey amongst your students about their views on LMI before you even start this whole process. This could reveal a whole host of valuable data around their current knowledge of the labour market and the aspirations they have for their future.</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190271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Try to look on your knowledge of the labour market as something positive for the Careers Leader, something others may know little about and can look to you for guidance. Knowledge of the labour market can be your own USP and a distinctive contribution that you can make to the life of the school or college.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E8983-6ADB-074C-82EC-D9C11D0FB6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405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To plan, deliver and record LMI activities effectively needs a robust system. Such a system exists in the Careers and Enterprise Company’s Compass+ program. Though only available for schools and not colleges this system should provide all the functionality a Careers Leader would need to keep track of the careers programme and ensure it functions as it should. Compass+ links with a school’s MI system and means that all careers activity can be recorded at pupil level. In other words, from Year 7 to Year 13 a pupil will have an individual record of all careers lessons, employer visits, inspirational role model speakers, careers interviews, post-16 and post-18 intended destinations and any other careers activities delivered in school. So, this would include all LMI activity too. Look at the section bottom right, you could keep a database of all your alumni and ask them if they can come in to school and inspire your current students!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388058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Arial" panose="020B0604020202020204" pitchFamily="34" charset="0"/>
              </a:rPr>
              <a:t>Let’s end with a visual representation of all the different ways labour market information can permeate the institution. This slide separates the embedding of LMI into three distinct, but related, methods. Through the Delivery method, students find out about the world of work in all the activities traditionally associated with schools – lessons, tutorials, assemblies, drop-down days and so on. But this should be supplemented by two other methods – Information, meaning people can see labour market information on a regular basis through, for example, poster displays, the institution’s website and social media – and Publications, for instance prospectuses and options booklets.</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Though at first glance this array of suggestions might look quite daunting take comfort in the assumption that you – and your staff don’t forget – are probably doing quite a number of these things already. And also….you don’t need to do them all!</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3152552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For further information about what a Careers Leader should know about the labour market have a look at the links below and refer back to the references in the previous four videos.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E8983-6ADB-074C-82EC-D9C11D0FB6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600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14242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2D2B-5E14-B74F-9791-9DCE6ED34177}"/>
              </a:ext>
            </a:extLst>
          </p:cNvPr>
          <p:cNvSpPr>
            <a:spLocks noGrp="1"/>
          </p:cNvSpPr>
          <p:nvPr>
            <p:ph type="title"/>
          </p:nvPr>
        </p:nvSpPr>
        <p:spPr>
          <a:xfrm>
            <a:off x="518984" y="1254811"/>
            <a:ext cx="10834816"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AFDD096-2B05-DB43-987D-B176427016CA}"/>
              </a:ext>
            </a:extLst>
          </p:cNvPr>
          <p:cNvSpPr>
            <a:spLocks noGrp="1"/>
          </p:cNvSpPr>
          <p:nvPr>
            <p:ph sz="half" idx="1"/>
          </p:nvPr>
        </p:nvSpPr>
        <p:spPr>
          <a:xfrm>
            <a:off x="518984" y="3391329"/>
            <a:ext cx="5362832" cy="193082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24AEE75-D8F3-C34B-BC5A-D2D6D4137370}"/>
              </a:ext>
            </a:extLst>
          </p:cNvPr>
          <p:cNvSpPr>
            <a:spLocks noGrp="1"/>
          </p:cNvSpPr>
          <p:nvPr>
            <p:ph sz="half" idx="2"/>
          </p:nvPr>
        </p:nvSpPr>
        <p:spPr>
          <a:xfrm>
            <a:off x="5990968" y="3391329"/>
            <a:ext cx="5362832" cy="193082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56839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bg1"/>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0965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3" y="486271"/>
            <a:ext cx="11251096" cy="1143000"/>
          </a:xfrm>
        </p:spPr>
        <p:txBody>
          <a:bodyPr>
            <a:normAutofit/>
          </a:bodyPr>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457200" y="1849287"/>
            <a:ext cx="11251096" cy="3965104"/>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9530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eliver - text">
    <p:spTree>
      <p:nvGrpSpPr>
        <p:cNvPr id="1" name=""/>
        <p:cNvGrpSpPr/>
        <p:nvPr/>
      </p:nvGrpSpPr>
      <p:grpSpPr>
        <a:xfrm>
          <a:off x="0" y="0"/>
          <a:ext cx="0" cy="0"/>
          <a:chOff x="0" y="0"/>
          <a:chExt cx="0" cy="0"/>
        </a:xfrm>
      </p:grpSpPr>
      <p:sp>
        <p:nvSpPr>
          <p:cNvPr id="2" name="Title 1"/>
          <p:cNvSpPr>
            <a:spLocks noGrp="1"/>
          </p:cNvSpPr>
          <p:nvPr>
            <p:ph type="title"/>
          </p:nvPr>
        </p:nvSpPr>
        <p:spPr>
          <a:xfrm>
            <a:off x="478365" y="360000"/>
            <a:ext cx="11234259" cy="981438"/>
          </a:xfrm>
        </p:spPr>
        <p:txBody>
          <a:bodyPr/>
          <a:lstStyle>
            <a:lvl1pPr>
              <a:defRPr b="1"/>
            </a:lvl1pPr>
          </a:lstStyle>
          <a:p>
            <a:r>
              <a:rPr lang="en-US"/>
              <a:t>Click to edit Master title style</a:t>
            </a:r>
            <a:endParaRPr lang="en-GB" dirty="0"/>
          </a:p>
        </p:txBody>
      </p:sp>
      <p:sp>
        <p:nvSpPr>
          <p:cNvPr id="4" name="Content Placeholder 3"/>
          <p:cNvSpPr>
            <a:spLocks noGrp="1"/>
          </p:cNvSpPr>
          <p:nvPr>
            <p:ph sz="quarter" idx="12"/>
          </p:nvPr>
        </p:nvSpPr>
        <p:spPr>
          <a:xfrm>
            <a:off x="478368" y="1557338"/>
            <a:ext cx="11089217"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3"/>
          </p:nvPr>
        </p:nvSpPr>
        <p:spPr/>
        <p:txBody>
          <a:bodyPr/>
          <a:lstStyle/>
          <a:p>
            <a:pPr>
              <a:defRPr/>
            </a:pPr>
            <a:endParaRPr lang="en-GB" dirty="0"/>
          </a:p>
        </p:txBody>
      </p:sp>
      <p:sp>
        <p:nvSpPr>
          <p:cNvPr id="10" name="Slide Number Placeholder 9"/>
          <p:cNvSpPr>
            <a:spLocks noGrp="1"/>
          </p:cNvSpPr>
          <p:nvPr>
            <p:ph type="sldNum" sz="quarter" idx="14"/>
          </p:nvPr>
        </p:nvSpPr>
        <p:spPr/>
        <p:txBody>
          <a:bodyPr/>
          <a:lstStyle/>
          <a:p>
            <a:fld id="{40C85525-34BA-42AB-9145-1C1207FA4778}" type="slidenum">
              <a:rPr lang="en-GB" smtClean="0"/>
              <a:pPr/>
              <a:t>‹#›</a:t>
            </a:fld>
            <a:endParaRPr lang="en-GB" dirty="0"/>
          </a:p>
        </p:txBody>
      </p:sp>
      <p:sp>
        <p:nvSpPr>
          <p:cNvPr id="7" name="Footer Placeholder 4"/>
          <p:cNvSpPr txBox="1">
            <a:spLocks/>
          </p:cNvSpPr>
          <p:nvPr userDrawn="1"/>
        </p:nvSpPr>
        <p:spPr>
          <a:xfrm>
            <a:off x="8400256" y="6489340"/>
            <a:ext cx="2976331"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National Apprenticeship Service</a:t>
            </a:r>
          </a:p>
        </p:txBody>
      </p:sp>
    </p:spTree>
    <p:extLst>
      <p:ext uri="{BB962C8B-B14F-4D97-AF65-F5344CB8AC3E}">
        <p14:creationId xmlns:p14="http://schemas.microsoft.com/office/powerpoint/2010/main" val="3182014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9404374" y="112471"/>
            <a:ext cx="2725917" cy="927259"/>
          </a:xfrm>
          <a:prstGeom prst="rect">
            <a:avLst/>
          </a:prstGeom>
        </p:spPr>
      </p:pic>
    </p:spTree>
    <p:extLst>
      <p:ext uri="{BB962C8B-B14F-4D97-AF65-F5344CB8AC3E}">
        <p14:creationId xmlns:p14="http://schemas.microsoft.com/office/powerpoint/2010/main" val="339252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18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 id="2147483655" r:id="rId5"/>
    <p:sldLayoutId id="2147483654" r:id="rId6"/>
    <p:sldLayoutId id="2147483658" r:id="rId7"/>
    <p:sldLayoutId id="2147483660" r:id="rId8"/>
    <p:sldLayoutId id="2147483662" r:id="rId9"/>
  </p:sldLayoutIdLst>
  <p:hf hdr="0" ftr="0" dt="0"/>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areersandenterprise.co.uk/media/uhtkww5h/understanding-careers-leader-role-careers-enterprise.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trotman.co.uk/products/the-careers-leader-handboo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trotman.co.uk/products/the-careers-leader-handboo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resources.careersandenterprise.co.uk/resources/gatsby-benchmark-toolkit-school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www.speakersforschools.org/" TargetMode="External"/><Relationship Id="rId3" Type="http://schemas.openxmlformats.org/officeDocument/2006/relationships/hyperlink" Target="https://www.lmiforall.org.uk/explore_lmi/" TargetMode="External"/><Relationship Id="rId7" Type="http://schemas.openxmlformats.org/officeDocument/2006/relationships/hyperlink" Target="https://www.founders4schools.org.u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inspiringthefuture.org/" TargetMode="External"/><Relationship Id="rId5" Type="http://schemas.openxmlformats.org/officeDocument/2006/relationships/hyperlink" Target="https://s3.eu-west-2.amazonaws.com/danortheastambition/media/0.%20Primary%20transition%20toolkit/Careers%20Leader%20Essential%20Guide%202021-22.pdf" TargetMode="External"/><Relationship Id="rId4" Type="http://schemas.openxmlformats.org/officeDocument/2006/relationships/hyperlink" Target="https://resources.careersandenterprise.co.uk/resources/compa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13F3D7-15D1-5D48-902E-9D5CB65D0298}"/>
              </a:ext>
            </a:extLst>
          </p:cNvPr>
          <p:cNvSpPr>
            <a:spLocks noGrp="1"/>
          </p:cNvSpPr>
          <p:nvPr>
            <p:ph type="subTitle" idx="1"/>
          </p:nvPr>
        </p:nvSpPr>
        <p:spPr/>
        <p:txBody>
          <a:bodyPr/>
          <a:lstStyle/>
          <a:p>
            <a:r>
              <a:rPr lang="en-US" dirty="0"/>
              <a:t> </a:t>
            </a:r>
          </a:p>
        </p:txBody>
      </p:sp>
      <p:cxnSp>
        <p:nvCxnSpPr>
          <p:cNvPr id="5" name="Straight Connector 4">
            <a:extLst>
              <a:ext uri="{FF2B5EF4-FFF2-40B4-BE49-F238E27FC236}">
                <a16:creationId xmlns:a16="http://schemas.microsoft.com/office/drawing/2014/main" id="{3D4B8628-854A-4F0B-AFD4-437751ED7F70}"/>
              </a:ext>
            </a:extLst>
          </p:cNvPr>
          <p:cNvCxnSpPr/>
          <p:nvPr/>
        </p:nvCxnSpPr>
        <p:spPr>
          <a:xfrm>
            <a:off x="506627" y="5911702"/>
            <a:ext cx="6755410"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8528A0C-F5BF-45DD-A17F-74237D48A50D}"/>
              </a:ext>
            </a:extLst>
          </p:cNvPr>
          <p:cNvSpPr>
            <a:spLocks noGrp="1"/>
          </p:cNvSpPr>
          <p:nvPr>
            <p:ph type="ctrTitle"/>
          </p:nvPr>
        </p:nvSpPr>
        <p:spPr>
          <a:xfrm>
            <a:off x="506627" y="1977917"/>
            <a:ext cx="7654393" cy="3248241"/>
          </a:xfrm>
        </p:spPr>
        <p:txBody>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LMI for the Careers Leader</a:t>
            </a:r>
            <a:br>
              <a:rPr lang="en-GB" dirty="0"/>
            </a:br>
            <a:br>
              <a:rPr lang="en-GB" dirty="0"/>
            </a:br>
            <a:r>
              <a:rPr lang="en-GB" dirty="0"/>
              <a:t>Part 5</a:t>
            </a:r>
            <a:br>
              <a:rPr lang="en-GB" dirty="0"/>
            </a:br>
            <a:r>
              <a:rPr lang="en-GB" b="0" dirty="0"/>
              <a:t>What should a Careers Leader know about the labour market?</a:t>
            </a:r>
            <a:br>
              <a:rPr lang="en-GB" b="0" dirty="0"/>
            </a:br>
            <a:endParaRPr lang="en-US" dirty="0"/>
          </a:p>
        </p:txBody>
      </p:sp>
    </p:spTree>
    <p:extLst>
      <p:ext uri="{BB962C8B-B14F-4D97-AF65-F5344CB8AC3E}">
        <p14:creationId xmlns:p14="http://schemas.microsoft.com/office/powerpoint/2010/main" val="3693288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3C13-F07B-C646-887D-50B3DCB9950D}"/>
              </a:ext>
            </a:extLst>
          </p:cNvPr>
          <p:cNvSpPr>
            <a:spLocks noGrp="1"/>
          </p:cNvSpPr>
          <p:nvPr>
            <p:ph type="ctrTitle"/>
          </p:nvPr>
        </p:nvSpPr>
        <p:spPr>
          <a:xfrm>
            <a:off x="506628" y="1924492"/>
            <a:ext cx="6564024" cy="2211565"/>
          </a:xfrm>
        </p:spPr>
        <p:txBody>
          <a:bodyPr/>
          <a:lstStyle/>
          <a:p>
            <a:r>
              <a:rPr lang="en-US" dirty="0"/>
              <a:t>Congratulations!</a:t>
            </a:r>
            <a:br>
              <a:rPr lang="en-US" dirty="0"/>
            </a:br>
            <a:r>
              <a:rPr lang="en-US" b="0" dirty="0"/>
              <a:t>You have made it to the end of the first 5 videos of this series!</a:t>
            </a:r>
          </a:p>
        </p:txBody>
      </p:sp>
      <p:cxnSp>
        <p:nvCxnSpPr>
          <p:cNvPr id="3" name="Straight Connector 2">
            <a:extLst>
              <a:ext uri="{FF2B5EF4-FFF2-40B4-BE49-F238E27FC236}">
                <a16:creationId xmlns:a16="http://schemas.microsoft.com/office/drawing/2014/main" id="{73F1BD9C-F334-4799-9C18-BDB3435CA202}"/>
              </a:ext>
            </a:extLst>
          </p:cNvPr>
          <p:cNvCxnSpPr/>
          <p:nvPr/>
        </p:nvCxnSpPr>
        <p:spPr>
          <a:xfrm>
            <a:off x="506627" y="5911702"/>
            <a:ext cx="6755410"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438181-C43D-41C9-AEF7-BC963CE395F6}"/>
              </a:ext>
            </a:extLst>
          </p:cNvPr>
          <p:cNvSpPr txBox="1"/>
          <p:nvPr/>
        </p:nvSpPr>
        <p:spPr>
          <a:xfrm>
            <a:off x="506627" y="4790811"/>
            <a:ext cx="2966484" cy="461665"/>
          </a:xfrm>
          <a:prstGeom prst="rect">
            <a:avLst/>
          </a:prstGeom>
          <a:noFill/>
        </p:spPr>
        <p:txBody>
          <a:bodyPr wrap="square" rtlCol="0">
            <a:spAutoFit/>
          </a:bodyPr>
          <a:lstStyle/>
          <a:p>
            <a:r>
              <a:rPr lang="en-GB" sz="2400" dirty="0">
                <a:solidFill>
                  <a:srgbClr val="1F245B"/>
                </a:solidFill>
              </a:rPr>
              <a:t>info@nelep.co.uk</a:t>
            </a:r>
          </a:p>
        </p:txBody>
      </p:sp>
    </p:spTree>
    <p:extLst>
      <p:ext uri="{BB962C8B-B14F-4D97-AF65-F5344CB8AC3E}">
        <p14:creationId xmlns:p14="http://schemas.microsoft.com/office/powerpoint/2010/main" val="398133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DE2DFC-5D4E-41BE-B10A-59512EB23381}"/>
              </a:ext>
            </a:extLst>
          </p:cNvPr>
          <p:cNvSpPr>
            <a:spLocks noGrp="1"/>
          </p:cNvSpPr>
          <p:nvPr>
            <p:ph type="title"/>
          </p:nvPr>
        </p:nvSpPr>
        <p:spPr>
          <a:xfrm>
            <a:off x="457199" y="1111247"/>
            <a:ext cx="11408735" cy="778388"/>
          </a:xfrm>
        </p:spPr>
        <p:txBody>
          <a:bodyPr/>
          <a:lstStyle/>
          <a:p>
            <a:r>
              <a:rPr lang="en-GB" dirty="0"/>
              <a:t>LMI elements of the four key Careers Leader duties</a:t>
            </a:r>
          </a:p>
        </p:txBody>
      </p:sp>
      <p:pic>
        <p:nvPicPr>
          <p:cNvPr id="6" name="Picture 5">
            <a:hlinkClick r:id="rId3"/>
            <a:extLst>
              <a:ext uri="{FF2B5EF4-FFF2-40B4-BE49-F238E27FC236}">
                <a16:creationId xmlns:a16="http://schemas.microsoft.com/office/drawing/2014/main" id="{8A5F1BFF-53E5-4A7E-9C26-FB6BB640E05C}"/>
              </a:ext>
            </a:extLst>
          </p:cNvPr>
          <p:cNvPicPr>
            <a:picLocks noChangeAspect="1"/>
          </p:cNvPicPr>
          <p:nvPr/>
        </p:nvPicPr>
        <p:blipFill>
          <a:blip r:embed="rId4"/>
          <a:stretch>
            <a:fillRect/>
          </a:stretch>
        </p:blipFill>
        <p:spPr>
          <a:xfrm>
            <a:off x="457199" y="2169133"/>
            <a:ext cx="4781106" cy="3282290"/>
          </a:xfrm>
          <a:prstGeom prst="rect">
            <a:avLst/>
          </a:prstGeom>
          <a:ln>
            <a:solidFill>
              <a:srgbClr val="006992"/>
            </a:solidFill>
          </a:ln>
        </p:spPr>
      </p:pic>
      <p:sp>
        <p:nvSpPr>
          <p:cNvPr id="7" name="TextBox 6">
            <a:extLst>
              <a:ext uri="{FF2B5EF4-FFF2-40B4-BE49-F238E27FC236}">
                <a16:creationId xmlns:a16="http://schemas.microsoft.com/office/drawing/2014/main" id="{B260EA46-2184-40C3-974A-381E65745F5C}"/>
              </a:ext>
            </a:extLst>
          </p:cNvPr>
          <p:cNvSpPr txBox="1"/>
          <p:nvPr/>
        </p:nvSpPr>
        <p:spPr>
          <a:xfrm>
            <a:off x="5295013" y="2039881"/>
            <a:ext cx="6741043" cy="3785652"/>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1 Leadership</a:t>
            </a:r>
          </a:p>
          <a:p>
            <a:r>
              <a:rPr lang="en-GB" sz="2000" dirty="0">
                <a:latin typeface="Arial" panose="020B0604020202020204" pitchFamily="34" charset="0"/>
                <a:cs typeface="Arial" panose="020B0604020202020204" pitchFamily="34" charset="0"/>
              </a:rPr>
              <a:t>	</a:t>
            </a:r>
            <a:r>
              <a:rPr lang="en-GB" sz="2000" i="1" dirty="0">
                <a:latin typeface="Arial" panose="020B0604020202020204" pitchFamily="34" charset="0"/>
                <a:cs typeface="Arial" panose="020B0604020202020204" pitchFamily="34" charset="0"/>
              </a:rPr>
              <a:t>- understanding the implications of a changing 	education landscape for career guidance </a:t>
            </a:r>
            <a:r>
              <a:rPr lang="en-GB" sz="2000" i="1" dirty="0" err="1">
                <a:latin typeface="Arial" panose="020B0604020202020204" pitchFamily="34" charset="0"/>
                <a:cs typeface="Arial" panose="020B0604020202020204" pitchFamily="34" charset="0"/>
              </a:rPr>
              <a:t>eg</a:t>
            </a:r>
            <a:r>
              <a:rPr lang="en-GB" sz="2000" i="1" dirty="0">
                <a:latin typeface="Arial" panose="020B0604020202020204" pitchFamily="34" charset="0"/>
                <a:cs typeface="Arial" panose="020B0604020202020204" pitchFamily="34" charset="0"/>
              </a:rPr>
              <a:t>, 	technical education reform</a:t>
            </a:r>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2 Management</a:t>
            </a:r>
          </a:p>
          <a:p>
            <a:r>
              <a:rPr lang="en-GB" sz="2000" dirty="0">
                <a:latin typeface="Arial" panose="020B0604020202020204" pitchFamily="34" charset="0"/>
                <a:cs typeface="Arial" panose="020B0604020202020204" pitchFamily="34" charset="0"/>
              </a:rPr>
              <a:t>	</a:t>
            </a:r>
            <a:r>
              <a:rPr lang="en-GB" sz="2000" i="1" dirty="0">
                <a:latin typeface="Arial" panose="020B0604020202020204" pitchFamily="34" charset="0"/>
                <a:cs typeface="Arial" panose="020B0604020202020204" pitchFamily="34" charset="0"/>
              </a:rPr>
              <a:t>- briefing and supporting teachers involved in 	career guidance</a:t>
            </a:r>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3 Coordination</a:t>
            </a:r>
          </a:p>
          <a:p>
            <a:r>
              <a:rPr lang="en-GB" sz="2000" dirty="0">
                <a:latin typeface="Arial" panose="020B0604020202020204" pitchFamily="34" charset="0"/>
                <a:cs typeface="Arial" panose="020B0604020202020204" pitchFamily="34" charset="0"/>
              </a:rPr>
              <a:t>	</a:t>
            </a:r>
            <a:r>
              <a:rPr lang="en-GB" sz="2000" i="1" dirty="0">
                <a:latin typeface="Arial" panose="020B0604020202020204" pitchFamily="34" charset="0"/>
                <a:cs typeface="Arial" panose="020B0604020202020204" pitchFamily="34" charset="0"/>
              </a:rPr>
              <a:t>- managing the provision of career and labour 	market information</a:t>
            </a:r>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4 Networking</a:t>
            </a:r>
          </a:p>
          <a:p>
            <a:r>
              <a:rPr lang="en-GB" sz="2000" dirty="0">
                <a:latin typeface="Arial" panose="020B0604020202020204" pitchFamily="34" charset="0"/>
                <a:cs typeface="Arial" panose="020B0604020202020204" pitchFamily="34" charset="0"/>
              </a:rPr>
              <a:t>	</a:t>
            </a:r>
            <a:r>
              <a:rPr lang="en-GB" sz="2000" i="1" dirty="0">
                <a:latin typeface="Arial" panose="020B0604020202020204" pitchFamily="34" charset="0"/>
                <a:cs typeface="Arial" panose="020B0604020202020204" pitchFamily="34" charset="0"/>
              </a:rPr>
              <a:t>- establishing and developing links with employers</a:t>
            </a:r>
            <a:endParaRPr lang="en-GB" sz="20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674A891-DEFE-4BE7-B13A-DFA97EDE4651}"/>
              </a:ext>
            </a:extLst>
          </p:cNvPr>
          <p:cNvSpPr/>
          <p:nvPr/>
        </p:nvSpPr>
        <p:spPr>
          <a:xfrm>
            <a:off x="3795823" y="5975780"/>
            <a:ext cx="7953153" cy="646331"/>
          </a:xfrm>
          <a:prstGeom prst="rect">
            <a:avLst/>
          </a:prstGeom>
        </p:spPr>
        <p:txBody>
          <a:bodyPr wrap="square">
            <a:spAutoFit/>
          </a:bodyPr>
          <a:lstStyle/>
          <a:p>
            <a:pPr algn="r"/>
            <a:r>
              <a:rPr lang="en-GB" dirty="0">
                <a:hlinkClick r:id="rId3"/>
              </a:rPr>
              <a:t>Understanding the role of the Careers Leader</a:t>
            </a:r>
            <a:endParaRPr lang="en-GB" dirty="0"/>
          </a:p>
          <a:p>
            <a:pPr algn="r"/>
            <a:r>
              <a:rPr lang="en-GB" dirty="0"/>
              <a:t>(Careers and Enterprise Company. 2018)</a:t>
            </a:r>
          </a:p>
        </p:txBody>
      </p:sp>
      <p:cxnSp>
        <p:nvCxnSpPr>
          <p:cNvPr id="9" name="Straight Connector 8">
            <a:extLst>
              <a:ext uri="{FF2B5EF4-FFF2-40B4-BE49-F238E27FC236}">
                <a16:creationId xmlns:a16="http://schemas.microsoft.com/office/drawing/2014/main" id="{C6FAEE84-4F75-432E-B7C0-6610FD539183}"/>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83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1130-1D45-488F-A0D1-EEBFBCC2A78C}"/>
              </a:ext>
            </a:extLst>
          </p:cNvPr>
          <p:cNvSpPr>
            <a:spLocks noGrp="1"/>
          </p:cNvSpPr>
          <p:nvPr>
            <p:ph type="title"/>
          </p:nvPr>
        </p:nvSpPr>
        <p:spPr>
          <a:xfrm>
            <a:off x="457200" y="1205385"/>
            <a:ext cx="5975498" cy="1707936"/>
          </a:xfrm>
        </p:spPr>
        <p:txBody>
          <a:bodyPr/>
          <a:lstStyle/>
          <a:p>
            <a:r>
              <a:rPr lang="en-GB" dirty="0"/>
              <a:t>A guide to support Careers Leaders with LMI (amongst other things…)</a:t>
            </a:r>
          </a:p>
        </p:txBody>
      </p:sp>
      <p:pic>
        <p:nvPicPr>
          <p:cNvPr id="4" name="Picture 3">
            <a:hlinkClick r:id="rId3"/>
            <a:extLst>
              <a:ext uri="{FF2B5EF4-FFF2-40B4-BE49-F238E27FC236}">
                <a16:creationId xmlns:a16="http://schemas.microsoft.com/office/drawing/2014/main" id="{ECF0F36F-2A43-4B4A-B8B0-7D9DFA16D387}"/>
              </a:ext>
            </a:extLst>
          </p:cNvPr>
          <p:cNvPicPr>
            <a:picLocks noChangeAspect="1"/>
          </p:cNvPicPr>
          <p:nvPr/>
        </p:nvPicPr>
        <p:blipFill>
          <a:blip r:embed="rId4"/>
          <a:stretch>
            <a:fillRect/>
          </a:stretch>
        </p:blipFill>
        <p:spPr>
          <a:xfrm>
            <a:off x="8137450" y="1497395"/>
            <a:ext cx="2399415" cy="3863209"/>
          </a:xfrm>
          <a:prstGeom prst="rect">
            <a:avLst/>
          </a:prstGeom>
        </p:spPr>
      </p:pic>
      <p:sp>
        <p:nvSpPr>
          <p:cNvPr id="5" name="TextBox 4">
            <a:extLst>
              <a:ext uri="{FF2B5EF4-FFF2-40B4-BE49-F238E27FC236}">
                <a16:creationId xmlns:a16="http://schemas.microsoft.com/office/drawing/2014/main" id="{F898423F-6DF9-46F7-A9EF-616E4A397289}"/>
              </a:ext>
            </a:extLst>
          </p:cNvPr>
          <p:cNvSpPr txBox="1"/>
          <p:nvPr/>
        </p:nvSpPr>
        <p:spPr>
          <a:xfrm>
            <a:off x="506627" y="3371166"/>
            <a:ext cx="7097233"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“Part of the role of Careers Leader is to take responsibility for ensuring that students and parents have access to good-quality information on future study options and career opportunities…”</a:t>
            </a:r>
          </a:p>
        </p:txBody>
      </p:sp>
      <p:sp>
        <p:nvSpPr>
          <p:cNvPr id="6" name="Rectangle 5">
            <a:extLst>
              <a:ext uri="{FF2B5EF4-FFF2-40B4-BE49-F238E27FC236}">
                <a16:creationId xmlns:a16="http://schemas.microsoft.com/office/drawing/2014/main" id="{55BE8464-17F0-4519-8D49-9E25FDC22BEB}"/>
              </a:ext>
            </a:extLst>
          </p:cNvPr>
          <p:cNvSpPr/>
          <p:nvPr/>
        </p:nvSpPr>
        <p:spPr>
          <a:xfrm>
            <a:off x="3795823" y="5975780"/>
            <a:ext cx="7953153" cy="646331"/>
          </a:xfrm>
          <a:prstGeom prst="rect">
            <a:avLst/>
          </a:prstGeom>
        </p:spPr>
        <p:txBody>
          <a:bodyPr wrap="square">
            <a:spAutoFit/>
          </a:bodyPr>
          <a:lstStyle/>
          <a:p>
            <a:pPr algn="r"/>
            <a:r>
              <a:rPr lang="en-GB" dirty="0">
                <a:hlinkClick r:id="rId3"/>
              </a:rPr>
              <a:t>The Careers Leader Handbook</a:t>
            </a:r>
            <a:endParaRPr lang="en-GB" dirty="0"/>
          </a:p>
          <a:p>
            <a:pPr algn="r"/>
            <a:r>
              <a:rPr lang="en-GB" dirty="0"/>
              <a:t>(Trotman. 2018)</a:t>
            </a:r>
          </a:p>
        </p:txBody>
      </p:sp>
      <p:cxnSp>
        <p:nvCxnSpPr>
          <p:cNvPr id="7" name="Straight Connector 6">
            <a:extLst>
              <a:ext uri="{FF2B5EF4-FFF2-40B4-BE49-F238E27FC236}">
                <a16:creationId xmlns:a16="http://schemas.microsoft.com/office/drawing/2014/main" id="{3732BD85-C7AE-4732-81E1-DE3F919ACE53}"/>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56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1130-1D45-488F-A0D1-EEBFBCC2A78C}"/>
              </a:ext>
            </a:extLst>
          </p:cNvPr>
          <p:cNvSpPr>
            <a:spLocks noGrp="1"/>
          </p:cNvSpPr>
          <p:nvPr>
            <p:ph type="title"/>
          </p:nvPr>
        </p:nvSpPr>
        <p:spPr>
          <a:xfrm>
            <a:off x="457200" y="1205385"/>
            <a:ext cx="5975498" cy="1112508"/>
          </a:xfrm>
        </p:spPr>
        <p:txBody>
          <a:bodyPr/>
          <a:lstStyle/>
          <a:p>
            <a:r>
              <a:rPr lang="en-GB" dirty="0"/>
              <a:t>Making sense of LMI</a:t>
            </a:r>
          </a:p>
        </p:txBody>
      </p:sp>
      <p:pic>
        <p:nvPicPr>
          <p:cNvPr id="4" name="Picture 3">
            <a:hlinkClick r:id="rId3"/>
            <a:extLst>
              <a:ext uri="{FF2B5EF4-FFF2-40B4-BE49-F238E27FC236}">
                <a16:creationId xmlns:a16="http://schemas.microsoft.com/office/drawing/2014/main" id="{ECF0F36F-2A43-4B4A-B8B0-7D9DFA16D387}"/>
              </a:ext>
            </a:extLst>
          </p:cNvPr>
          <p:cNvPicPr>
            <a:picLocks noChangeAspect="1"/>
          </p:cNvPicPr>
          <p:nvPr/>
        </p:nvPicPr>
        <p:blipFill>
          <a:blip r:embed="rId4"/>
          <a:stretch>
            <a:fillRect/>
          </a:stretch>
        </p:blipFill>
        <p:spPr>
          <a:xfrm>
            <a:off x="1126038" y="2483953"/>
            <a:ext cx="1968036" cy="3168662"/>
          </a:xfrm>
          <a:prstGeom prst="rect">
            <a:avLst/>
          </a:prstGeom>
        </p:spPr>
      </p:pic>
      <p:sp>
        <p:nvSpPr>
          <p:cNvPr id="5" name="TextBox 4">
            <a:extLst>
              <a:ext uri="{FF2B5EF4-FFF2-40B4-BE49-F238E27FC236}">
                <a16:creationId xmlns:a16="http://schemas.microsoft.com/office/drawing/2014/main" id="{F898423F-6DF9-46F7-A9EF-616E4A397289}"/>
              </a:ext>
            </a:extLst>
          </p:cNvPr>
          <p:cNvSpPr txBox="1"/>
          <p:nvPr/>
        </p:nvSpPr>
        <p:spPr>
          <a:xfrm>
            <a:off x="5863855" y="2505218"/>
            <a:ext cx="4843130" cy="2677656"/>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“…but your role extends beyond making careers information available and accessible: it also involves planning activities to help students develop the important career management skills of using the careers information effectively”</a:t>
            </a:r>
          </a:p>
        </p:txBody>
      </p:sp>
      <p:sp>
        <p:nvSpPr>
          <p:cNvPr id="6" name="Rectangle 5">
            <a:extLst>
              <a:ext uri="{FF2B5EF4-FFF2-40B4-BE49-F238E27FC236}">
                <a16:creationId xmlns:a16="http://schemas.microsoft.com/office/drawing/2014/main" id="{55BE8464-17F0-4519-8D49-9E25FDC22BEB}"/>
              </a:ext>
            </a:extLst>
          </p:cNvPr>
          <p:cNvSpPr/>
          <p:nvPr/>
        </p:nvSpPr>
        <p:spPr>
          <a:xfrm>
            <a:off x="3795823" y="5975780"/>
            <a:ext cx="7953153" cy="646331"/>
          </a:xfrm>
          <a:prstGeom prst="rect">
            <a:avLst/>
          </a:prstGeom>
        </p:spPr>
        <p:txBody>
          <a:bodyPr wrap="square">
            <a:spAutoFit/>
          </a:bodyPr>
          <a:lstStyle/>
          <a:p>
            <a:pPr algn="r"/>
            <a:r>
              <a:rPr lang="en-GB" dirty="0">
                <a:hlinkClick r:id="rId3"/>
              </a:rPr>
              <a:t>The Careers Leader Handbook</a:t>
            </a:r>
            <a:endParaRPr lang="en-GB" dirty="0"/>
          </a:p>
          <a:p>
            <a:pPr algn="r"/>
            <a:r>
              <a:rPr lang="en-GB" dirty="0"/>
              <a:t>(Trotman. 2018)</a:t>
            </a:r>
          </a:p>
        </p:txBody>
      </p:sp>
      <p:cxnSp>
        <p:nvCxnSpPr>
          <p:cNvPr id="7" name="Straight Connector 6">
            <a:extLst>
              <a:ext uri="{FF2B5EF4-FFF2-40B4-BE49-F238E27FC236}">
                <a16:creationId xmlns:a16="http://schemas.microsoft.com/office/drawing/2014/main" id="{44191318-21FA-4653-B068-6378D8AA34D2}"/>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457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60E2-A3FC-4C0B-865B-80D4BD38AE8D}"/>
              </a:ext>
            </a:extLst>
          </p:cNvPr>
          <p:cNvSpPr>
            <a:spLocks noGrp="1"/>
          </p:cNvSpPr>
          <p:nvPr>
            <p:ph type="title"/>
          </p:nvPr>
        </p:nvSpPr>
        <p:spPr>
          <a:xfrm>
            <a:off x="457200" y="1205385"/>
            <a:ext cx="10896600" cy="1033219"/>
          </a:xfrm>
        </p:spPr>
        <p:txBody>
          <a:bodyPr/>
          <a:lstStyle/>
          <a:p>
            <a:r>
              <a:rPr lang="en-GB" dirty="0"/>
              <a:t>6 top tips for Careers Leaders</a:t>
            </a:r>
          </a:p>
        </p:txBody>
      </p:sp>
      <p:pic>
        <p:nvPicPr>
          <p:cNvPr id="4" name="Picture 3">
            <a:hlinkClick r:id="rId3"/>
            <a:extLst>
              <a:ext uri="{FF2B5EF4-FFF2-40B4-BE49-F238E27FC236}">
                <a16:creationId xmlns:a16="http://schemas.microsoft.com/office/drawing/2014/main" id="{2731CAFB-B7C8-4FA1-B48B-D572E11022E3}"/>
              </a:ext>
            </a:extLst>
          </p:cNvPr>
          <p:cNvPicPr>
            <a:picLocks noChangeAspect="1"/>
          </p:cNvPicPr>
          <p:nvPr/>
        </p:nvPicPr>
        <p:blipFill>
          <a:blip r:embed="rId4"/>
          <a:stretch>
            <a:fillRect/>
          </a:stretch>
        </p:blipFill>
        <p:spPr>
          <a:xfrm>
            <a:off x="540487" y="2399735"/>
            <a:ext cx="2372833" cy="3356984"/>
          </a:xfrm>
          <a:prstGeom prst="rect">
            <a:avLst/>
          </a:prstGeom>
          <a:ln>
            <a:solidFill>
              <a:srgbClr val="0B7976"/>
            </a:solidFill>
          </a:ln>
        </p:spPr>
      </p:pic>
      <p:pic>
        <p:nvPicPr>
          <p:cNvPr id="5" name="Picture 4">
            <a:extLst>
              <a:ext uri="{FF2B5EF4-FFF2-40B4-BE49-F238E27FC236}">
                <a16:creationId xmlns:a16="http://schemas.microsoft.com/office/drawing/2014/main" id="{20328EC8-8606-4211-B0BF-45AE9177FAAE}"/>
              </a:ext>
            </a:extLst>
          </p:cNvPr>
          <p:cNvPicPr>
            <a:picLocks noChangeAspect="1"/>
          </p:cNvPicPr>
          <p:nvPr/>
        </p:nvPicPr>
        <p:blipFill>
          <a:blip r:embed="rId5"/>
          <a:stretch>
            <a:fillRect/>
          </a:stretch>
        </p:blipFill>
        <p:spPr>
          <a:xfrm>
            <a:off x="9007105" y="1404861"/>
            <a:ext cx="2775984" cy="789250"/>
          </a:xfrm>
          <a:prstGeom prst="rect">
            <a:avLst/>
          </a:prstGeom>
        </p:spPr>
      </p:pic>
      <p:sp>
        <p:nvSpPr>
          <p:cNvPr id="8" name="TextBox 7">
            <a:extLst>
              <a:ext uri="{FF2B5EF4-FFF2-40B4-BE49-F238E27FC236}">
                <a16:creationId xmlns:a16="http://schemas.microsoft.com/office/drawing/2014/main" id="{134A9431-DE6D-4307-BA8B-E17D091CE242}"/>
              </a:ext>
            </a:extLst>
          </p:cNvPr>
          <p:cNvSpPr txBox="1"/>
          <p:nvPr/>
        </p:nvSpPr>
        <p:spPr>
          <a:xfrm>
            <a:off x="3181349" y="2393587"/>
            <a:ext cx="7600065" cy="3416320"/>
          </a:xfrm>
          <a:prstGeom prst="rect">
            <a:avLst/>
          </a:prstGeom>
          <a:noFill/>
        </p:spPr>
        <p:txBody>
          <a:bodyPr wrap="square" rtlCol="0">
            <a:spAutoFit/>
          </a:bodyPr>
          <a:lstStyle/>
          <a:p>
            <a:pPr marL="342900" indent="-342900">
              <a:buAutoNum type="arabicPeriod"/>
            </a:pPr>
            <a:r>
              <a:rPr lang="en-GB" dirty="0">
                <a:latin typeface="Arial" panose="020B0604020202020204" pitchFamily="34" charset="0"/>
                <a:cs typeface="Arial" panose="020B0604020202020204" pitchFamily="34" charset="0"/>
              </a:rPr>
              <a:t>Work with your Enterprise Adviser to devise an LMI strategy for your school or college. Perhaps you have a link governor too?</a:t>
            </a:r>
          </a:p>
          <a:p>
            <a:pPr marL="342900" indent="-342900">
              <a:buAutoNum type="arabicPeriod"/>
            </a:pPr>
            <a:r>
              <a:rPr lang="en-GB" dirty="0">
                <a:latin typeface="Arial" panose="020B0604020202020204" pitchFamily="34" charset="0"/>
                <a:cs typeface="Arial" panose="020B0604020202020204" pitchFamily="34" charset="0"/>
              </a:rPr>
              <a:t>Review your website and other resources to check that they are accurate and engaging</a:t>
            </a:r>
          </a:p>
          <a:p>
            <a:pPr marL="342900" indent="-342900">
              <a:buAutoNum type="arabicPeriod"/>
            </a:pPr>
            <a:r>
              <a:rPr lang="en-GB" dirty="0">
                <a:latin typeface="Arial" panose="020B0604020202020204" pitchFamily="34" charset="0"/>
                <a:cs typeface="Arial" panose="020B0604020202020204" pitchFamily="34" charset="0"/>
              </a:rPr>
              <a:t>Start early so that students and parents/carers can build up a realistic picture of the labour market</a:t>
            </a:r>
          </a:p>
          <a:p>
            <a:pPr marL="342900" indent="-342900">
              <a:buAutoNum type="arabicPeriod"/>
            </a:pPr>
            <a:r>
              <a:rPr lang="en-GB" dirty="0">
                <a:latin typeface="Arial" panose="020B0604020202020204" pitchFamily="34" charset="0"/>
                <a:cs typeface="Arial" panose="020B0604020202020204" pitchFamily="34" charset="0"/>
              </a:rPr>
              <a:t>Use careers events and parents’ evenings to showcase career pathways</a:t>
            </a:r>
          </a:p>
          <a:p>
            <a:pPr marL="342900" indent="-342900">
              <a:buAutoNum type="arabicPeriod"/>
            </a:pPr>
            <a:r>
              <a:rPr lang="en-GB" dirty="0">
                <a:latin typeface="Arial" panose="020B0604020202020204" pitchFamily="34" charset="0"/>
                <a:cs typeface="Arial" panose="020B0604020202020204" pitchFamily="34" charset="0"/>
              </a:rPr>
              <a:t>Work with Jobcentre Plus schools advisers to give the right messages about the labour market to both students and staff</a:t>
            </a:r>
          </a:p>
          <a:p>
            <a:pPr marL="342900" indent="-342900">
              <a:buAutoNum type="arabicPeriod"/>
            </a:pPr>
            <a:r>
              <a:rPr lang="en-GB" dirty="0">
                <a:latin typeface="Arial" panose="020B0604020202020204" pitchFamily="34" charset="0"/>
                <a:cs typeface="Arial" panose="020B0604020202020204" pitchFamily="34" charset="0"/>
              </a:rPr>
              <a:t>Use a wide range of media to promote career exploration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posters, social media, school website and physical resources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in a library</a:t>
            </a:r>
          </a:p>
        </p:txBody>
      </p:sp>
      <p:sp>
        <p:nvSpPr>
          <p:cNvPr id="9" name="Rectangle 8">
            <a:extLst>
              <a:ext uri="{FF2B5EF4-FFF2-40B4-BE49-F238E27FC236}">
                <a16:creationId xmlns:a16="http://schemas.microsoft.com/office/drawing/2014/main" id="{368B45FD-FB87-47CC-A9B3-3739918CB583}"/>
              </a:ext>
            </a:extLst>
          </p:cNvPr>
          <p:cNvSpPr/>
          <p:nvPr/>
        </p:nvSpPr>
        <p:spPr>
          <a:xfrm>
            <a:off x="3795823" y="5975780"/>
            <a:ext cx="7953153" cy="646331"/>
          </a:xfrm>
          <a:prstGeom prst="rect">
            <a:avLst/>
          </a:prstGeom>
        </p:spPr>
        <p:txBody>
          <a:bodyPr wrap="square">
            <a:spAutoFit/>
          </a:bodyPr>
          <a:lstStyle/>
          <a:p>
            <a:pPr algn="r"/>
            <a:r>
              <a:rPr lang="en-GB" dirty="0">
                <a:hlinkClick r:id="rId3"/>
              </a:rPr>
              <a:t>The Gatsby Benchmark Toolkit for Schools</a:t>
            </a:r>
            <a:endParaRPr lang="en-GB" dirty="0"/>
          </a:p>
          <a:p>
            <a:pPr algn="r"/>
            <a:r>
              <a:rPr lang="en-GB" dirty="0"/>
              <a:t>(Careers and Enterprise Company. 2018)</a:t>
            </a:r>
          </a:p>
        </p:txBody>
      </p:sp>
      <p:cxnSp>
        <p:nvCxnSpPr>
          <p:cNvPr id="10" name="Straight Connector 9">
            <a:extLst>
              <a:ext uri="{FF2B5EF4-FFF2-40B4-BE49-F238E27FC236}">
                <a16:creationId xmlns:a16="http://schemas.microsoft.com/office/drawing/2014/main" id="{E8A50B1A-8700-4CBE-B480-8737CEA7759E}"/>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51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F9ABD-AB47-4B36-BF89-42A4FD8AA8FC}"/>
              </a:ext>
            </a:extLst>
          </p:cNvPr>
          <p:cNvSpPr>
            <a:spLocks noGrp="1"/>
          </p:cNvSpPr>
          <p:nvPr>
            <p:ph type="title"/>
          </p:nvPr>
        </p:nvSpPr>
        <p:spPr/>
        <p:txBody>
          <a:bodyPr/>
          <a:lstStyle/>
          <a:p>
            <a:r>
              <a:rPr lang="en-GB" dirty="0"/>
              <a:t>Knowledge is power for the Careers Leader…</a:t>
            </a:r>
          </a:p>
        </p:txBody>
      </p:sp>
      <p:sp>
        <p:nvSpPr>
          <p:cNvPr id="4" name="Content Placeholder 3">
            <a:extLst>
              <a:ext uri="{FF2B5EF4-FFF2-40B4-BE49-F238E27FC236}">
                <a16:creationId xmlns:a16="http://schemas.microsoft.com/office/drawing/2014/main" id="{E8D899E5-E710-468C-A8C9-6BF0EF58B624}"/>
              </a:ext>
            </a:extLst>
          </p:cNvPr>
          <p:cNvSpPr>
            <a:spLocks noGrp="1"/>
          </p:cNvSpPr>
          <p:nvPr>
            <p:ph sz="half" idx="1"/>
          </p:nvPr>
        </p:nvSpPr>
        <p:spPr>
          <a:xfrm>
            <a:off x="518984" y="2579917"/>
            <a:ext cx="5362832" cy="2733025"/>
          </a:xfrm>
        </p:spPr>
        <p:txBody>
          <a:bodyPr/>
          <a:lstStyle/>
          <a:p>
            <a:pPr>
              <a:buFont typeface="Wingdings" panose="05000000000000000000" pitchFamily="2" charset="2"/>
              <a:buChar char="q"/>
            </a:pPr>
            <a:r>
              <a:rPr lang="en-GB" dirty="0"/>
              <a:t> Globalisation</a:t>
            </a:r>
          </a:p>
          <a:p>
            <a:pPr>
              <a:buFont typeface="Wingdings" panose="05000000000000000000" pitchFamily="2" charset="2"/>
              <a:buChar char="q"/>
            </a:pPr>
            <a:r>
              <a:rPr lang="en-GB" dirty="0"/>
              <a:t> Automation</a:t>
            </a:r>
          </a:p>
          <a:p>
            <a:pPr>
              <a:buFont typeface="Wingdings" panose="05000000000000000000" pitchFamily="2" charset="2"/>
              <a:buChar char="q"/>
            </a:pPr>
            <a:r>
              <a:rPr lang="en-GB" dirty="0"/>
              <a:t> Jobs</a:t>
            </a:r>
          </a:p>
          <a:p>
            <a:pPr>
              <a:buFont typeface="Wingdings" panose="05000000000000000000" pitchFamily="2" charset="2"/>
              <a:buChar char="q"/>
            </a:pPr>
            <a:r>
              <a:rPr lang="en-GB" dirty="0"/>
              <a:t> Ageing population</a:t>
            </a:r>
          </a:p>
          <a:p>
            <a:pPr>
              <a:buFont typeface="Wingdings" panose="05000000000000000000" pitchFamily="2" charset="2"/>
              <a:buChar char="q"/>
            </a:pPr>
            <a:r>
              <a:rPr lang="en-GB" dirty="0"/>
              <a:t> Environment</a:t>
            </a:r>
          </a:p>
        </p:txBody>
      </p:sp>
      <p:sp>
        <p:nvSpPr>
          <p:cNvPr id="5" name="Content Placeholder 4">
            <a:extLst>
              <a:ext uri="{FF2B5EF4-FFF2-40B4-BE49-F238E27FC236}">
                <a16:creationId xmlns:a16="http://schemas.microsoft.com/office/drawing/2014/main" id="{65A688A8-6B10-4425-8448-A4A8D0EA147A}"/>
              </a:ext>
            </a:extLst>
          </p:cNvPr>
          <p:cNvSpPr>
            <a:spLocks noGrp="1"/>
          </p:cNvSpPr>
          <p:nvPr>
            <p:ph sz="half" idx="2"/>
          </p:nvPr>
        </p:nvSpPr>
        <p:spPr>
          <a:xfrm>
            <a:off x="4107794" y="2673035"/>
            <a:ext cx="7246005" cy="1771369"/>
          </a:xfrm>
        </p:spPr>
        <p:txBody>
          <a:bodyPr/>
          <a:lstStyle/>
          <a:p>
            <a:pPr marL="0" indent="0">
              <a:buNone/>
            </a:pPr>
            <a:r>
              <a:rPr lang="en-GB" sz="2400" dirty="0"/>
              <a:t>These are only five of the so-called megatrends. Having a basic understanding of the wider features of the world of work could be your USP?</a:t>
            </a:r>
          </a:p>
        </p:txBody>
      </p:sp>
      <p:cxnSp>
        <p:nvCxnSpPr>
          <p:cNvPr id="6" name="Straight Connector 5">
            <a:extLst>
              <a:ext uri="{FF2B5EF4-FFF2-40B4-BE49-F238E27FC236}">
                <a16:creationId xmlns:a16="http://schemas.microsoft.com/office/drawing/2014/main" id="{C16C85F7-3C70-4D8B-8A82-AE1758F21AFA}"/>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pic>
        <p:nvPicPr>
          <p:cNvPr id="7" name="Picture 2" descr="Image result for automation">
            <a:extLst>
              <a:ext uri="{FF2B5EF4-FFF2-40B4-BE49-F238E27FC236}">
                <a16:creationId xmlns:a16="http://schemas.microsoft.com/office/drawing/2014/main" id="{24FF72A5-3E89-443F-8917-B5897AB49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3585" y="4833111"/>
            <a:ext cx="1507557" cy="848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gig economy">
            <a:extLst>
              <a:ext uri="{FF2B5EF4-FFF2-40B4-BE49-F238E27FC236}">
                <a16:creationId xmlns:a16="http://schemas.microsoft.com/office/drawing/2014/main" id="{2B82E03A-F15C-49F3-87A6-8B98704C40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2614" y="4813817"/>
            <a:ext cx="1356801" cy="84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ageing workforce">
            <a:extLst>
              <a:ext uri="{FF2B5EF4-FFF2-40B4-BE49-F238E27FC236}">
                <a16:creationId xmlns:a16="http://schemas.microsoft.com/office/drawing/2014/main" id="{BFB69620-137A-4FBA-B023-8CD2EE72EA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0457" y="4824251"/>
            <a:ext cx="1507557" cy="8513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environment">
            <a:extLst>
              <a:ext uri="{FF2B5EF4-FFF2-40B4-BE49-F238E27FC236}">
                <a16:creationId xmlns:a16="http://schemas.microsoft.com/office/drawing/2014/main" id="{B8B7F334-48D7-46A6-93CC-6E25BAE5D4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9055" y="4827577"/>
            <a:ext cx="1603595" cy="84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s Globalisation Reversible? | Inter Press Service">
            <a:extLst>
              <a:ext uri="{FF2B5EF4-FFF2-40B4-BE49-F238E27FC236}">
                <a16:creationId xmlns:a16="http://schemas.microsoft.com/office/drawing/2014/main" id="{90C5C7DE-590F-466D-BFBD-8D6A155287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7795" y="4827973"/>
            <a:ext cx="1274318" cy="8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22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20878E-7616-43E6-8C2D-DAB332F8841D}"/>
              </a:ext>
            </a:extLst>
          </p:cNvPr>
          <p:cNvSpPr>
            <a:spLocks noGrp="1"/>
          </p:cNvSpPr>
          <p:nvPr>
            <p:ph type="title"/>
          </p:nvPr>
        </p:nvSpPr>
        <p:spPr>
          <a:xfrm>
            <a:off x="457200" y="1205385"/>
            <a:ext cx="6964326" cy="1325563"/>
          </a:xfrm>
        </p:spPr>
        <p:txBody>
          <a:bodyPr/>
          <a:lstStyle/>
          <a:p>
            <a:r>
              <a:rPr lang="en-GB" dirty="0"/>
              <a:t>Recording LMI experiences on</a:t>
            </a:r>
          </a:p>
        </p:txBody>
      </p:sp>
      <p:pic>
        <p:nvPicPr>
          <p:cNvPr id="7" name="Picture 6">
            <a:extLst>
              <a:ext uri="{FF2B5EF4-FFF2-40B4-BE49-F238E27FC236}">
                <a16:creationId xmlns:a16="http://schemas.microsoft.com/office/drawing/2014/main" id="{A5E9672A-DEFA-4310-8C86-A40B124107AE}"/>
              </a:ext>
            </a:extLst>
          </p:cNvPr>
          <p:cNvPicPr>
            <a:picLocks noChangeAspect="1"/>
          </p:cNvPicPr>
          <p:nvPr/>
        </p:nvPicPr>
        <p:blipFill>
          <a:blip r:embed="rId3"/>
          <a:stretch>
            <a:fillRect/>
          </a:stretch>
        </p:blipFill>
        <p:spPr>
          <a:xfrm>
            <a:off x="567957" y="2265691"/>
            <a:ext cx="4482510" cy="1220769"/>
          </a:xfrm>
          <a:prstGeom prst="rect">
            <a:avLst/>
          </a:prstGeom>
          <a:ln>
            <a:solidFill>
              <a:srgbClr val="0B7976"/>
            </a:solidFill>
          </a:ln>
        </p:spPr>
      </p:pic>
      <p:pic>
        <p:nvPicPr>
          <p:cNvPr id="8" name="Picture 7">
            <a:extLst>
              <a:ext uri="{FF2B5EF4-FFF2-40B4-BE49-F238E27FC236}">
                <a16:creationId xmlns:a16="http://schemas.microsoft.com/office/drawing/2014/main" id="{42BF89D0-4936-4007-B28E-5444C5F167EE}"/>
              </a:ext>
            </a:extLst>
          </p:cNvPr>
          <p:cNvPicPr>
            <a:picLocks noChangeAspect="1"/>
          </p:cNvPicPr>
          <p:nvPr/>
        </p:nvPicPr>
        <p:blipFill>
          <a:blip r:embed="rId4"/>
          <a:stretch>
            <a:fillRect/>
          </a:stretch>
        </p:blipFill>
        <p:spPr>
          <a:xfrm>
            <a:off x="567957" y="3652288"/>
            <a:ext cx="5805376" cy="2000327"/>
          </a:xfrm>
          <a:prstGeom prst="rect">
            <a:avLst/>
          </a:prstGeom>
          <a:ln>
            <a:solidFill>
              <a:srgbClr val="0B7976"/>
            </a:solidFill>
          </a:ln>
        </p:spPr>
      </p:pic>
      <p:pic>
        <p:nvPicPr>
          <p:cNvPr id="9" name="Picture 8">
            <a:extLst>
              <a:ext uri="{FF2B5EF4-FFF2-40B4-BE49-F238E27FC236}">
                <a16:creationId xmlns:a16="http://schemas.microsoft.com/office/drawing/2014/main" id="{36056EAD-C099-4FD9-9B5D-8A2313E8BD5F}"/>
              </a:ext>
            </a:extLst>
          </p:cNvPr>
          <p:cNvPicPr>
            <a:picLocks noChangeAspect="1"/>
          </p:cNvPicPr>
          <p:nvPr/>
        </p:nvPicPr>
        <p:blipFill rotWithShape="1">
          <a:blip r:embed="rId5"/>
          <a:srcRect l="1700" t="4260" r="1732" b="5685"/>
          <a:stretch/>
        </p:blipFill>
        <p:spPr>
          <a:xfrm>
            <a:off x="5161224" y="2265691"/>
            <a:ext cx="5805376" cy="1226771"/>
          </a:xfrm>
          <a:prstGeom prst="rect">
            <a:avLst/>
          </a:prstGeom>
          <a:ln>
            <a:solidFill>
              <a:srgbClr val="0B7976"/>
            </a:solidFill>
          </a:ln>
        </p:spPr>
      </p:pic>
      <p:pic>
        <p:nvPicPr>
          <p:cNvPr id="10" name="Picture 9">
            <a:extLst>
              <a:ext uri="{FF2B5EF4-FFF2-40B4-BE49-F238E27FC236}">
                <a16:creationId xmlns:a16="http://schemas.microsoft.com/office/drawing/2014/main" id="{343CF699-D55B-4D29-A0E5-21268772F841}"/>
              </a:ext>
            </a:extLst>
          </p:cNvPr>
          <p:cNvPicPr>
            <a:picLocks noChangeAspect="1"/>
          </p:cNvPicPr>
          <p:nvPr/>
        </p:nvPicPr>
        <p:blipFill>
          <a:blip r:embed="rId6"/>
          <a:stretch>
            <a:fillRect/>
          </a:stretch>
        </p:blipFill>
        <p:spPr>
          <a:xfrm>
            <a:off x="6487249" y="3652288"/>
            <a:ext cx="4537327" cy="2000327"/>
          </a:xfrm>
          <a:prstGeom prst="rect">
            <a:avLst/>
          </a:prstGeom>
          <a:ln>
            <a:solidFill>
              <a:srgbClr val="0B7976"/>
            </a:solidFill>
          </a:ln>
        </p:spPr>
      </p:pic>
      <p:pic>
        <p:nvPicPr>
          <p:cNvPr id="11" name="Picture 10">
            <a:extLst>
              <a:ext uri="{FF2B5EF4-FFF2-40B4-BE49-F238E27FC236}">
                <a16:creationId xmlns:a16="http://schemas.microsoft.com/office/drawing/2014/main" id="{614D1715-1340-4797-9BE7-CBF8C02B24B6}"/>
              </a:ext>
            </a:extLst>
          </p:cNvPr>
          <p:cNvPicPr>
            <a:picLocks noChangeAspect="1"/>
          </p:cNvPicPr>
          <p:nvPr/>
        </p:nvPicPr>
        <p:blipFill>
          <a:blip r:embed="rId7"/>
          <a:stretch>
            <a:fillRect/>
          </a:stretch>
        </p:blipFill>
        <p:spPr>
          <a:xfrm>
            <a:off x="7435703" y="1411688"/>
            <a:ext cx="3190875" cy="647700"/>
          </a:xfrm>
          <a:prstGeom prst="rect">
            <a:avLst/>
          </a:prstGeom>
        </p:spPr>
      </p:pic>
      <p:cxnSp>
        <p:nvCxnSpPr>
          <p:cNvPr id="12" name="Straight Connector 11">
            <a:extLst>
              <a:ext uri="{FF2B5EF4-FFF2-40B4-BE49-F238E27FC236}">
                <a16:creationId xmlns:a16="http://schemas.microsoft.com/office/drawing/2014/main" id="{8FB745CF-157C-4793-9071-B60747EB35AF}"/>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04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70CE6B1-4D7A-4B6E-B951-AB42C5CE0210}"/>
              </a:ext>
            </a:extLst>
          </p:cNvPr>
          <p:cNvSpPr/>
          <p:nvPr/>
        </p:nvSpPr>
        <p:spPr>
          <a:xfrm>
            <a:off x="10350270" y="3748220"/>
            <a:ext cx="1440160" cy="3693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A2B416BC-740C-4023-BD75-8A44D0FA3950}"/>
              </a:ext>
            </a:extLst>
          </p:cNvPr>
          <p:cNvGrpSpPr/>
          <p:nvPr/>
        </p:nvGrpSpPr>
        <p:grpSpPr>
          <a:xfrm>
            <a:off x="4738511" y="2816932"/>
            <a:ext cx="1872208" cy="1224136"/>
            <a:chOff x="4545072" y="2665357"/>
            <a:chExt cx="1872208" cy="1224136"/>
          </a:xfrm>
        </p:grpSpPr>
        <p:sp>
          <p:nvSpPr>
            <p:cNvPr id="5" name="Oval 4">
              <a:extLst>
                <a:ext uri="{FF2B5EF4-FFF2-40B4-BE49-F238E27FC236}">
                  <a16:creationId xmlns:a16="http://schemas.microsoft.com/office/drawing/2014/main" id="{4A84D7AC-D624-4107-ADA4-9D86729F62A1}"/>
                </a:ext>
              </a:extLst>
            </p:cNvPr>
            <p:cNvSpPr/>
            <p:nvPr/>
          </p:nvSpPr>
          <p:spPr>
            <a:xfrm>
              <a:off x="4820826" y="2665357"/>
              <a:ext cx="1296144" cy="122413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B6F399A-CEF3-4F47-80E9-DE36E55B1738}"/>
                </a:ext>
              </a:extLst>
            </p:cNvPr>
            <p:cNvSpPr txBox="1"/>
            <p:nvPr/>
          </p:nvSpPr>
          <p:spPr>
            <a:xfrm>
              <a:off x="4545072" y="2836341"/>
              <a:ext cx="187220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WORLD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WORK</a:t>
              </a:r>
            </a:p>
          </p:txBody>
        </p:sp>
      </p:grpSp>
      <p:sp>
        <p:nvSpPr>
          <p:cNvPr id="12" name="TextBox 11">
            <a:extLst>
              <a:ext uri="{FF2B5EF4-FFF2-40B4-BE49-F238E27FC236}">
                <a16:creationId xmlns:a16="http://schemas.microsoft.com/office/drawing/2014/main" id="{01D9E073-3E44-4A7D-923D-03C673A7D3D7}"/>
              </a:ext>
            </a:extLst>
          </p:cNvPr>
          <p:cNvSpPr txBox="1"/>
          <p:nvPr/>
        </p:nvSpPr>
        <p:spPr>
          <a:xfrm>
            <a:off x="2439890" y="1978862"/>
            <a:ext cx="2720498" cy="36933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Suspended timetable days</a:t>
            </a:r>
          </a:p>
        </p:txBody>
      </p:sp>
      <p:sp>
        <p:nvSpPr>
          <p:cNvPr id="13" name="TextBox 12">
            <a:extLst>
              <a:ext uri="{FF2B5EF4-FFF2-40B4-BE49-F238E27FC236}">
                <a16:creationId xmlns:a16="http://schemas.microsoft.com/office/drawing/2014/main" id="{BED94472-3F33-4D42-AC47-524DD0D7EDDC}"/>
              </a:ext>
            </a:extLst>
          </p:cNvPr>
          <p:cNvSpPr txBox="1"/>
          <p:nvPr/>
        </p:nvSpPr>
        <p:spPr>
          <a:xfrm>
            <a:off x="6493798" y="2933086"/>
            <a:ext cx="1872208" cy="36933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Within subjects</a:t>
            </a:r>
          </a:p>
        </p:txBody>
      </p:sp>
      <p:sp>
        <p:nvSpPr>
          <p:cNvPr id="14" name="TextBox 13">
            <a:extLst>
              <a:ext uri="{FF2B5EF4-FFF2-40B4-BE49-F238E27FC236}">
                <a16:creationId xmlns:a16="http://schemas.microsoft.com/office/drawing/2014/main" id="{7E46BCC0-CF80-469E-B2A8-1C6DCB0A3E7E}"/>
              </a:ext>
            </a:extLst>
          </p:cNvPr>
          <p:cNvSpPr txBox="1"/>
          <p:nvPr/>
        </p:nvSpPr>
        <p:spPr>
          <a:xfrm>
            <a:off x="7429902" y="3501280"/>
            <a:ext cx="1368152" cy="36933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Assemblies</a:t>
            </a:r>
          </a:p>
        </p:txBody>
      </p:sp>
      <p:sp>
        <p:nvSpPr>
          <p:cNvPr id="15" name="TextBox 14">
            <a:extLst>
              <a:ext uri="{FF2B5EF4-FFF2-40B4-BE49-F238E27FC236}">
                <a16:creationId xmlns:a16="http://schemas.microsoft.com/office/drawing/2014/main" id="{CE3C4D1A-A550-4C15-891F-D7E7F17B58DF}"/>
              </a:ext>
            </a:extLst>
          </p:cNvPr>
          <p:cNvSpPr txBox="1"/>
          <p:nvPr/>
        </p:nvSpPr>
        <p:spPr>
          <a:xfrm>
            <a:off x="3488994" y="3950388"/>
            <a:ext cx="1368152" cy="36933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Tutor time</a:t>
            </a:r>
          </a:p>
        </p:txBody>
      </p:sp>
      <p:sp>
        <p:nvSpPr>
          <p:cNvPr id="16" name="TextBox 15">
            <a:extLst>
              <a:ext uri="{FF2B5EF4-FFF2-40B4-BE49-F238E27FC236}">
                <a16:creationId xmlns:a16="http://schemas.microsoft.com/office/drawing/2014/main" id="{1BE3DCFD-2214-484E-A086-50D9A3596A33}"/>
              </a:ext>
            </a:extLst>
          </p:cNvPr>
          <p:cNvSpPr txBox="1"/>
          <p:nvPr/>
        </p:nvSpPr>
        <p:spPr>
          <a:xfrm>
            <a:off x="6061066" y="4069487"/>
            <a:ext cx="2232248" cy="36933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PSHE/careers lessons</a:t>
            </a:r>
          </a:p>
        </p:txBody>
      </p:sp>
      <p:sp>
        <p:nvSpPr>
          <p:cNvPr id="17" name="TextBox 16">
            <a:extLst>
              <a:ext uri="{FF2B5EF4-FFF2-40B4-BE49-F238E27FC236}">
                <a16:creationId xmlns:a16="http://schemas.microsoft.com/office/drawing/2014/main" id="{44E55C12-420F-4B3E-8DFA-F029D9F1CEA9}"/>
              </a:ext>
            </a:extLst>
          </p:cNvPr>
          <p:cNvSpPr txBox="1"/>
          <p:nvPr/>
        </p:nvSpPr>
        <p:spPr>
          <a:xfrm>
            <a:off x="5004708" y="4647875"/>
            <a:ext cx="1584176" cy="36933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Teacher CPD</a:t>
            </a:r>
          </a:p>
        </p:txBody>
      </p:sp>
      <p:grpSp>
        <p:nvGrpSpPr>
          <p:cNvPr id="62" name="Group 61">
            <a:extLst>
              <a:ext uri="{FF2B5EF4-FFF2-40B4-BE49-F238E27FC236}">
                <a16:creationId xmlns:a16="http://schemas.microsoft.com/office/drawing/2014/main" id="{2173CEB8-F8E7-427C-8C79-4B2DA7C0E462}"/>
              </a:ext>
            </a:extLst>
          </p:cNvPr>
          <p:cNvGrpSpPr/>
          <p:nvPr/>
        </p:nvGrpSpPr>
        <p:grpSpPr>
          <a:xfrm>
            <a:off x="806274" y="4959098"/>
            <a:ext cx="2293905" cy="754843"/>
            <a:chOff x="806274" y="4959098"/>
            <a:chExt cx="2293905" cy="754843"/>
          </a:xfrm>
        </p:grpSpPr>
        <p:sp>
          <p:nvSpPr>
            <p:cNvPr id="10" name="Rectangle: Rounded Corners 9">
              <a:extLst>
                <a:ext uri="{FF2B5EF4-FFF2-40B4-BE49-F238E27FC236}">
                  <a16:creationId xmlns:a16="http://schemas.microsoft.com/office/drawing/2014/main" id="{9F9AC020-8135-48C4-AA3B-927D8ECAB28C}"/>
                </a:ext>
              </a:extLst>
            </p:cNvPr>
            <p:cNvSpPr/>
            <p:nvPr/>
          </p:nvSpPr>
          <p:spPr>
            <a:xfrm>
              <a:off x="806274" y="4959098"/>
              <a:ext cx="2232248" cy="7548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224DB60-E2FB-4740-A371-D689A21AB9D2}"/>
                </a:ext>
              </a:extLst>
            </p:cNvPr>
            <p:cNvSpPr txBox="1"/>
            <p:nvPr/>
          </p:nvSpPr>
          <p:spPr>
            <a:xfrm>
              <a:off x="837927" y="5008555"/>
              <a:ext cx="22622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rPr>
                <a:t>Slideshows and videos on TV screens</a:t>
              </a:r>
            </a:p>
          </p:txBody>
        </p:sp>
      </p:grpSp>
      <p:grpSp>
        <p:nvGrpSpPr>
          <p:cNvPr id="58" name="Group 57">
            <a:extLst>
              <a:ext uri="{FF2B5EF4-FFF2-40B4-BE49-F238E27FC236}">
                <a16:creationId xmlns:a16="http://schemas.microsoft.com/office/drawing/2014/main" id="{9F5A7C85-66A8-4CE1-ACA7-ED80D0990C56}"/>
              </a:ext>
            </a:extLst>
          </p:cNvPr>
          <p:cNvGrpSpPr/>
          <p:nvPr/>
        </p:nvGrpSpPr>
        <p:grpSpPr>
          <a:xfrm>
            <a:off x="9101155" y="5000504"/>
            <a:ext cx="2493402" cy="685680"/>
            <a:chOff x="8947589" y="1177225"/>
            <a:chExt cx="2493402" cy="685680"/>
          </a:xfrm>
        </p:grpSpPr>
        <p:sp>
          <p:nvSpPr>
            <p:cNvPr id="9" name="Rectangle: Rounded Corners 8">
              <a:extLst>
                <a:ext uri="{FF2B5EF4-FFF2-40B4-BE49-F238E27FC236}">
                  <a16:creationId xmlns:a16="http://schemas.microsoft.com/office/drawing/2014/main" id="{7180A1C3-EB21-498C-B526-8360FA01DB1C}"/>
                </a:ext>
              </a:extLst>
            </p:cNvPr>
            <p:cNvSpPr/>
            <p:nvPr/>
          </p:nvSpPr>
          <p:spPr>
            <a:xfrm>
              <a:off x="8947589" y="1177225"/>
              <a:ext cx="2448272" cy="66839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CF9F32BE-F835-4FED-A1AD-4BE821480903}"/>
                </a:ext>
              </a:extLst>
            </p:cNvPr>
            <p:cNvSpPr txBox="1"/>
            <p:nvPr/>
          </p:nvSpPr>
          <p:spPr>
            <a:xfrm>
              <a:off x="9019597" y="1216574"/>
              <a:ext cx="24213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rPr>
                <a:t>School website including careerometer</a:t>
              </a:r>
            </a:p>
          </p:txBody>
        </p:sp>
      </p:grpSp>
      <p:sp>
        <p:nvSpPr>
          <p:cNvPr id="20" name="TextBox 19">
            <a:extLst>
              <a:ext uri="{FF2B5EF4-FFF2-40B4-BE49-F238E27FC236}">
                <a16:creationId xmlns:a16="http://schemas.microsoft.com/office/drawing/2014/main" id="{21091F43-A91A-4C9B-A79B-EA247DA79852}"/>
              </a:ext>
            </a:extLst>
          </p:cNvPr>
          <p:cNvSpPr txBox="1"/>
          <p:nvPr/>
        </p:nvSpPr>
        <p:spPr>
          <a:xfrm>
            <a:off x="2066091" y="2677260"/>
            <a:ext cx="2808312" cy="92333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Workplace encounters and work experience including preparation and debrief</a:t>
            </a:r>
          </a:p>
        </p:txBody>
      </p:sp>
      <p:grpSp>
        <p:nvGrpSpPr>
          <p:cNvPr id="60" name="Group 59">
            <a:extLst>
              <a:ext uri="{FF2B5EF4-FFF2-40B4-BE49-F238E27FC236}">
                <a16:creationId xmlns:a16="http://schemas.microsoft.com/office/drawing/2014/main" id="{9202011C-E1A2-4087-842C-F61FC34B04EF}"/>
              </a:ext>
            </a:extLst>
          </p:cNvPr>
          <p:cNvGrpSpPr/>
          <p:nvPr/>
        </p:nvGrpSpPr>
        <p:grpSpPr>
          <a:xfrm>
            <a:off x="188264" y="1842767"/>
            <a:ext cx="1881954" cy="399348"/>
            <a:chOff x="222701" y="1708027"/>
            <a:chExt cx="1881954" cy="399348"/>
          </a:xfrm>
        </p:grpSpPr>
        <p:sp>
          <p:nvSpPr>
            <p:cNvPr id="8" name="Rectangle: Rounded Corners 7">
              <a:extLst>
                <a:ext uri="{FF2B5EF4-FFF2-40B4-BE49-F238E27FC236}">
                  <a16:creationId xmlns:a16="http://schemas.microsoft.com/office/drawing/2014/main" id="{A070BF50-D70E-415C-B829-9C14A38290DE}"/>
                </a:ext>
              </a:extLst>
            </p:cNvPr>
            <p:cNvSpPr/>
            <p:nvPr/>
          </p:nvSpPr>
          <p:spPr>
            <a:xfrm>
              <a:off x="222701" y="1738043"/>
              <a:ext cx="1800200" cy="3693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BBB411F2-3436-4F2A-A9B3-FB227132A668}"/>
                </a:ext>
              </a:extLst>
            </p:cNvPr>
            <p:cNvSpPr txBox="1"/>
            <p:nvPr/>
          </p:nvSpPr>
          <p:spPr>
            <a:xfrm>
              <a:off x="340459" y="1708027"/>
              <a:ext cx="17641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rPr>
                <a:t>Poster displays</a:t>
              </a:r>
            </a:p>
          </p:txBody>
        </p:sp>
      </p:grpSp>
      <p:sp>
        <p:nvSpPr>
          <p:cNvPr id="22" name="TextBox 21">
            <a:extLst>
              <a:ext uri="{FF2B5EF4-FFF2-40B4-BE49-F238E27FC236}">
                <a16:creationId xmlns:a16="http://schemas.microsoft.com/office/drawing/2014/main" id="{8FF16DD8-0C01-40BF-8D3A-73976A00290B}"/>
              </a:ext>
            </a:extLst>
          </p:cNvPr>
          <p:cNvSpPr txBox="1"/>
          <p:nvPr/>
        </p:nvSpPr>
        <p:spPr>
          <a:xfrm>
            <a:off x="10386274" y="3765503"/>
            <a:ext cx="14041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rPr>
              <a:t>Social media</a:t>
            </a:r>
          </a:p>
        </p:txBody>
      </p:sp>
      <p:grpSp>
        <p:nvGrpSpPr>
          <p:cNvPr id="63" name="Group 62">
            <a:extLst>
              <a:ext uri="{FF2B5EF4-FFF2-40B4-BE49-F238E27FC236}">
                <a16:creationId xmlns:a16="http://schemas.microsoft.com/office/drawing/2014/main" id="{88972A25-0DE7-4812-8DDB-EB9ACB4F0685}"/>
              </a:ext>
            </a:extLst>
          </p:cNvPr>
          <p:cNvGrpSpPr/>
          <p:nvPr/>
        </p:nvGrpSpPr>
        <p:grpSpPr>
          <a:xfrm>
            <a:off x="10329501" y="1738943"/>
            <a:ext cx="1609829" cy="392108"/>
            <a:chOff x="9594186" y="5195713"/>
            <a:chExt cx="1609829" cy="392108"/>
          </a:xfrm>
        </p:grpSpPr>
        <p:sp>
          <p:nvSpPr>
            <p:cNvPr id="6" name="Rectangle: Rounded Corners 5">
              <a:extLst>
                <a:ext uri="{FF2B5EF4-FFF2-40B4-BE49-F238E27FC236}">
                  <a16:creationId xmlns:a16="http://schemas.microsoft.com/office/drawing/2014/main" id="{81A6C544-4CDD-4EA3-AD54-29D00FFC1509}"/>
                </a:ext>
              </a:extLst>
            </p:cNvPr>
            <p:cNvSpPr/>
            <p:nvPr/>
          </p:nvSpPr>
          <p:spPr>
            <a:xfrm>
              <a:off x="9594186" y="5195713"/>
              <a:ext cx="1584176" cy="3921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7364F7D-5580-430E-A448-E756E99D19E3}"/>
                </a:ext>
              </a:extLst>
            </p:cNvPr>
            <p:cNvSpPr txBox="1"/>
            <p:nvPr/>
          </p:nvSpPr>
          <p:spPr>
            <a:xfrm>
              <a:off x="9655843" y="5201037"/>
              <a:ext cx="15481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rPr>
                <a:t>Bannerstands</a:t>
              </a:r>
            </a:p>
          </p:txBody>
        </p:sp>
      </p:grpSp>
      <p:grpSp>
        <p:nvGrpSpPr>
          <p:cNvPr id="24" name="Group 23">
            <a:extLst>
              <a:ext uri="{FF2B5EF4-FFF2-40B4-BE49-F238E27FC236}">
                <a16:creationId xmlns:a16="http://schemas.microsoft.com/office/drawing/2014/main" id="{871E76B8-EDA5-4312-BA0A-566DD888F9DE}"/>
              </a:ext>
            </a:extLst>
          </p:cNvPr>
          <p:cNvGrpSpPr/>
          <p:nvPr/>
        </p:nvGrpSpPr>
        <p:grpSpPr>
          <a:xfrm>
            <a:off x="123952" y="2432258"/>
            <a:ext cx="1872208" cy="646331"/>
            <a:chOff x="3131840" y="1675837"/>
            <a:chExt cx="1872208" cy="646331"/>
          </a:xfrm>
        </p:grpSpPr>
        <p:sp>
          <p:nvSpPr>
            <p:cNvPr id="25" name="Oval 24">
              <a:extLst>
                <a:ext uri="{FF2B5EF4-FFF2-40B4-BE49-F238E27FC236}">
                  <a16:creationId xmlns:a16="http://schemas.microsoft.com/office/drawing/2014/main" id="{230820DA-967B-4904-84FA-DFA532EA224F}"/>
                </a:ext>
              </a:extLst>
            </p:cNvPr>
            <p:cNvSpPr/>
            <p:nvPr/>
          </p:nvSpPr>
          <p:spPr>
            <a:xfrm>
              <a:off x="3131840" y="1675837"/>
              <a:ext cx="1800200" cy="646331"/>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6B000179-E25E-44C1-AB7D-CF0BD30AE768}"/>
                </a:ext>
              </a:extLst>
            </p:cNvPr>
            <p:cNvSpPr txBox="1"/>
            <p:nvPr/>
          </p:nvSpPr>
          <p:spPr>
            <a:xfrm>
              <a:off x="3275856" y="1791400"/>
              <a:ext cx="17281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School planner</a:t>
              </a:r>
            </a:p>
          </p:txBody>
        </p:sp>
      </p:grpSp>
      <p:grpSp>
        <p:nvGrpSpPr>
          <p:cNvPr id="27" name="Group 26">
            <a:extLst>
              <a:ext uri="{FF2B5EF4-FFF2-40B4-BE49-F238E27FC236}">
                <a16:creationId xmlns:a16="http://schemas.microsoft.com/office/drawing/2014/main" id="{D12A8941-76C6-418E-8696-29A04338A94A}"/>
              </a:ext>
            </a:extLst>
          </p:cNvPr>
          <p:cNvGrpSpPr/>
          <p:nvPr/>
        </p:nvGrpSpPr>
        <p:grpSpPr>
          <a:xfrm>
            <a:off x="6917218" y="4966529"/>
            <a:ext cx="1871086" cy="646331"/>
            <a:chOff x="5453759" y="4756852"/>
            <a:chExt cx="1871086" cy="646331"/>
          </a:xfrm>
        </p:grpSpPr>
        <p:sp>
          <p:nvSpPr>
            <p:cNvPr id="28" name="Oval 27">
              <a:extLst>
                <a:ext uri="{FF2B5EF4-FFF2-40B4-BE49-F238E27FC236}">
                  <a16:creationId xmlns:a16="http://schemas.microsoft.com/office/drawing/2014/main" id="{48E60D7A-B185-41BC-9F41-77A4E156218F}"/>
                </a:ext>
              </a:extLst>
            </p:cNvPr>
            <p:cNvSpPr/>
            <p:nvPr/>
          </p:nvSpPr>
          <p:spPr>
            <a:xfrm>
              <a:off x="5453759" y="4756852"/>
              <a:ext cx="1542752" cy="646331"/>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7A93D097-B33D-4792-9151-5A884EE0DFC8}"/>
                </a:ext>
              </a:extLst>
            </p:cNvPr>
            <p:cNvSpPr txBox="1"/>
            <p:nvPr/>
          </p:nvSpPr>
          <p:spPr>
            <a:xfrm>
              <a:off x="5596653" y="4871592"/>
              <a:ext cx="17281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Prospectus</a:t>
              </a:r>
            </a:p>
          </p:txBody>
        </p:sp>
      </p:grpSp>
      <p:grpSp>
        <p:nvGrpSpPr>
          <p:cNvPr id="30" name="Group 29">
            <a:extLst>
              <a:ext uri="{FF2B5EF4-FFF2-40B4-BE49-F238E27FC236}">
                <a16:creationId xmlns:a16="http://schemas.microsoft.com/office/drawing/2014/main" id="{C0616EA7-DD24-4C10-AE30-46CA4D95DE00}"/>
              </a:ext>
            </a:extLst>
          </p:cNvPr>
          <p:cNvGrpSpPr/>
          <p:nvPr/>
        </p:nvGrpSpPr>
        <p:grpSpPr>
          <a:xfrm>
            <a:off x="3398322" y="5135788"/>
            <a:ext cx="2016224" cy="646331"/>
            <a:chOff x="899098" y="2777302"/>
            <a:chExt cx="2016224" cy="646331"/>
          </a:xfrm>
        </p:grpSpPr>
        <p:sp>
          <p:nvSpPr>
            <p:cNvPr id="31" name="Oval 30">
              <a:extLst>
                <a:ext uri="{FF2B5EF4-FFF2-40B4-BE49-F238E27FC236}">
                  <a16:creationId xmlns:a16="http://schemas.microsoft.com/office/drawing/2014/main" id="{0AB9729C-10EE-4E50-A1FC-7AC51903257A}"/>
                </a:ext>
              </a:extLst>
            </p:cNvPr>
            <p:cNvSpPr/>
            <p:nvPr/>
          </p:nvSpPr>
          <p:spPr>
            <a:xfrm>
              <a:off x="899098" y="2777302"/>
              <a:ext cx="2016224" cy="646331"/>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B136663F-B78D-45C3-80D3-19BC03780AEA}"/>
                </a:ext>
              </a:extLst>
            </p:cNvPr>
            <p:cNvSpPr txBox="1"/>
            <p:nvPr/>
          </p:nvSpPr>
          <p:spPr>
            <a:xfrm>
              <a:off x="1043114" y="2892865"/>
              <a:ext cx="18722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Options booklets</a:t>
              </a:r>
            </a:p>
          </p:txBody>
        </p:sp>
      </p:grpSp>
      <p:grpSp>
        <p:nvGrpSpPr>
          <p:cNvPr id="33" name="Group 32">
            <a:extLst>
              <a:ext uri="{FF2B5EF4-FFF2-40B4-BE49-F238E27FC236}">
                <a16:creationId xmlns:a16="http://schemas.microsoft.com/office/drawing/2014/main" id="{6416789C-AA64-4CE4-9A8D-270EA1939AF7}"/>
              </a:ext>
            </a:extLst>
          </p:cNvPr>
          <p:cNvGrpSpPr/>
          <p:nvPr/>
        </p:nvGrpSpPr>
        <p:grpSpPr>
          <a:xfrm>
            <a:off x="8523672" y="4186210"/>
            <a:ext cx="1906257" cy="646331"/>
            <a:chOff x="6642724" y="4055581"/>
            <a:chExt cx="1906257" cy="646331"/>
          </a:xfrm>
        </p:grpSpPr>
        <p:sp>
          <p:nvSpPr>
            <p:cNvPr id="34" name="Oval 33">
              <a:extLst>
                <a:ext uri="{FF2B5EF4-FFF2-40B4-BE49-F238E27FC236}">
                  <a16:creationId xmlns:a16="http://schemas.microsoft.com/office/drawing/2014/main" id="{B4A96272-4FA4-43D2-B6C3-27D60CA1E2FD}"/>
                </a:ext>
              </a:extLst>
            </p:cNvPr>
            <p:cNvSpPr/>
            <p:nvPr/>
          </p:nvSpPr>
          <p:spPr>
            <a:xfrm>
              <a:off x="6642724" y="4055581"/>
              <a:ext cx="1800200" cy="646331"/>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4B3EB059-71E3-4D08-9811-59EBD916F9C5}"/>
                </a:ext>
              </a:extLst>
            </p:cNvPr>
            <p:cNvSpPr txBox="1"/>
            <p:nvPr/>
          </p:nvSpPr>
          <p:spPr>
            <a:xfrm>
              <a:off x="6820789" y="4179911"/>
              <a:ext cx="17281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Destinations</a:t>
              </a:r>
            </a:p>
          </p:txBody>
        </p:sp>
      </p:grpSp>
      <p:sp>
        <p:nvSpPr>
          <p:cNvPr id="36" name="TextBox 35">
            <a:extLst>
              <a:ext uri="{FF2B5EF4-FFF2-40B4-BE49-F238E27FC236}">
                <a16:creationId xmlns:a16="http://schemas.microsoft.com/office/drawing/2014/main" id="{A24B5034-3C95-483B-931F-AC34C7858319}"/>
              </a:ext>
            </a:extLst>
          </p:cNvPr>
          <p:cNvSpPr txBox="1"/>
          <p:nvPr/>
        </p:nvSpPr>
        <p:spPr>
          <a:xfrm>
            <a:off x="5899732" y="2042441"/>
            <a:ext cx="1530170" cy="36933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Careers fairs</a:t>
            </a:r>
          </a:p>
        </p:txBody>
      </p:sp>
      <p:grpSp>
        <p:nvGrpSpPr>
          <p:cNvPr id="37" name="Group 36">
            <a:extLst>
              <a:ext uri="{FF2B5EF4-FFF2-40B4-BE49-F238E27FC236}">
                <a16:creationId xmlns:a16="http://schemas.microsoft.com/office/drawing/2014/main" id="{ABF5F46E-BA16-4C5C-9847-176082C05E2D}"/>
              </a:ext>
            </a:extLst>
          </p:cNvPr>
          <p:cNvGrpSpPr/>
          <p:nvPr/>
        </p:nvGrpSpPr>
        <p:grpSpPr>
          <a:xfrm>
            <a:off x="964847" y="4014330"/>
            <a:ext cx="2138546" cy="646331"/>
            <a:chOff x="1331641" y="4396462"/>
            <a:chExt cx="2138546" cy="646331"/>
          </a:xfrm>
        </p:grpSpPr>
        <p:sp>
          <p:nvSpPr>
            <p:cNvPr id="38" name="Oval 37">
              <a:extLst>
                <a:ext uri="{FF2B5EF4-FFF2-40B4-BE49-F238E27FC236}">
                  <a16:creationId xmlns:a16="http://schemas.microsoft.com/office/drawing/2014/main" id="{34BB6543-15A1-48BA-8D66-C8BEA09CC3FA}"/>
                </a:ext>
              </a:extLst>
            </p:cNvPr>
            <p:cNvSpPr/>
            <p:nvPr/>
          </p:nvSpPr>
          <p:spPr>
            <a:xfrm>
              <a:off x="1331641" y="4396462"/>
              <a:ext cx="2138546" cy="646331"/>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DD11A83F-3424-4F41-B52C-D4249BA9AFD8}"/>
                </a:ext>
              </a:extLst>
            </p:cNvPr>
            <p:cNvSpPr txBox="1"/>
            <p:nvPr/>
          </p:nvSpPr>
          <p:spPr>
            <a:xfrm>
              <a:off x="1429294" y="4509133"/>
              <a:ext cx="19792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Employer database</a:t>
              </a:r>
            </a:p>
          </p:txBody>
        </p:sp>
      </p:grpSp>
      <p:grpSp>
        <p:nvGrpSpPr>
          <p:cNvPr id="40" name="Group 39">
            <a:extLst>
              <a:ext uri="{FF2B5EF4-FFF2-40B4-BE49-F238E27FC236}">
                <a16:creationId xmlns:a16="http://schemas.microsoft.com/office/drawing/2014/main" id="{157E70CE-0092-4E29-A13D-189BF0D7DE0E}"/>
              </a:ext>
            </a:extLst>
          </p:cNvPr>
          <p:cNvGrpSpPr/>
          <p:nvPr/>
        </p:nvGrpSpPr>
        <p:grpSpPr>
          <a:xfrm>
            <a:off x="8072517" y="1999125"/>
            <a:ext cx="1893431" cy="646331"/>
            <a:chOff x="374314" y="358069"/>
            <a:chExt cx="1893431" cy="646331"/>
          </a:xfrm>
        </p:grpSpPr>
        <p:sp>
          <p:nvSpPr>
            <p:cNvPr id="41" name="Oval 40">
              <a:extLst>
                <a:ext uri="{FF2B5EF4-FFF2-40B4-BE49-F238E27FC236}">
                  <a16:creationId xmlns:a16="http://schemas.microsoft.com/office/drawing/2014/main" id="{CDDC15F1-0EC3-4CB9-8F65-E7BBA9316BDD}"/>
                </a:ext>
              </a:extLst>
            </p:cNvPr>
            <p:cNvSpPr/>
            <p:nvPr/>
          </p:nvSpPr>
          <p:spPr>
            <a:xfrm>
              <a:off x="374314" y="358069"/>
              <a:ext cx="1584175" cy="646331"/>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230F6130-D3AD-4B4B-89D8-D31627D17E87}"/>
                </a:ext>
              </a:extLst>
            </p:cNvPr>
            <p:cNvSpPr txBox="1"/>
            <p:nvPr/>
          </p:nvSpPr>
          <p:spPr>
            <a:xfrm>
              <a:off x="539553" y="476063"/>
              <a:ext cx="17281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Newsletters</a:t>
              </a:r>
            </a:p>
          </p:txBody>
        </p:sp>
      </p:grpSp>
      <p:grpSp>
        <p:nvGrpSpPr>
          <p:cNvPr id="43" name="Group 42">
            <a:extLst>
              <a:ext uri="{FF2B5EF4-FFF2-40B4-BE49-F238E27FC236}">
                <a16:creationId xmlns:a16="http://schemas.microsoft.com/office/drawing/2014/main" id="{0DF7658D-F8A5-4E3D-9DDB-7FB89AD6FC6A}"/>
              </a:ext>
            </a:extLst>
          </p:cNvPr>
          <p:cNvGrpSpPr/>
          <p:nvPr/>
        </p:nvGrpSpPr>
        <p:grpSpPr>
          <a:xfrm>
            <a:off x="9990230" y="2303046"/>
            <a:ext cx="1800200" cy="716606"/>
            <a:chOff x="7146286" y="1057951"/>
            <a:chExt cx="1800200" cy="716606"/>
          </a:xfrm>
        </p:grpSpPr>
        <p:sp>
          <p:nvSpPr>
            <p:cNvPr id="44" name="Oval 43">
              <a:extLst>
                <a:ext uri="{FF2B5EF4-FFF2-40B4-BE49-F238E27FC236}">
                  <a16:creationId xmlns:a16="http://schemas.microsoft.com/office/drawing/2014/main" id="{F74A3103-64A9-4917-9BAE-2E43054D8758}"/>
                </a:ext>
              </a:extLst>
            </p:cNvPr>
            <p:cNvSpPr/>
            <p:nvPr/>
          </p:nvSpPr>
          <p:spPr>
            <a:xfrm>
              <a:off x="7146286" y="1057951"/>
              <a:ext cx="1800200" cy="716606"/>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44A42009-FFC1-4679-9592-3412444310C4}"/>
                </a:ext>
              </a:extLst>
            </p:cNvPr>
            <p:cNvSpPr txBox="1"/>
            <p:nvPr/>
          </p:nvSpPr>
          <p:spPr>
            <a:xfrm>
              <a:off x="7505626" y="1115745"/>
              <a:ext cx="12961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Marketing leaflets</a:t>
              </a:r>
            </a:p>
          </p:txBody>
        </p:sp>
      </p:grpSp>
      <p:grpSp>
        <p:nvGrpSpPr>
          <p:cNvPr id="61" name="Group 60">
            <a:extLst>
              <a:ext uri="{FF2B5EF4-FFF2-40B4-BE49-F238E27FC236}">
                <a16:creationId xmlns:a16="http://schemas.microsoft.com/office/drawing/2014/main" id="{ED490BA2-DD0E-4BD8-8CC3-07CF3CF0CD48}"/>
              </a:ext>
            </a:extLst>
          </p:cNvPr>
          <p:cNvGrpSpPr/>
          <p:nvPr/>
        </p:nvGrpSpPr>
        <p:grpSpPr>
          <a:xfrm>
            <a:off x="148442" y="3381179"/>
            <a:ext cx="1561302" cy="467037"/>
            <a:chOff x="148442" y="3381179"/>
            <a:chExt cx="1561302" cy="467037"/>
          </a:xfrm>
        </p:grpSpPr>
        <p:sp>
          <p:nvSpPr>
            <p:cNvPr id="2" name="Rectangle: Rounded Corners 1">
              <a:extLst>
                <a:ext uri="{FF2B5EF4-FFF2-40B4-BE49-F238E27FC236}">
                  <a16:creationId xmlns:a16="http://schemas.microsoft.com/office/drawing/2014/main" id="{FC90CE9F-2324-4302-B165-A715600A50AB}"/>
                </a:ext>
              </a:extLst>
            </p:cNvPr>
            <p:cNvSpPr/>
            <p:nvPr/>
          </p:nvSpPr>
          <p:spPr>
            <a:xfrm>
              <a:off x="148442" y="3381179"/>
              <a:ext cx="1435876" cy="4670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120611D2-622B-4490-84C1-23466F60C700}"/>
                </a:ext>
              </a:extLst>
            </p:cNvPr>
            <p:cNvSpPr txBox="1"/>
            <p:nvPr/>
          </p:nvSpPr>
          <p:spPr>
            <a:xfrm>
              <a:off x="165616" y="3395479"/>
              <a:ext cx="15441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rPr>
                <a:t>School plans</a:t>
              </a:r>
            </a:p>
          </p:txBody>
        </p:sp>
      </p:grpSp>
      <p:grpSp>
        <p:nvGrpSpPr>
          <p:cNvPr id="52" name="Group 51">
            <a:extLst>
              <a:ext uri="{FF2B5EF4-FFF2-40B4-BE49-F238E27FC236}">
                <a16:creationId xmlns:a16="http://schemas.microsoft.com/office/drawing/2014/main" id="{06062FD9-94C0-41CE-967A-DEEC7005DC88}"/>
              </a:ext>
            </a:extLst>
          </p:cNvPr>
          <p:cNvGrpSpPr/>
          <p:nvPr/>
        </p:nvGrpSpPr>
        <p:grpSpPr>
          <a:xfrm>
            <a:off x="8966072" y="3072313"/>
            <a:ext cx="1597679" cy="646331"/>
            <a:chOff x="6642724" y="4055581"/>
            <a:chExt cx="1800200" cy="646331"/>
          </a:xfrm>
        </p:grpSpPr>
        <p:sp>
          <p:nvSpPr>
            <p:cNvPr id="53" name="Oval 52">
              <a:extLst>
                <a:ext uri="{FF2B5EF4-FFF2-40B4-BE49-F238E27FC236}">
                  <a16:creationId xmlns:a16="http://schemas.microsoft.com/office/drawing/2014/main" id="{49F03178-882B-40B0-9A73-BCDCDD6964F5}"/>
                </a:ext>
              </a:extLst>
            </p:cNvPr>
            <p:cNvSpPr/>
            <p:nvPr/>
          </p:nvSpPr>
          <p:spPr>
            <a:xfrm>
              <a:off x="6642724" y="4055581"/>
              <a:ext cx="1800200" cy="646331"/>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077283E5-F75C-4A43-BAD7-81BA059A726F}"/>
                </a:ext>
              </a:extLst>
            </p:cNvPr>
            <p:cNvSpPr txBox="1"/>
            <p:nvPr/>
          </p:nvSpPr>
          <p:spPr>
            <a:xfrm>
              <a:off x="6820790" y="4179911"/>
              <a:ext cx="14014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Local press</a:t>
              </a:r>
            </a:p>
          </p:txBody>
        </p:sp>
      </p:grpSp>
      <p:grpSp>
        <p:nvGrpSpPr>
          <p:cNvPr id="68" name="Group 67">
            <a:extLst>
              <a:ext uri="{FF2B5EF4-FFF2-40B4-BE49-F238E27FC236}">
                <a16:creationId xmlns:a16="http://schemas.microsoft.com/office/drawing/2014/main" id="{4478365C-24A8-47C2-9B9D-C01EC290CE6F}"/>
              </a:ext>
            </a:extLst>
          </p:cNvPr>
          <p:cNvGrpSpPr/>
          <p:nvPr/>
        </p:nvGrpSpPr>
        <p:grpSpPr>
          <a:xfrm>
            <a:off x="2060807" y="6054038"/>
            <a:ext cx="4861713" cy="630163"/>
            <a:chOff x="3070175" y="5565340"/>
            <a:chExt cx="4861713" cy="630163"/>
          </a:xfrm>
        </p:grpSpPr>
        <p:sp>
          <p:nvSpPr>
            <p:cNvPr id="3" name="Rectangle 2">
              <a:extLst>
                <a:ext uri="{FF2B5EF4-FFF2-40B4-BE49-F238E27FC236}">
                  <a16:creationId xmlns:a16="http://schemas.microsoft.com/office/drawing/2014/main" id="{32DD42FE-8A49-4D7A-A8BF-FC98F3148AB3}"/>
                </a:ext>
              </a:extLst>
            </p:cNvPr>
            <p:cNvSpPr/>
            <p:nvPr/>
          </p:nvSpPr>
          <p:spPr>
            <a:xfrm>
              <a:off x="3070175" y="5565340"/>
              <a:ext cx="4861713" cy="6301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1845CD46-38F5-49E6-A65D-43A376109E6A}"/>
                </a:ext>
              </a:extLst>
            </p:cNvPr>
            <p:cNvSpPr txBox="1"/>
            <p:nvPr/>
          </p:nvSpPr>
          <p:spPr>
            <a:xfrm>
              <a:off x="3136834" y="5708887"/>
              <a:ext cx="1105766" cy="389723"/>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Delivery</a:t>
              </a:r>
            </a:p>
          </p:txBody>
        </p:sp>
        <p:grpSp>
          <p:nvGrpSpPr>
            <p:cNvPr id="48" name="Group 47">
              <a:extLst>
                <a:ext uri="{FF2B5EF4-FFF2-40B4-BE49-F238E27FC236}">
                  <a16:creationId xmlns:a16="http://schemas.microsoft.com/office/drawing/2014/main" id="{A20CB4BD-7B3B-4468-B5BE-B4DDEB73EC04}"/>
                </a:ext>
              </a:extLst>
            </p:cNvPr>
            <p:cNvGrpSpPr/>
            <p:nvPr/>
          </p:nvGrpSpPr>
          <p:grpSpPr>
            <a:xfrm>
              <a:off x="6268322" y="5631120"/>
              <a:ext cx="1544344" cy="487133"/>
              <a:chOff x="3468844" y="284165"/>
              <a:chExt cx="1544344" cy="461645"/>
            </a:xfrm>
          </p:grpSpPr>
          <p:sp>
            <p:nvSpPr>
              <p:cNvPr id="49" name="Oval 48">
                <a:extLst>
                  <a:ext uri="{FF2B5EF4-FFF2-40B4-BE49-F238E27FC236}">
                    <a16:creationId xmlns:a16="http://schemas.microsoft.com/office/drawing/2014/main" id="{2F4216A4-D5DB-4787-B455-07003C598015}"/>
                  </a:ext>
                </a:extLst>
              </p:cNvPr>
              <p:cNvSpPr/>
              <p:nvPr/>
            </p:nvSpPr>
            <p:spPr>
              <a:xfrm>
                <a:off x="3468844" y="284165"/>
                <a:ext cx="1544344" cy="461645"/>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68DEC2A3-B890-4F6D-97D0-1603AD1703CF}"/>
                  </a:ext>
                </a:extLst>
              </p:cNvPr>
              <p:cNvSpPr txBox="1"/>
              <p:nvPr/>
            </p:nvSpPr>
            <p:spPr>
              <a:xfrm>
                <a:off x="3624436" y="323756"/>
                <a:ext cx="13887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Publications</a:t>
                </a:r>
              </a:p>
            </p:txBody>
          </p:sp>
        </p:grpSp>
        <p:grpSp>
          <p:nvGrpSpPr>
            <p:cNvPr id="65" name="Group 64">
              <a:extLst>
                <a:ext uri="{FF2B5EF4-FFF2-40B4-BE49-F238E27FC236}">
                  <a16:creationId xmlns:a16="http://schemas.microsoft.com/office/drawing/2014/main" id="{12B88F56-4E7B-44BC-A92C-C2F9F819528C}"/>
                </a:ext>
              </a:extLst>
            </p:cNvPr>
            <p:cNvGrpSpPr/>
            <p:nvPr/>
          </p:nvGrpSpPr>
          <p:grpSpPr>
            <a:xfrm>
              <a:off x="4511173" y="5677962"/>
              <a:ext cx="1497876" cy="428875"/>
              <a:chOff x="4961563" y="547552"/>
              <a:chExt cx="1497876" cy="406435"/>
            </a:xfrm>
          </p:grpSpPr>
          <p:sp>
            <p:nvSpPr>
              <p:cNvPr id="4" name="Rectangle: Rounded Corners 3">
                <a:extLst>
                  <a:ext uri="{FF2B5EF4-FFF2-40B4-BE49-F238E27FC236}">
                    <a16:creationId xmlns:a16="http://schemas.microsoft.com/office/drawing/2014/main" id="{766A464C-98FF-44C3-8C71-5C1CDE493968}"/>
                  </a:ext>
                </a:extLst>
              </p:cNvPr>
              <p:cNvSpPr/>
              <p:nvPr/>
            </p:nvSpPr>
            <p:spPr>
              <a:xfrm>
                <a:off x="4961563" y="547552"/>
                <a:ext cx="1497876" cy="40643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3A739CE4-D6E4-4844-AA2C-7AEFF9A53EA6}"/>
                  </a:ext>
                </a:extLst>
              </p:cNvPr>
              <p:cNvSpPr txBox="1"/>
              <p:nvPr/>
            </p:nvSpPr>
            <p:spPr>
              <a:xfrm>
                <a:off x="5117631" y="565775"/>
                <a:ext cx="13193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Information</a:t>
                </a:r>
              </a:p>
            </p:txBody>
          </p:sp>
        </p:grpSp>
      </p:grpSp>
      <p:sp>
        <p:nvSpPr>
          <p:cNvPr id="59" name="TextBox 58">
            <a:extLst>
              <a:ext uri="{FF2B5EF4-FFF2-40B4-BE49-F238E27FC236}">
                <a16:creationId xmlns:a16="http://schemas.microsoft.com/office/drawing/2014/main" id="{E117B860-8E91-48BD-8845-49FD9FA0F219}"/>
              </a:ext>
            </a:extLst>
          </p:cNvPr>
          <p:cNvSpPr txBox="1"/>
          <p:nvPr/>
        </p:nvSpPr>
        <p:spPr>
          <a:xfrm>
            <a:off x="10386879" y="3755751"/>
            <a:ext cx="14041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rPr>
              <a:t>Social media</a:t>
            </a:r>
          </a:p>
        </p:txBody>
      </p:sp>
      <p:sp>
        <p:nvSpPr>
          <p:cNvPr id="64" name="Rectangle 63">
            <a:extLst>
              <a:ext uri="{FF2B5EF4-FFF2-40B4-BE49-F238E27FC236}">
                <a16:creationId xmlns:a16="http://schemas.microsoft.com/office/drawing/2014/main" id="{FD652A30-370A-4572-BB40-382815C10E67}"/>
              </a:ext>
            </a:extLst>
          </p:cNvPr>
          <p:cNvSpPr/>
          <p:nvPr/>
        </p:nvSpPr>
        <p:spPr>
          <a:xfrm>
            <a:off x="3795823" y="5975780"/>
            <a:ext cx="7953153" cy="6463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LMI: What are we trying to achieve?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(Regional Careers Leaders Meeting. 05-07-19)</a:t>
            </a:r>
          </a:p>
        </p:txBody>
      </p:sp>
      <p:sp>
        <p:nvSpPr>
          <p:cNvPr id="67" name="Title 4">
            <a:extLst>
              <a:ext uri="{FF2B5EF4-FFF2-40B4-BE49-F238E27FC236}">
                <a16:creationId xmlns:a16="http://schemas.microsoft.com/office/drawing/2014/main" id="{FCEFDC3B-15EE-482D-A7C9-0A3605DC7C2D}"/>
              </a:ext>
            </a:extLst>
          </p:cNvPr>
          <p:cNvSpPr>
            <a:spLocks noGrp="1"/>
          </p:cNvSpPr>
          <p:nvPr>
            <p:ph type="title"/>
          </p:nvPr>
        </p:nvSpPr>
        <p:spPr>
          <a:xfrm>
            <a:off x="455668" y="1023139"/>
            <a:ext cx="11280663" cy="827583"/>
          </a:xfrm>
        </p:spPr>
        <p:txBody>
          <a:bodyPr/>
          <a:lstStyle/>
          <a:p>
            <a:r>
              <a:rPr lang="en-GB" dirty="0"/>
              <a:t>LMI permeating the </a:t>
            </a:r>
            <a:r>
              <a:rPr lang="en-GB"/>
              <a:t>whole institution</a:t>
            </a:r>
            <a:endParaRPr lang="en-GB" dirty="0"/>
          </a:p>
        </p:txBody>
      </p:sp>
      <p:cxnSp>
        <p:nvCxnSpPr>
          <p:cNvPr id="66" name="Straight Connector 65">
            <a:extLst>
              <a:ext uri="{FF2B5EF4-FFF2-40B4-BE49-F238E27FC236}">
                <a16:creationId xmlns:a16="http://schemas.microsoft.com/office/drawing/2014/main" id="{A6AAA94E-AA9A-4841-B6DA-144FDD5CE2D0}"/>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09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F9ABD-AB47-4B36-BF89-42A4FD8AA8FC}"/>
              </a:ext>
            </a:extLst>
          </p:cNvPr>
          <p:cNvSpPr>
            <a:spLocks noGrp="1"/>
          </p:cNvSpPr>
          <p:nvPr>
            <p:ph type="title"/>
          </p:nvPr>
        </p:nvSpPr>
        <p:spPr/>
        <p:txBody>
          <a:bodyPr/>
          <a:lstStyle/>
          <a:p>
            <a:r>
              <a:rPr lang="en-GB" dirty="0"/>
              <a:t>If you’re eager to learn more…</a:t>
            </a:r>
          </a:p>
        </p:txBody>
      </p:sp>
      <p:sp>
        <p:nvSpPr>
          <p:cNvPr id="8" name="Content Placeholder 7">
            <a:extLst>
              <a:ext uri="{FF2B5EF4-FFF2-40B4-BE49-F238E27FC236}">
                <a16:creationId xmlns:a16="http://schemas.microsoft.com/office/drawing/2014/main" id="{59595BF7-8CF5-4806-ABA5-4441B7E576E1}"/>
              </a:ext>
            </a:extLst>
          </p:cNvPr>
          <p:cNvSpPr>
            <a:spLocks noGrp="1"/>
          </p:cNvSpPr>
          <p:nvPr>
            <p:ph idx="1"/>
          </p:nvPr>
        </p:nvSpPr>
        <p:spPr/>
        <p:txBody>
          <a:bodyPr/>
          <a:lstStyle/>
          <a:p>
            <a:r>
              <a:rPr lang="en-GB" dirty="0">
                <a:hlinkClick r:id="rId3"/>
              </a:rPr>
              <a:t>LMI learning modules on the LMI for All site</a:t>
            </a:r>
            <a:endParaRPr lang="en-GB" dirty="0"/>
          </a:p>
          <a:p>
            <a:r>
              <a:rPr lang="en-GB" dirty="0">
                <a:hlinkClick r:id="rId4"/>
              </a:rPr>
              <a:t>Find out more about Compass+</a:t>
            </a:r>
            <a:endParaRPr lang="en-GB" dirty="0"/>
          </a:p>
          <a:p>
            <a:r>
              <a:rPr lang="en-GB" dirty="0">
                <a:hlinkClick r:id="rId5"/>
              </a:rPr>
              <a:t>School Careers Leader Essential Guide</a:t>
            </a:r>
            <a:endParaRPr lang="en-GB" dirty="0"/>
          </a:p>
          <a:p>
            <a:pPr marL="0" indent="0">
              <a:buNone/>
            </a:pPr>
            <a:endParaRPr lang="en-GB" dirty="0"/>
          </a:p>
          <a:p>
            <a:pPr marL="0" indent="0">
              <a:buNone/>
            </a:pPr>
            <a:endParaRPr lang="en-GB" dirty="0"/>
          </a:p>
        </p:txBody>
      </p:sp>
      <p:cxnSp>
        <p:nvCxnSpPr>
          <p:cNvPr id="6" name="Straight Connector 5">
            <a:extLst>
              <a:ext uri="{FF2B5EF4-FFF2-40B4-BE49-F238E27FC236}">
                <a16:creationId xmlns:a16="http://schemas.microsoft.com/office/drawing/2014/main" id="{C8FE7911-9543-45F2-B6C3-A66962631BC8}"/>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245A812-E369-4F94-B9F3-1138E338F91B}"/>
              </a:ext>
            </a:extLst>
          </p:cNvPr>
          <p:cNvSpPr txBox="1"/>
          <p:nvPr/>
        </p:nvSpPr>
        <p:spPr>
          <a:xfrm>
            <a:off x="8091377" y="3684229"/>
            <a:ext cx="3551274" cy="1754326"/>
          </a:xfrm>
          <a:prstGeom prst="rect">
            <a:avLst/>
          </a:prstGeom>
          <a:noFill/>
          <a:ln>
            <a:solidFill>
              <a:schemeClr val="tx1"/>
            </a:solidFill>
          </a:ln>
        </p:spPr>
        <p:txBody>
          <a:bodyPr wrap="square" rtlCol="0">
            <a:spAutoFit/>
          </a:bodyPr>
          <a:lstStyle/>
          <a:p>
            <a:r>
              <a:rPr lang="en-GB" dirty="0"/>
              <a:t>Three online employer volunteer databases every Careers Leader should know about:</a:t>
            </a:r>
          </a:p>
          <a:p>
            <a:r>
              <a:rPr lang="en-GB" dirty="0">
                <a:hlinkClick r:id="rId6"/>
              </a:rPr>
              <a:t>Inspiring the Future</a:t>
            </a:r>
            <a:endParaRPr lang="en-GB" dirty="0"/>
          </a:p>
          <a:p>
            <a:r>
              <a:rPr lang="en-GB" dirty="0">
                <a:hlinkClick r:id="rId7"/>
              </a:rPr>
              <a:t>Founders 4 Schools</a:t>
            </a:r>
            <a:endParaRPr lang="en-GB" dirty="0"/>
          </a:p>
          <a:p>
            <a:r>
              <a:rPr lang="en-GB" dirty="0">
                <a:hlinkClick r:id="rId8"/>
              </a:rPr>
              <a:t>Speakers for Schools</a:t>
            </a:r>
            <a:endParaRPr lang="en-GB" dirty="0"/>
          </a:p>
        </p:txBody>
      </p:sp>
    </p:spTree>
    <p:extLst>
      <p:ext uri="{BB962C8B-B14F-4D97-AF65-F5344CB8AC3E}">
        <p14:creationId xmlns:p14="http://schemas.microsoft.com/office/powerpoint/2010/main" val="1486194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2C29DAA412E49BAAFF08A5483A59D" ma:contentTypeVersion="13" ma:contentTypeDescription="Create a new document." ma:contentTypeScope="" ma:versionID="fd55c09cce8a2f40eb98f77dd7baa6ae">
  <xsd:schema xmlns:xsd="http://www.w3.org/2001/XMLSchema" xmlns:xs="http://www.w3.org/2001/XMLSchema" xmlns:p="http://schemas.microsoft.com/office/2006/metadata/properties" xmlns:ns2="f469d987-3536-4042-845b-11c6c10f55e4" xmlns:ns3="5188ea77-d324-4396-afdc-27b8543f78cf" targetNamespace="http://schemas.microsoft.com/office/2006/metadata/properties" ma:root="true" ma:fieldsID="bc01b560efecdfb51c9402aee97f8a2c" ns2:_="" ns3:_="">
    <xsd:import namespace="f469d987-3536-4042-845b-11c6c10f55e4"/>
    <xsd:import namespace="5188ea77-d324-4396-afdc-27b8543f78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9d987-3536-4042-845b-11c6c10f5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88ea77-d324-4396-afdc-27b8543f78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A7F190-0CF7-4EAA-B7A1-CFAD8362E58F}"/>
</file>

<file path=customXml/itemProps2.xml><?xml version="1.0" encoding="utf-8"?>
<ds:datastoreItem xmlns:ds="http://schemas.openxmlformats.org/officeDocument/2006/customXml" ds:itemID="{7591A5C9-B029-4413-B5CC-A5CDCA1431E3}"/>
</file>

<file path=customXml/itemProps3.xml><?xml version="1.0" encoding="utf-8"?>
<ds:datastoreItem xmlns:ds="http://schemas.openxmlformats.org/officeDocument/2006/customXml" ds:itemID="{6EA53311-ACA8-4DF0-93FA-0698CD31F790}"/>
</file>

<file path=docProps/app.xml><?xml version="1.0" encoding="utf-8"?>
<Properties xmlns="http://schemas.openxmlformats.org/officeDocument/2006/extended-properties" xmlns:vt="http://schemas.openxmlformats.org/officeDocument/2006/docPropsVTypes">
  <TotalTime>2006</TotalTime>
  <Words>1593</Words>
  <Application>Microsoft Office PowerPoint</Application>
  <PresentationFormat>Widescreen</PresentationFormat>
  <Paragraphs>102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          LMI for the Careers Leader  Part 5 What should a Careers Leader know about the labour market? </vt:lpstr>
      <vt:lpstr>LMI elements of the four key Careers Leader duties</vt:lpstr>
      <vt:lpstr>A guide to support Careers Leaders with LMI (amongst other things…)</vt:lpstr>
      <vt:lpstr>Making sense of LMI</vt:lpstr>
      <vt:lpstr>6 top tips for Careers Leaders</vt:lpstr>
      <vt:lpstr>Knowledge is power for the Careers Leader…</vt:lpstr>
      <vt:lpstr>Recording LMI experiences on</vt:lpstr>
      <vt:lpstr>LMI permeating the whole institution</vt:lpstr>
      <vt:lpstr>If you’re eager to learn more…</vt:lpstr>
      <vt:lpstr>Congratulations! You have made it to the end of the first 5 videos of this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Mark Fox</cp:lastModifiedBy>
  <cp:revision>70</cp:revision>
  <dcterms:created xsi:type="dcterms:W3CDTF">2019-11-28T00:18:28Z</dcterms:created>
  <dcterms:modified xsi:type="dcterms:W3CDTF">2021-11-24T10:00:19Z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0x0101001D72C29DAA412E49BAAFF08A5483A59D</vt:lpwstr>
  </property>
</Properties>
</file>