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3"/>
  </p:notesMasterIdLst>
  <p:sldIdLst>
    <p:sldId id="440" r:id="rId3"/>
    <p:sldId id="474" r:id="rId4"/>
    <p:sldId id="475" r:id="rId5"/>
    <p:sldId id="476" r:id="rId6"/>
    <p:sldId id="545" r:id="rId7"/>
    <p:sldId id="479" r:id="rId8"/>
    <p:sldId id="266" r:id="rId9"/>
    <p:sldId id="468" r:id="rId10"/>
    <p:sldId id="473" r:id="rId11"/>
    <p:sldId id="4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A47"/>
    <a:srgbClr val="E23413"/>
    <a:srgbClr val="8D0E57"/>
    <a:srgbClr val="35B6A0"/>
    <a:srgbClr val="0B7976"/>
    <a:srgbClr val="FBD201"/>
    <a:srgbClr val="001A40"/>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31DB3-8B6E-4029-A38E-01674F538094}" v="24" dt="2021-11-01T10:18:28.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1"/>
    <p:restoredTop sz="52227" autoAdjust="0"/>
  </p:normalViewPr>
  <p:slideViewPr>
    <p:cSldViewPr snapToGrid="0" snapToObjects="1">
      <p:cViewPr varScale="1">
        <p:scale>
          <a:sx n="35" d="100"/>
          <a:sy n="35" d="100"/>
        </p:scale>
        <p:origin x="17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Fox" userId="0ccb2a47-72a2-4d90-bb9a-e525dcc02fa3" providerId="ADAL" clId="{4D831DB3-8B6E-4029-A38E-01674F538094}"/>
    <pc:docChg chg="custSel delSld modSld">
      <pc:chgData name="Mark Fox" userId="0ccb2a47-72a2-4d90-bb9a-e525dcc02fa3" providerId="ADAL" clId="{4D831DB3-8B6E-4029-A38E-01674F538094}" dt="2021-11-24T09:56:55.252" v="425"/>
      <pc:docMkLst>
        <pc:docMk/>
      </pc:docMkLst>
      <pc:sldChg chg="modNotesTx">
        <pc:chgData name="Mark Fox" userId="0ccb2a47-72a2-4d90-bb9a-e525dcc02fa3" providerId="ADAL" clId="{4D831DB3-8B6E-4029-A38E-01674F538094}" dt="2021-11-24T09:56:17.507" v="421"/>
        <pc:sldMkLst>
          <pc:docMk/>
          <pc:sldMk cId="670429790" sldId="266"/>
        </pc:sldMkLst>
      </pc:sldChg>
      <pc:sldChg chg="addSp delSp modSp mod modNotesTx">
        <pc:chgData name="Mark Fox" userId="0ccb2a47-72a2-4d90-bb9a-e525dcc02fa3" providerId="ADAL" clId="{4D831DB3-8B6E-4029-A38E-01674F538094}" dt="2021-11-24T09:53:53.457" v="412"/>
        <pc:sldMkLst>
          <pc:docMk/>
          <pc:sldMk cId="3693288702" sldId="440"/>
        </pc:sldMkLst>
        <pc:spChg chg="del">
          <ac:chgData name="Mark Fox" userId="0ccb2a47-72a2-4d90-bb9a-e525dcc02fa3" providerId="ADAL" clId="{4D831DB3-8B6E-4029-A38E-01674F538094}" dt="2021-10-31T16:04:37.906" v="0" actId="478"/>
          <ac:spMkLst>
            <pc:docMk/>
            <pc:sldMk cId="3693288702" sldId="440"/>
            <ac:spMk id="2" creationId="{52335688-F14F-664B-B3EC-A4109601E166}"/>
          </ac:spMkLst>
        </pc:spChg>
        <pc:spChg chg="add del mod">
          <ac:chgData name="Mark Fox" userId="0ccb2a47-72a2-4d90-bb9a-e525dcc02fa3" providerId="ADAL" clId="{4D831DB3-8B6E-4029-A38E-01674F538094}" dt="2021-10-31T16:04:40.021" v="1" actId="478"/>
          <ac:spMkLst>
            <pc:docMk/>
            <pc:sldMk cId="3693288702" sldId="440"/>
            <ac:spMk id="4" creationId="{96941745-6D5E-402E-8266-921795559842}"/>
          </ac:spMkLst>
        </pc:spChg>
        <pc:spChg chg="add mod">
          <ac:chgData name="Mark Fox" userId="0ccb2a47-72a2-4d90-bb9a-e525dcc02fa3" providerId="ADAL" clId="{4D831DB3-8B6E-4029-A38E-01674F538094}" dt="2021-10-31T16:04:59.761" v="92" actId="20577"/>
          <ac:spMkLst>
            <pc:docMk/>
            <pc:sldMk cId="3693288702" sldId="440"/>
            <ac:spMk id="6" creationId="{32E7B62C-9DC1-45AA-AFFD-C9F4F02BA939}"/>
          </ac:spMkLst>
        </pc:spChg>
      </pc:sldChg>
      <pc:sldChg chg="addSp modSp modNotesTx">
        <pc:chgData name="Mark Fox" userId="0ccb2a47-72a2-4d90-bb9a-e525dcc02fa3" providerId="ADAL" clId="{4D831DB3-8B6E-4029-A38E-01674F538094}" dt="2021-11-24T09:56:55.252" v="425"/>
        <pc:sldMkLst>
          <pc:docMk/>
          <pc:sldMk cId="3981335224" sldId="457"/>
        </pc:sldMkLst>
        <pc:spChg chg="add mod">
          <ac:chgData name="Mark Fox" userId="0ccb2a47-72a2-4d90-bb9a-e525dcc02fa3" providerId="ADAL" clId="{4D831DB3-8B6E-4029-A38E-01674F538094}" dt="2021-10-31T19:57:22.102" v="411"/>
          <ac:spMkLst>
            <pc:docMk/>
            <pc:sldMk cId="3981335224" sldId="457"/>
            <ac:spMk id="4" creationId="{EA6C7CC4-39B7-4DCB-97D7-F6B3A5E3B740}"/>
          </ac:spMkLst>
        </pc:spChg>
      </pc:sldChg>
      <pc:sldChg chg="addSp delSp modSp mod modNotesTx">
        <pc:chgData name="Mark Fox" userId="0ccb2a47-72a2-4d90-bb9a-e525dcc02fa3" providerId="ADAL" clId="{4D831DB3-8B6E-4029-A38E-01674F538094}" dt="2021-11-24T09:56:33.236" v="423"/>
        <pc:sldMkLst>
          <pc:docMk/>
          <pc:sldMk cId="4065216378" sldId="468"/>
        </pc:sldMkLst>
        <pc:picChg chg="mod">
          <ac:chgData name="Mark Fox" userId="0ccb2a47-72a2-4d90-bb9a-e525dcc02fa3" providerId="ADAL" clId="{4D831DB3-8B6E-4029-A38E-01674F538094}" dt="2021-10-31T16:51:16.463" v="150" actId="1076"/>
          <ac:picMkLst>
            <pc:docMk/>
            <pc:sldMk cId="4065216378" sldId="468"/>
            <ac:picMk id="7" creationId="{1AE6E8E6-252E-4672-B59E-119F9599E99D}"/>
          </ac:picMkLst>
        </pc:picChg>
        <pc:picChg chg="add mod">
          <ac:chgData name="Mark Fox" userId="0ccb2a47-72a2-4d90-bb9a-e525dcc02fa3" providerId="ADAL" clId="{4D831DB3-8B6E-4029-A38E-01674F538094}" dt="2021-10-31T16:51:45.697" v="160" actId="1076"/>
          <ac:picMkLst>
            <pc:docMk/>
            <pc:sldMk cId="4065216378" sldId="468"/>
            <ac:picMk id="16" creationId="{4584FF81-C438-438B-A604-64BB5FB03AA4}"/>
          </ac:picMkLst>
        </pc:picChg>
        <pc:picChg chg="del">
          <ac:chgData name="Mark Fox" userId="0ccb2a47-72a2-4d90-bb9a-e525dcc02fa3" providerId="ADAL" clId="{4D831DB3-8B6E-4029-A38E-01674F538094}" dt="2021-10-31T16:51:12.104" v="149" actId="478"/>
          <ac:picMkLst>
            <pc:docMk/>
            <pc:sldMk cId="4065216378" sldId="468"/>
            <ac:picMk id="18" creationId="{4D5CA0F7-BD2A-4580-8DDE-55A17325C652}"/>
          </ac:picMkLst>
        </pc:picChg>
        <pc:picChg chg="mod">
          <ac:chgData name="Mark Fox" userId="0ccb2a47-72a2-4d90-bb9a-e525dcc02fa3" providerId="ADAL" clId="{4D831DB3-8B6E-4029-A38E-01674F538094}" dt="2021-10-31T16:51:37.150" v="156" actId="1076"/>
          <ac:picMkLst>
            <pc:docMk/>
            <pc:sldMk cId="4065216378" sldId="468"/>
            <ac:picMk id="21" creationId="{60D0D131-C70B-4B26-B73B-277368C46070}"/>
          </ac:picMkLst>
        </pc:picChg>
        <pc:picChg chg="mod">
          <ac:chgData name="Mark Fox" userId="0ccb2a47-72a2-4d90-bb9a-e525dcc02fa3" providerId="ADAL" clId="{4D831DB3-8B6E-4029-A38E-01674F538094}" dt="2021-10-31T16:51:43.653" v="159" actId="1076"/>
          <ac:picMkLst>
            <pc:docMk/>
            <pc:sldMk cId="4065216378" sldId="468"/>
            <ac:picMk id="1026" creationId="{7C47FAA0-21FF-4E89-B610-E6AC716B0DB2}"/>
          </ac:picMkLst>
        </pc:picChg>
      </pc:sldChg>
      <pc:sldChg chg="modSp mod modNotesTx">
        <pc:chgData name="Mark Fox" userId="0ccb2a47-72a2-4d90-bb9a-e525dcc02fa3" providerId="ADAL" clId="{4D831DB3-8B6E-4029-A38E-01674F538094}" dt="2021-11-24T09:56:44.309" v="424"/>
        <pc:sldMkLst>
          <pc:docMk/>
          <pc:sldMk cId="2872315171" sldId="473"/>
        </pc:sldMkLst>
        <pc:spChg chg="mod">
          <ac:chgData name="Mark Fox" userId="0ccb2a47-72a2-4d90-bb9a-e525dcc02fa3" providerId="ADAL" clId="{4D831DB3-8B6E-4029-A38E-01674F538094}" dt="2021-10-31T17:04:25.539" v="410" actId="1076"/>
          <ac:spMkLst>
            <pc:docMk/>
            <pc:sldMk cId="2872315171" sldId="473"/>
            <ac:spMk id="6" creationId="{44F35712-8260-4E4E-93C3-43CF7F0E1F01}"/>
          </ac:spMkLst>
        </pc:spChg>
      </pc:sldChg>
      <pc:sldChg chg="modNotesTx">
        <pc:chgData name="Mark Fox" userId="0ccb2a47-72a2-4d90-bb9a-e525dcc02fa3" providerId="ADAL" clId="{4D831DB3-8B6E-4029-A38E-01674F538094}" dt="2021-11-24T09:54:13.815" v="414"/>
        <pc:sldMkLst>
          <pc:docMk/>
          <pc:sldMk cId="2844182056" sldId="474"/>
        </pc:sldMkLst>
      </pc:sldChg>
      <pc:sldChg chg="modNotesTx">
        <pc:chgData name="Mark Fox" userId="0ccb2a47-72a2-4d90-bb9a-e525dcc02fa3" providerId="ADAL" clId="{4D831DB3-8B6E-4029-A38E-01674F538094}" dt="2021-11-24T09:55:22.241" v="415"/>
        <pc:sldMkLst>
          <pc:docMk/>
          <pc:sldMk cId="2217817938" sldId="475"/>
        </pc:sldMkLst>
      </pc:sldChg>
      <pc:sldChg chg="modNotesTx">
        <pc:chgData name="Mark Fox" userId="0ccb2a47-72a2-4d90-bb9a-e525dcc02fa3" providerId="ADAL" clId="{4D831DB3-8B6E-4029-A38E-01674F538094}" dt="2021-11-24T09:55:33.308" v="416"/>
        <pc:sldMkLst>
          <pc:docMk/>
          <pc:sldMk cId="878475137" sldId="476"/>
        </pc:sldMkLst>
      </pc:sldChg>
      <pc:sldChg chg="modSp mod modNotesTx">
        <pc:chgData name="Mark Fox" userId="0ccb2a47-72a2-4d90-bb9a-e525dcc02fa3" providerId="ADAL" clId="{4D831DB3-8B6E-4029-A38E-01674F538094}" dt="2021-11-24T09:56:06.273" v="420"/>
        <pc:sldMkLst>
          <pc:docMk/>
          <pc:sldMk cId="885100652" sldId="479"/>
        </pc:sldMkLst>
        <pc:spChg chg="mod">
          <ac:chgData name="Mark Fox" userId="0ccb2a47-72a2-4d90-bb9a-e525dcc02fa3" providerId="ADAL" clId="{4D831DB3-8B6E-4029-A38E-01674F538094}" dt="2021-10-31T16:44:13.021" v="147" actId="20577"/>
          <ac:spMkLst>
            <pc:docMk/>
            <pc:sldMk cId="885100652" sldId="479"/>
            <ac:spMk id="7" creationId="{CFC82B8D-B91F-4677-A535-A9F4A825ABAE}"/>
          </ac:spMkLst>
        </pc:spChg>
      </pc:sldChg>
      <pc:sldChg chg="del">
        <pc:chgData name="Mark Fox" userId="0ccb2a47-72a2-4d90-bb9a-e525dcc02fa3" providerId="ADAL" clId="{4D831DB3-8B6E-4029-A38E-01674F538094}" dt="2021-10-31T16:49:37.513" v="148" actId="47"/>
        <pc:sldMkLst>
          <pc:docMk/>
          <pc:sldMk cId="3091096234" sldId="481"/>
        </pc:sldMkLst>
      </pc:sldChg>
      <pc:sldChg chg="modNotesTx">
        <pc:chgData name="Mark Fox" userId="0ccb2a47-72a2-4d90-bb9a-e525dcc02fa3" providerId="ADAL" clId="{4D831DB3-8B6E-4029-A38E-01674F538094}" dt="2021-11-24T09:55:50.300" v="418"/>
        <pc:sldMkLst>
          <pc:docMk/>
          <pc:sldMk cId="1223819345" sldId="545"/>
        </pc:sldMkLst>
      </pc:sldChg>
    </pc:docChg>
  </pc:docChgLst>
  <pc:docChgLst>
    <pc:chgData name="Mark Fox" userId="0ccb2a47-72a2-4d90-bb9a-e525dcc02fa3" providerId="ADAL" clId="{38E866FA-1F5A-47B5-86EB-8398DEF929AF}"/>
    <pc:docChg chg="undo custSel addSld delSld modSld sldOrd">
      <pc:chgData name="Mark Fox" userId="0ccb2a47-72a2-4d90-bb9a-e525dcc02fa3" providerId="ADAL" clId="{38E866FA-1F5A-47B5-86EB-8398DEF929AF}" dt="2021-08-24T06:11:55.801" v="3918" actId="20577"/>
      <pc:docMkLst>
        <pc:docMk/>
      </pc:docMkLst>
      <pc:sldChg chg="addSp modSp mod modNotesTx">
        <pc:chgData name="Mark Fox" userId="0ccb2a47-72a2-4d90-bb9a-e525dcc02fa3" providerId="ADAL" clId="{38E866FA-1F5A-47B5-86EB-8398DEF929AF}" dt="2021-08-23T06:42:26.615" v="3691" actId="6549"/>
        <pc:sldMkLst>
          <pc:docMk/>
          <pc:sldMk cId="670429790" sldId="266"/>
        </pc:sldMkLst>
        <pc:spChg chg="add mod">
          <ac:chgData name="Mark Fox" userId="0ccb2a47-72a2-4d90-bb9a-e525dcc02fa3" providerId="ADAL" clId="{38E866FA-1F5A-47B5-86EB-8398DEF929AF}" dt="2021-08-23T06:39:53.856" v="3688" actId="207"/>
          <ac:spMkLst>
            <pc:docMk/>
            <pc:sldMk cId="670429790" sldId="266"/>
            <ac:spMk id="4" creationId="{6F52CFB2-82B6-4F03-B909-209557B34536}"/>
          </ac:spMkLst>
        </pc:spChg>
      </pc:sldChg>
      <pc:sldChg chg="modSp mod">
        <pc:chgData name="Mark Fox" userId="0ccb2a47-72a2-4d90-bb9a-e525dcc02fa3" providerId="ADAL" clId="{38E866FA-1F5A-47B5-86EB-8398DEF929AF}" dt="2021-08-24T06:07:27.052" v="3750" actId="20577"/>
        <pc:sldMkLst>
          <pc:docMk/>
          <pc:sldMk cId="3693288702" sldId="440"/>
        </pc:sldMkLst>
        <pc:spChg chg="mod">
          <ac:chgData name="Mark Fox" userId="0ccb2a47-72a2-4d90-bb9a-e525dcc02fa3" providerId="ADAL" clId="{38E866FA-1F5A-47B5-86EB-8398DEF929AF}" dt="2021-08-24T06:07:27.052" v="3750" actId="20577"/>
          <ac:spMkLst>
            <pc:docMk/>
            <pc:sldMk cId="3693288702" sldId="440"/>
            <ac:spMk id="2" creationId="{52335688-F14F-664B-B3EC-A4109601E166}"/>
          </ac:spMkLst>
        </pc:spChg>
      </pc:sldChg>
      <pc:sldChg chg="modSp mod">
        <pc:chgData name="Mark Fox" userId="0ccb2a47-72a2-4d90-bb9a-e525dcc02fa3" providerId="ADAL" clId="{38E866FA-1F5A-47B5-86EB-8398DEF929AF}" dt="2021-08-22T19:04:42.916" v="2064" actId="14100"/>
        <pc:sldMkLst>
          <pc:docMk/>
          <pc:sldMk cId="3981335224" sldId="457"/>
        </pc:sldMkLst>
        <pc:spChg chg="mod">
          <ac:chgData name="Mark Fox" userId="0ccb2a47-72a2-4d90-bb9a-e525dcc02fa3" providerId="ADAL" clId="{38E866FA-1F5A-47B5-86EB-8398DEF929AF}" dt="2021-08-22T19:04:42.916" v="2064" actId="14100"/>
          <ac:spMkLst>
            <pc:docMk/>
            <pc:sldMk cId="3981335224" sldId="457"/>
            <ac:spMk id="2" creationId="{78463C13-F07B-C646-887D-50B3DCB9950D}"/>
          </ac:spMkLst>
        </pc:spChg>
      </pc:sldChg>
      <pc:sldChg chg="del">
        <pc:chgData name="Mark Fox" userId="0ccb2a47-72a2-4d90-bb9a-e525dcc02fa3" providerId="ADAL" clId="{38E866FA-1F5A-47B5-86EB-8398DEF929AF}" dt="2021-08-22T19:02:32.831" v="1905" actId="47"/>
        <pc:sldMkLst>
          <pc:docMk/>
          <pc:sldMk cId="3384505268" sldId="458"/>
        </pc:sldMkLst>
      </pc:sldChg>
      <pc:sldChg chg="addSp modSp mod">
        <pc:chgData name="Mark Fox" userId="0ccb2a47-72a2-4d90-bb9a-e525dcc02fa3" providerId="ADAL" clId="{38E866FA-1F5A-47B5-86EB-8398DEF929AF}" dt="2021-08-23T19:15:03.909" v="3730"/>
        <pc:sldMkLst>
          <pc:docMk/>
          <pc:sldMk cId="2872315171" sldId="473"/>
        </pc:sldMkLst>
        <pc:spChg chg="mod">
          <ac:chgData name="Mark Fox" userId="0ccb2a47-72a2-4d90-bb9a-e525dcc02fa3" providerId="ADAL" clId="{38E866FA-1F5A-47B5-86EB-8398DEF929AF}" dt="2021-08-23T19:15:03.909" v="3730"/>
          <ac:spMkLst>
            <pc:docMk/>
            <pc:sldMk cId="2872315171" sldId="473"/>
            <ac:spMk id="5" creationId="{FA0BEC03-841C-42A1-8DF8-2B82EC3020D5}"/>
          </ac:spMkLst>
        </pc:spChg>
        <pc:spChg chg="mod">
          <ac:chgData name="Mark Fox" userId="0ccb2a47-72a2-4d90-bb9a-e525dcc02fa3" providerId="ADAL" clId="{38E866FA-1F5A-47B5-86EB-8398DEF929AF}" dt="2021-08-23T19:15:03.909" v="3730"/>
          <ac:spMkLst>
            <pc:docMk/>
            <pc:sldMk cId="2872315171" sldId="473"/>
            <ac:spMk id="6" creationId="{44F35712-8260-4E4E-93C3-43CF7F0E1F01}"/>
          </ac:spMkLst>
        </pc:spChg>
        <pc:cxnChg chg="add mod">
          <ac:chgData name="Mark Fox" userId="0ccb2a47-72a2-4d90-bb9a-e525dcc02fa3" providerId="ADAL" clId="{38E866FA-1F5A-47B5-86EB-8398DEF929AF}" dt="2021-08-23T19:14:56.904" v="3729"/>
          <ac:cxnSpMkLst>
            <pc:docMk/>
            <pc:sldMk cId="2872315171" sldId="473"/>
            <ac:cxnSpMk id="4" creationId="{C0065438-FDB5-4C1A-AFBB-8BFC30BE8B0B}"/>
          </ac:cxnSpMkLst>
        </pc:cxnChg>
      </pc:sldChg>
      <pc:sldChg chg="del">
        <pc:chgData name="Mark Fox" userId="0ccb2a47-72a2-4d90-bb9a-e525dcc02fa3" providerId="ADAL" clId="{38E866FA-1F5A-47B5-86EB-8398DEF929AF}" dt="2021-08-22T09:10:26.813" v="90" actId="47"/>
        <pc:sldMkLst>
          <pc:docMk/>
          <pc:sldMk cId="1679315940" sldId="474"/>
        </pc:sldMkLst>
      </pc:sldChg>
      <pc:sldChg chg="addSp delSp modSp new mod modNotesTx">
        <pc:chgData name="Mark Fox" userId="0ccb2a47-72a2-4d90-bb9a-e525dcc02fa3" providerId="ADAL" clId="{38E866FA-1F5A-47B5-86EB-8398DEF929AF}" dt="2021-08-23T19:14:29.856" v="3723"/>
        <pc:sldMkLst>
          <pc:docMk/>
          <pc:sldMk cId="2844182056" sldId="474"/>
        </pc:sldMkLst>
        <pc:spChg chg="del">
          <ac:chgData name="Mark Fox" userId="0ccb2a47-72a2-4d90-bb9a-e525dcc02fa3" providerId="ADAL" clId="{38E866FA-1F5A-47B5-86EB-8398DEF929AF}" dt="2021-08-22T17:33:23.616" v="166"/>
          <ac:spMkLst>
            <pc:docMk/>
            <pc:sldMk cId="2844182056" sldId="474"/>
            <ac:spMk id="2" creationId="{ABF3DEF7-7CFF-4AB0-B998-FC52A75F8013}"/>
          </ac:spMkLst>
        </pc:spChg>
        <pc:spChg chg="del">
          <ac:chgData name="Mark Fox" userId="0ccb2a47-72a2-4d90-bb9a-e525dcc02fa3" providerId="ADAL" clId="{38E866FA-1F5A-47B5-86EB-8398DEF929AF}" dt="2021-08-22T17:33:23.616" v="166"/>
          <ac:spMkLst>
            <pc:docMk/>
            <pc:sldMk cId="2844182056" sldId="474"/>
            <ac:spMk id="3" creationId="{309DA1B4-D5E5-4946-88BF-E1AF72A60DB2}"/>
          </ac:spMkLst>
        </pc:spChg>
        <pc:spChg chg="add mod">
          <ac:chgData name="Mark Fox" userId="0ccb2a47-72a2-4d90-bb9a-e525dcc02fa3" providerId="ADAL" clId="{38E866FA-1F5A-47B5-86EB-8398DEF929AF}" dt="2021-08-22T20:22:07.071" v="2143" actId="6549"/>
          <ac:spMkLst>
            <pc:docMk/>
            <pc:sldMk cId="2844182056" sldId="474"/>
            <ac:spMk id="4" creationId="{F809DD8C-7968-470A-A3A4-ECBAB7C34D72}"/>
          </ac:spMkLst>
        </pc:spChg>
        <pc:spChg chg="add mod">
          <ac:chgData name="Mark Fox" userId="0ccb2a47-72a2-4d90-bb9a-e525dcc02fa3" providerId="ADAL" clId="{38E866FA-1F5A-47B5-86EB-8398DEF929AF}" dt="2021-08-22T20:22:27.400" v="2145" actId="114"/>
          <ac:spMkLst>
            <pc:docMk/>
            <pc:sldMk cId="2844182056" sldId="474"/>
            <ac:spMk id="5" creationId="{7CA7C4EF-C970-4576-A055-DF8140373D96}"/>
          </ac:spMkLst>
        </pc:spChg>
        <pc:spChg chg="add mod">
          <ac:chgData name="Mark Fox" userId="0ccb2a47-72a2-4d90-bb9a-e525dcc02fa3" providerId="ADAL" clId="{38E866FA-1F5A-47B5-86EB-8398DEF929AF}" dt="2021-08-22T17:40:01.408" v="803" actId="20577"/>
          <ac:spMkLst>
            <pc:docMk/>
            <pc:sldMk cId="2844182056" sldId="474"/>
            <ac:spMk id="6" creationId="{3990A000-E0C1-4341-9158-90C8063E525E}"/>
          </ac:spMkLst>
        </pc:spChg>
        <pc:cxnChg chg="add mod">
          <ac:chgData name="Mark Fox" userId="0ccb2a47-72a2-4d90-bb9a-e525dcc02fa3" providerId="ADAL" clId="{38E866FA-1F5A-47B5-86EB-8398DEF929AF}" dt="2021-08-23T19:14:29.856" v="3723"/>
          <ac:cxnSpMkLst>
            <pc:docMk/>
            <pc:sldMk cId="2844182056" sldId="474"/>
            <ac:cxnSpMk id="7" creationId="{23BCCD7D-F646-49A5-854E-AE2CEEF43905}"/>
          </ac:cxnSpMkLst>
        </pc:cxnChg>
      </pc:sldChg>
      <pc:sldChg chg="del">
        <pc:chgData name="Mark Fox" userId="0ccb2a47-72a2-4d90-bb9a-e525dcc02fa3" providerId="ADAL" clId="{38E866FA-1F5A-47B5-86EB-8398DEF929AF}" dt="2021-08-22T09:10:27.251" v="91" actId="47"/>
        <pc:sldMkLst>
          <pc:docMk/>
          <pc:sldMk cId="1067776495" sldId="475"/>
        </pc:sldMkLst>
      </pc:sldChg>
      <pc:sldChg chg="addSp modSp new mod">
        <pc:chgData name="Mark Fox" userId="0ccb2a47-72a2-4d90-bb9a-e525dcc02fa3" providerId="ADAL" clId="{38E866FA-1F5A-47B5-86EB-8398DEF929AF}" dt="2021-08-23T19:14:33.210" v="3724"/>
        <pc:sldMkLst>
          <pc:docMk/>
          <pc:sldMk cId="2217817938" sldId="475"/>
        </pc:sldMkLst>
        <pc:spChg chg="mod">
          <ac:chgData name="Mark Fox" userId="0ccb2a47-72a2-4d90-bb9a-e525dcc02fa3" providerId="ADAL" clId="{38E866FA-1F5A-47B5-86EB-8398DEF929AF}" dt="2021-08-22T17:55:29.281" v="854" actId="5793"/>
          <ac:spMkLst>
            <pc:docMk/>
            <pc:sldMk cId="2217817938" sldId="475"/>
            <ac:spMk id="2" creationId="{4C66731D-DA4E-468B-B826-09B552ABDA27}"/>
          </ac:spMkLst>
        </pc:spChg>
        <pc:spChg chg="mod">
          <ac:chgData name="Mark Fox" userId="0ccb2a47-72a2-4d90-bb9a-e525dcc02fa3" providerId="ADAL" clId="{38E866FA-1F5A-47B5-86EB-8398DEF929AF}" dt="2021-08-23T06:25:05.552" v="3067" actId="20577"/>
          <ac:spMkLst>
            <pc:docMk/>
            <pc:sldMk cId="2217817938" sldId="475"/>
            <ac:spMk id="3" creationId="{C7B545D4-2BBC-4126-8A48-36851486DD57}"/>
          </ac:spMkLst>
        </pc:spChg>
        <pc:spChg chg="add mod">
          <ac:chgData name="Mark Fox" userId="0ccb2a47-72a2-4d90-bb9a-e525dcc02fa3" providerId="ADAL" clId="{38E866FA-1F5A-47B5-86EB-8398DEF929AF}" dt="2021-08-22T17:59:15.861" v="1344"/>
          <ac:spMkLst>
            <pc:docMk/>
            <pc:sldMk cId="2217817938" sldId="475"/>
            <ac:spMk id="4" creationId="{5CBC2173-130E-4297-ACA4-8686DC344810}"/>
          </ac:spMkLst>
        </pc:spChg>
        <pc:cxnChg chg="add mod">
          <ac:chgData name="Mark Fox" userId="0ccb2a47-72a2-4d90-bb9a-e525dcc02fa3" providerId="ADAL" clId="{38E866FA-1F5A-47B5-86EB-8398DEF929AF}" dt="2021-08-23T19:14:33.210" v="3724"/>
          <ac:cxnSpMkLst>
            <pc:docMk/>
            <pc:sldMk cId="2217817938" sldId="475"/>
            <ac:cxnSpMk id="5" creationId="{82FE1263-BE91-4A4A-A268-7988F9E3CBFA}"/>
          </ac:cxnSpMkLst>
        </pc:cxnChg>
      </pc:sldChg>
      <pc:sldChg chg="addSp delSp modSp new mod modNotesTx">
        <pc:chgData name="Mark Fox" userId="0ccb2a47-72a2-4d90-bb9a-e525dcc02fa3" providerId="ADAL" clId="{38E866FA-1F5A-47B5-86EB-8398DEF929AF}" dt="2021-08-23T19:14:37.092" v="3725"/>
        <pc:sldMkLst>
          <pc:docMk/>
          <pc:sldMk cId="878475137" sldId="476"/>
        </pc:sldMkLst>
        <pc:spChg chg="mod">
          <ac:chgData name="Mark Fox" userId="0ccb2a47-72a2-4d90-bb9a-e525dcc02fa3" providerId="ADAL" clId="{38E866FA-1F5A-47B5-86EB-8398DEF929AF}" dt="2021-08-22T18:05:07.103" v="1397" actId="14100"/>
          <ac:spMkLst>
            <pc:docMk/>
            <pc:sldMk cId="878475137" sldId="476"/>
            <ac:spMk id="2" creationId="{58056EF2-94C9-4F23-B7B1-902734F79534}"/>
          </ac:spMkLst>
        </pc:spChg>
        <pc:spChg chg="del">
          <ac:chgData name="Mark Fox" userId="0ccb2a47-72a2-4d90-bb9a-e525dcc02fa3" providerId="ADAL" clId="{38E866FA-1F5A-47B5-86EB-8398DEF929AF}" dt="2021-08-22T18:03:02.417" v="1346" actId="478"/>
          <ac:spMkLst>
            <pc:docMk/>
            <pc:sldMk cId="878475137" sldId="476"/>
            <ac:spMk id="3" creationId="{1F75726B-F635-4C23-B582-43FFE6CBE4AA}"/>
          </ac:spMkLst>
        </pc:spChg>
        <pc:spChg chg="add mod">
          <ac:chgData name="Mark Fox" userId="0ccb2a47-72a2-4d90-bb9a-e525dcc02fa3" providerId="ADAL" clId="{38E866FA-1F5A-47B5-86EB-8398DEF929AF}" dt="2021-08-22T18:03:54.965" v="1349"/>
          <ac:spMkLst>
            <pc:docMk/>
            <pc:sldMk cId="878475137" sldId="476"/>
            <ac:spMk id="5" creationId="{F2DF164E-67FC-4B80-9981-5AD84F181E4A}"/>
          </ac:spMkLst>
        </pc:spChg>
        <pc:spChg chg="add mod">
          <ac:chgData name="Mark Fox" userId="0ccb2a47-72a2-4d90-bb9a-e525dcc02fa3" providerId="ADAL" clId="{38E866FA-1F5A-47B5-86EB-8398DEF929AF}" dt="2021-08-23T06:26:03.339" v="3075" actId="20577"/>
          <ac:spMkLst>
            <pc:docMk/>
            <pc:sldMk cId="878475137" sldId="476"/>
            <ac:spMk id="6" creationId="{A37374C4-0A4D-4AEB-B68C-81CFFD547EBB}"/>
          </ac:spMkLst>
        </pc:spChg>
        <pc:picChg chg="add mod">
          <ac:chgData name="Mark Fox" userId="0ccb2a47-72a2-4d90-bb9a-e525dcc02fa3" providerId="ADAL" clId="{38E866FA-1F5A-47B5-86EB-8398DEF929AF}" dt="2021-08-22T18:05:25.080" v="1402" actId="1076"/>
          <ac:picMkLst>
            <pc:docMk/>
            <pc:sldMk cId="878475137" sldId="476"/>
            <ac:picMk id="4" creationId="{1FF4DBEA-B8DE-4624-B9BD-3180C0F29DD8}"/>
          </ac:picMkLst>
        </pc:picChg>
        <pc:cxnChg chg="add mod">
          <ac:chgData name="Mark Fox" userId="0ccb2a47-72a2-4d90-bb9a-e525dcc02fa3" providerId="ADAL" clId="{38E866FA-1F5A-47B5-86EB-8398DEF929AF}" dt="2021-08-23T19:14:37.092" v="3725"/>
          <ac:cxnSpMkLst>
            <pc:docMk/>
            <pc:sldMk cId="878475137" sldId="476"/>
            <ac:cxnSpMk id="7" creationId="{BF6B798D-B67D-4BAC-BB15-1ED817B2C569}"/>
          </ac:cxnSpMkLst>
        </pc:cxnChg>
      </pc:sldChg>
      <pc:sldChg chg="del">
        <pc:chgData name="Mark Fox" userId="0ccb2a47-72a2-4d90-bb9a-e525dcc02fa3" providerId="ADAL" clId="{38E866FA-1F5A-47B5-86EB-8398DEF929AF}" dt="2021-08-22T09:10:27.751" v="92" actId="47"/>
        <pc:sldMkLst>
          <pc:docMk/>
          <pc:sldMk cId="3606746596" sldId="476"/>
        </pc:sldMkLst>
      </pc:sldChg>
      <pc:sldChg chg="addSp delSp modSp new del mod">
        <pc:chgData name="Mark Fox" userId="0ccb2a47-72a2-4d90-bb9a-e525dcc02fa3" providerId="ADAL" clId="{38E866FA-1F5A-47B5-86EB-8398DEF929AF}" dt="2021-08-22T18:14:48.334" v="1699" actId="47"/>
        <pc:sldMkLst>
          <pc:docMk/>
          <pc:sldMk cId="813838539" sldId="477"/>
        </pc:sldMkLst>
        <pc:spChg chg="del">
          <ac:chgData name="Mark Fox" userId="0ccb2a47-72a2-4d90-bb9a-e525dcc02fa3" providerId="ADAL" clId="{38E866FA-1F5A-47B5-86EB-8398DEF929AF}" dt="2021-08-22T18:12:36.462" v="1689" actId="478"/>
          <ac:spMkLst>
            <pc:docMk/>
            <pc:sldMk cId="813838539" sldId="477"/>
            <ac:spMk id="2" creationId="{19CDE5D4-3C97-464A-B263-7CE857872E7A}"/>
          </ac:spMkLst>
        </pc:spChg>
        <pc:spChg chg="del">
          <ac:chgData name="Mark Fox" userId="0ccb2a47-72a2-4d90-bb9a-e525dcc02fa3" providerId="ADAL" clId="{38E866FA-1F5A-47B5-86EB-8398DEF929AF}" dt="2021-08-22T18:12:39.672" v="1690" actId="478"/>
          <ac:spMkLst>
            <pc:docMk/>
            <pc:sldMk cId="813838539" sldId="477"/>
            <ac:spMk id="3" creationId="{7AD88B83-4DF5-4356-97D5-D22BB56D04A9}"/>
          </ac:spMkLst>
        </pc:spChg>
        <pc:spChg chg="add mod">
          <ac:chgData name="Mark Fox" userId="0ccb2a47-72a2-4d90-bb9a-e525dcc02fa3" providerId="ADAL" clId="{38E866FA-1F5A-47B5-86EB-8398DEF929AF}" dt="2021-08-22T18:13:57.579" v="1696" actId="164"/>
          <ac:spMkLst>
            <pc:docMk/>
            <pc:sldMk cId="813838539" sldId="477"/>
            <ac:spMk id="4" creationId="{8A4CBCA5-CB47-4513-ABB0-12C2FC0C6898}"/>
          </ac:spMkLst>
        </pc:spChg>
        <pc:spChg chg="add mod">
          <ac:chgData name="Mark Fox" userId="0ccb2a47-72a2-4d90-bb9a-e525dcc02fa3" providerId="ADAL" clId="{38E866FA-1F5A-47B5-86EB-8398DEF929AF}" dt="2021-08-22T18:13:20.678" v="1693"/>
          <ac:spMkLst>
            <pc:docMk/>
            <pc:sldMk cId="813838539" sldId="477"/>
            <ac:spMk id="5" creationId="{9FBD686A-9DE5-4E75-94FE-AB3673B72CF9}"/>
          </ac:spMkLst>
        </pc:spChg>
        <pc:spChg chg="add mod">
          <ac:chgData name="Mark Fox" userId="0ccb2a47-72a2-4d90-bb9a-e525dcc02fa3" providerId="ADAL" clId="{38E866FA-1F5A-47B5-86EB-8398DEF929AF}" dt="2021-08-22T18:13:20.678" v="1693"/>
          <ac:spMkLst>
            <pc:docMk/>
            <pc:sldMk cId="813838539" sldId="477"/>
            <ac:spMk id="6" creationId="{6CAF98F4-1C04-48C2-AFE3-D3C03053D054}"/>
          </ac:spMkLst>
        </pc:spChg>
        <pc:spChg chg="add mod">
          <ac:chgData name="Mark Fox" userId="0ccb2a47-72a2-4d90-bb9a-e525dcc02fa3" providerId="ADAL" clId="{38E866FA-1F5A-47B5-86EB-8398DEF929AF}" dt="2021-08-22T18:13:20.678" v="1693"/>
          <ac:spMkLst>
            <pc:docMk/>
            <pc:sldMk cId="813838539" sldId="477"/>
            <ac:spMk id="7" creationId="{E4A4F9D9-B095-403D-86E9-D40013780320}"/>
          </ac:spMkLst>
        </pc:spChg>
        <pc:spChg chg="add mod">
          <ac:chgData name="Mark Fox" userId="0ccb2a47-72a2-4d90-bb9a-e525dcc02fa3" providerId="ADAL" clId="{38E866FA-1F5A-47B5-86EB-8398DEF929AF}" dt="2021-08-22T18:13:20.678" v="1693"/>
          <ac:spMkLst>
            <pc:docMk/>
            <pc:sldMk cId="813838539" sldId="477"/>
            <ac:spMk id="8" creationId="{7537B122-4F4A-4814-86BD-015AAA5DDBDA}"/>
          </ac:spMkLst>
        </pc:spChg>
        <pc:spChg chg="add mod">
          <ac:chgData name="Mark Fox" userId="0ccb2a47-72a2-4d90-bb9a-e525dcc02fa3" providerId="ADAL" clId="{38E866FA-1F5A-47B5-86EB-8398DEF929AF}" dt="2021-08-22T18:13:20.678" v="1693"/>
          <ac:spMkLst>
            <pc:docMk/>
            <pc:sldMk cId="813838539" sldId="477"/>
            <ac:spMk id="9" creationId="{B6114F1C-F320-4067-9017-51A8BA821E0E}"/>
          </ac:spMkLst>
        </pc:spChg>
        <pc:spChg chg="add mod">
          <ac:chgData name="Mark Fox" userId="0ccb2a47-72a2-4d90-bb9a-e525dcc02fa3" providerId="ADAL" clId="{38E866FA-1F5A-47B5-86EB-8398DEF929AF}" dt="2021-08-22T18:13:20.678" v="1693"/>
          <ac:spMkLst>
            <pc:docMk/>
            <pc:sldMk cId="813838539" sldId="477"/>
            <ac:spMk id="10" creationId="{0864655F-CFAA-430A-8A8F-6C716A895302}"/>
          </ac:spMkLst>
        </pc:spChg>
        <pc:spChg chg="add mod">
          <ac:chgData name="Mark Fox" userId="0ccb2a47-72a2-4d90-bb9a-e525dcc02fa3" providerId="ADAL" clId="{38E866FA-1F5A-47B5-86EB-8398DEF929AF}" dt="2021-08-22T18:13:20.678" v="1693"/>
          <ac:spMkLst>
            <pc:docMk/>
            <pc:sldMk cId="813838539" sldId="477"/>
            <ac:spMk id="11" creationId="{14753BEF-B474-48EA-9F85-56D294EFB106}"/>
          </ac:spMkLst>
        </pc:spChg>
        <pc:spChg chg="add del mod">
          <ac:chgData name="Mark Fox" userId="0ccb2a47-72a2-4d90-bb9a-e525dcc02fa3" providerId="ADAL" clId="{38E866FA-1F5A-47B5-86EB-8398DEF929AF}" dt="2021-08-22T18:14:45.218" v="1698" actId="478"/>
          <ac:spMkLst>
            <pc:docMk/>
            <pc:sldMk cId="813838539" sldId="477"/>
            <ac:spMk id="12" creationId="{1817B122-9FF6-4917-926F-049153EB486C}"/>
          </ac:spMkLst>
        </pc:spChg>
        <pc:spChg chg="add mod">
          <ac:chgData name="Mark Fox" userId="0ccb2a47-72a2-4d90-bb9a-e525dcc02fa3" providerId="ADAL" clId="{38E866FA-1F5A-47B5-86EB-8398DEF929AF}" dt="2021-08-22T18:13:20.678" v="1693"/>
          <ac:spMkLst>
            <pc:docMk/>
            <pc:sldMk cId="813838539" sldId="477"/>
            <ac:spMk id="13" creationId="{C71EAB78-EA31-4363-89C9-FF098A4D3AEB}"/>
          </ac:spMkLst>
        </pc:spChg>
        <pc:spChg chg="add mod">
          <ac:chgData name="Mark Fox" userId="0ccb2a47-72a2-4d90-bb9a-e525dcc02fa3" providerId="ADAL" clId="{38E866FA-1F5A-47B5-86EB-8398DEF929AF}" dt="2021-08-22T18:13:20.678" v="1693"/>
          <ac:spMkLst>
            <pc:docMk/>
            <pc:sldMk cId="813838539" sldId="477"/>
            <ac:spMk id="14" creationId="{2DCC5F3D-D434-47DD-86AD-A90C0F6BB9C5}"/>
          </ac:spMkLst>
        </pc:spChg>
        <pc:spChg chg="add mod">
          <ac:chgData name="Mark Fox" userId="0ccb2a47-72a2-4d90-bb9a-e525dcc02fa3" providerId="ADAL" clId="{38E866FA-1F5A-47B5-86EB-8398DEF929AF}" dt="2021-08-22T18:13:57.579" v="1696" actId="164"/>
          <ac:spMkLst>
            <pc:docMk/>
            <pc:sldMk cId="813838539" sldId="477"/>
            <ac:spMk id="15" creationId="{28C47E43-DA2D-4D30-8CF6-A380EF88E7D9}"/>
          </ac:spMkLst>
        </pc:spChg>
        <pc:grpChg chg="add mod">
          <ac:chgData name="Mark Fox" userId="0ccb2a47-72a2-4d90-bb9a-e525dcc02fa3" providerId="ADAL" clId="{38E866FA-1F5A-47B5-86EB-8398DEF929AF}" dt="2021-08-22T18:14:13.385" v="1697" actId="1076"/>
          <ac:grpSpMkLst>
            <pc:docMk/>
            <pc:sldMk cId="813838539" sldId="477"/>
            <ac:grpSpMk id="17" creationId="{2D439953-6E09-4F96-8802-B900CB8B83C8}"/>
          </ac:grpSpMkLst>
        </pc:grpChg>
        <pc:picChg chg="add del mod">
          <ac:chgData name="Mark Fox" userId="0ccb2a47-72a2-4d90-bb9a-e525dcc02fa3" providerId="ADAL" clId="{38E866FA-1F5A-47B5-86EB-8398DEF929AF}" dt="2021-08-22T18:13:43.536" v="1694" actId="478"/>
          <ac:picMkLst>
            <pc:docMk/>
            <pc:sldMk cId="813838539" sldId="477"/>
            <ac:picMk id="16" creationId="{496E2B02-3C03-49F3-BE68-FD8D7CC93D5C}"/>
          </ac:picMkLst>
        </pc:picChg>
      </pc:sldChg>
      <pc:sldChg chg="del">
        <pc:chgData name="Mark Fox" userId="0ccb2a47-72a2-4d90-bb9a-e525dcc02fa3" providerId="ADAL" clId="{38E866FA-1F5A-47B5-86EB-8398DEF929AF}" dt="2021-08-22T09:10:29.360" v="95" actId="47"/>
        <pc:sldMkLst>
          <pc:docMk/>
          <pc:sldMk cId="1677759183" sldId="477"/>
        </pc:sldMkLst>
      </pc:sldChg>
      <pc:sldChg chg="addSp delSp modSp add del mod">
        <pc:chgData name="Mark Fox" userId="0ccb2a47-72a2-4d90-bb9a-e525dcc02fa3" providerId="ADAL" clId="{38E866FA-1F5A-47B5-86EB-8398DEF929AF}" dt="2021-08-23T06:28:05.165" v="3076" actId="47"/>
        <pc:sldMkLst>
          <pc:docMk/>
          <pc:sldMk cId="472948137" sldId="478"/>
        </pc:sldMkLst>
        <pc:spChg chg="add mod">
          <ac:chgData name="Mark Fox" userId="0ccb2a47-72a2-4d90-bb9a-e525dcc02fa3" providerId="ADAL" clId="{38E866FA-1F5A-47B5-86EB-8398DEF929AF}" dt="2021-08-22T18:27:50.366" v="1784" actId="164"/>
          <ac:spMkLst>
            <pc:docMk/>
            <pc:sldMk cId="472948137" sldId="478"/>
            <ac:spMk id="2" creationId="{FC90CE9F-2324-4302-B165-A715600A50AB}"/>
          </ac:spMkLst>
        </pc:spChg>
        <pc:spChg chg="add mod topLvl">
          <ac:chgData name="Mark Fox" userId="0ccb2a47-72a2-4d90-bb9a-e525dcc02fa3" providerId="ADAL" clId="{38E866FA-1F5A-47B5-86EB-8398DEF929AF}" dt="2021-08-22T18:35:59.042" v="1839" actId="165"/>
          <ac:spMkLst>
            <pc:docMk/>
            <pc:sldMk cId="472948137" sldId="478"/>
            <ac:spMk id="3" creationId="{32DD42FE-8A49-4D7A-A8BF-FC98F3148AB3}"/>
          </ac:spMkLst>
        </pc:spChg>
        <pc:spChg chg="add mod ord">
          <ac:chgData name="Mark Fox" userId="0ccb2a47-72a2-4d90-bb9a-e525dcc02fa3" providerId="ADAL" clId="{38E866FA-1F5A-47B5-86EB-8398DEF929AF}" dt="2021-08-22T18:35:59.042" v="1839" actId="165"/>
          <ac:spMkLst>
            <pc:docMk/>
            <pc:sldMk cId="472948137" sldId="478"/>
            <ac:spMk id="4" creationId="{766A464C-98FF-44C3-8C71-5C1CDE493968}"/>
          </ac:spMkLst>
        </pc:spChg>
        <pc:spChg chg="add mod">
          <ac:chgData name="Mark Fox" userId="0ccb2a47-72a2-4d90-bb9a-e525dcc02fa3" providerId="ADAL" clId="{38E866FA-1F5A-47B5-86EB-8398DEF929AF}" dt="2021-08-22T18:17:18.517" v="1728" actId="164"/>
          <ac:spMkLst>
            <pc:docMk/>
            <pc:sldMk cId="472948137" sldId="478"/>
            <ac:spMk id="5" creationId="{4A84D7AC-D624-4107-ADA4-9D86729F62A1}"/>
          </ac:spMkLst>
        </pc:spChg>
        <pc:spChg chg="add mod">
          <ac:chgData name="Mark Fox" userId="0ccb2a47-72a2-4d90-bb9a-e525dcc02fa3" providerId="ADAL" clId="{38E866FA-1F5A-47B5-86EB-8398DEF929AF}" dt="2021-08-22T18:28:55.223" v="1793" actId="164"/>
          <ac:spMkLst>
            <pc:docMk/>
            <pc:sldMk cId="472948137" sldId="478"/>
            <ac:spMk id="6" creationId="{81A6C544-4CDD-4EA3-AD54-29D00FFC1509}"/>
          </ac:spMkLst>
        </pc:spChg>
        <pc:spChg chg="add mod">
          <ac:chgData name="Mark Fox" userId="0ccb2a47-72a2-4d90-bb9a-e525dcc02fa3" providerId="ADAL" clId="{38E866FA-1F5A-47B5-86EB-8398DEF929AF}" dt="2021-08-22T18:37:20.435" v="1859" actId="164"/>
          <ac:spMkLst>
            <pc:docMk/>
            <pc:sldMk cId="472948137" sldId="478"/>
            <ac:spMk id="7" creationId="{A70CE6B1-4D7A-4B6E-B951-AB42C5CE0210}"/>
          </ac:spMkLst>
        </pc:spChg>
        <pc:spChg chg="add mod">
          <ac:chgData name="Mark Fox" userId="0ccb2a47-72a2-4d90-bb9a-e525dcc02fa3" providerId="ADAL" clId="{38E866FA-1F5A-47B5-86EB-8398DEF929AF}" dt="2021-08-22T18:24:27.203" v="1772" actId="164"/>
          <ac:spMkLst>
            <pc:docMk/>
            <pc:sldMk cId="472948137" sldId="478"/>
            <ac:spMk id="8" creationId="{A070BF50-D70E-415C-B829-9C14A38290DE}"/>
          </ac:spMkLst>
        </pc:spChg>
        <pc:spChg chg="add mod">
          <ac:chgData name="Mark Fox" userId="0ccb2a47-72a2-4d90-bb9a-e525dcc02fa3" providerId="ADAL" clId="{38E866FA-1F5A-47B5-86EB-8398DEF929AF}" dt="2021-08-22T18:23:12.318" v="1770" actId="164"/>
          <ac:spMkLst>
            <pc:docMk/>
            <pc:sldMk cId="472948137" sldId="478"/>
            <ac:spMk id="9" creationId="{7180A1C3-EB21-498C-B526-8360FA01DB1C}"/>
          </ac:spMkLst>
        </pc:spChg>
        <pc:spChg chg="add mod">
          <ac:chgData name="Mark Fox" userId="0ccb2a47-72a2-4d90-bb9a-e525dcc02fa3" providerId="ADAL" clId="{38E866FA-1F5A-47B5-86EB-8398DEF929AF}" dt="2021-08-22T18:28:25.465" v="1789" actId="164"/>
          <ac:spMkLst>
            <pc:docMk/>
            <pc:sldMk cId="472948137" sldId="478"/>
            <ac:spMk id="10" creationId="{9F9AC020-8135-48C4-AA3B-927D8ECAB28C}"/>
          </ac:spMkLst>
        </pc:spChg>
        <pc:spChg chg="add mod">
          <ac:chgData name="Mark Fox" userId="0ccb2a47-72a2-4d90-bb9a-e525dcc02fa3" providerId="ADAL" clId="{38E866FA-1F5A-47B5-86EB-8398DEF929AF}" dt="2021-08-22T18:17:18.517" v="1728" actId="164"/>
          <ac:spMkLst>
            <pc:docMk/>
            <pc:sldMk cId="472948137" sldId="478"/>
            <ac:spMk id="11" creationId="{3B6F399A-CEF3-4F47-80E9-DE36E55B1738}"/>
          </ac:spMkLst>
        </pc:spChg>
        <pc:spChg chg="add mod">
          <ac:chgData name="Mark Fox" userId="0ccb2a47-72a2-4d90-bb9a-e525dcc02fa3" providerId="ADAL" clId="{38E866FA-1F5A-47B5-86EB-8398DEF929AF}" dt="2021-08-22T18:34:15.415" v="1831" actId="1076"/>
          <ac:spMkLst>
            <pc:docMk/>
            <pc:sldMk cId="472948137" sldId="478"/>
            <ac:spMk id="12" creationId="{01D9E073-3E44-4A7D-923D-03C673A7D3D7}"/>
          </ac:spMkLst>
        </pc:spChg>
        <pc:spChg chg="add mod">
          <ac:chgData name="Mark Fox" userId="0ccb2a47-72a2-4d90-bb9a-e525dcc02fa3" providerId="ADAL" clId="{38E866FA-1F5A-47B5-86EB-8398DEF929AF}" dt="2021-08-22T18:32:46.321" v="1818" actId="1076"/>
          <ac:spMkLst>
            <pc:docMk/>
            <pc:sldMk cId="472948137" sldId="478"/>
            <ac:spMk id="13" creationId="{BED94472-3F33-4D42-AC47-524DD0D7EDDC}"/>
          </ac:spMkLst>
        </pc:spChg>
        <pc:spChg chg="add mod">
          <ac:chgData name="Mark Fox" userId="0ccb2a47-72a2-4d90-bb9a-e525dcc02fa3" providerId="ADAL" clId="{38E866FA-1F5A-47B5-86EB-8398DEF929AF}" dt="2021-08-22T18:34:22.690" v="1833" actId="1076"/>
          <ac:spMkLst>
            <pc:docMk/>
            <pc:sldMk cId="472948137" sldId="478"/>
            <ac:spMk id="14" creationId="{7E46BCC0-CF80-469E-B2A8-1C6DCB0A3E7E}"/>
          </ac:spMkLst>
        </pc:spChg>
        <pc:spChg chg="add mod">
          <ac:chgData name="Mark Fox" userId="0ccb2a47-72a2-4d90-bb9a-e525dcc02fa3" providerId="ADAL" clId="{38E866FA-1F5A-47B5-86EB-8398DEF929AF}" dt="2021-08-22T18:16:19.288" v="1715" actId="1076"/>
          <ac:spMkLst>
            <pc:docMk/>
            <pc:sldMk cId="472948137" sldId="478"/>
            <ac:spMk id="15" creationId="{CE3C4D1A-A550-4C15-891F-D7E7F17B58DF}"/>
          </ac:spMkLst>
        </pc:spChg>
        <pc:spChg chg="add mod">
          <ac:chgData name="Mark Fox" userId="0ccb2a47-72a2-4d90-bb9a-e525dcc02fa3" providerId="ADAL" clId="{38E866FA-1F5A-47B5-86EB-8398DEF929AF}" dt="2021-08-22T18:30:14.413" v="1798" actId="1076"/>
          <ac:spMkLst>
            <pc:docMk/>
            <pc:sldMk cId="472948137" sldId="478"/>
            <ac:spMk id="16" creationId="{1BE3DCFD-2214-484E-A086-50D9A3596A33}"/>
          </ac:spMkLst>
        </pc:spChg>
        <pc:spChg chg="add mod">
          <ac:chgData name="Mark Fox" userId="0ccb2a47-72a2-4d90-bb9a-e525dcc02fa3" providerId="ADAL" clId="{38E866FA-1F5A-47B5-86EB-8398DEF929AF}" dt="2021-08-22T18:35:31.150" v="1836" actId="1076"/>
          <ac:spMkLst>
            <pc:docMk/>
            <pc:sldMk cId="472948137" sldId="478"/>
            <ac:spMk id="17" creationId="{44E55C12-420F-4B3E-8DFA-F029D9F1CEA9}"/>
          </ac:spMkLst>
        </pc:spChg>
        <pc:spChg chg="add mod">
          <ac:chgData name="Mark Fox" userId="0ccb2a47-72a2-4d90-bb9a-e525dcc02fa3" providerId="ADAL" clId="{38E866FA-1F5A-47B5-86EB-8398DEF929AF}" dt="2021-08-22T20:32:41.857" v="2709" actId="20577"/>
          <ac:spMkLst>
            <pc:docMk/>
            <pc:sldMk cId="472948137" sldId="478"/>
            <ac:spMk id="18" creationId="{0EC62FFD-E637-4485-9332-8361B61BCB57}"/>
          </ac:spMkLst>
        </pc:spChg>
        <pc:spChg chg="add mod">
          <ac:chgData name="Mark Fox" userId="0ccb2a47-72a2-4d90-bb9a-e525dcc02fa3" providerId="ADAL" clId="{38E866FA-1F5A-47B5-86EB-8398DEF929AF}" dt="2021-08-22T18:28:25.465" v="1789" actId="164"/>
          <ac:spMkLst>
            <pc:docMk/>
            <pc:sldMk cId="472948137" sldId="478"/>
            <ac:spMk id="18" creationId="{7224DB60-E2FB-4740-A371-D689A21AB9D2}"/>
          </ac:spMkLst>
        </pc:spChg>
        <pc:spChg chg="add mod">
          <ac:chgData name="Mark Fox" userId="0ccb2a47-72a2-4d90-bb9a-e525dcc02fa3" providerId="ADAL" clId="{38E866FA-1F5A-47B5-86EB-8398DEF929AF}" dt="2021-08-22T18:23:12.318" v="1770" actId="164"/>
          <ac:spMkLst>
            <pc:docMk/>
            <pc:sldMk cId="472948137" sldId="478"/>
            <ac:spMk id="19" creationId="{CF9F32BE-F835-4FED-A1AD-4BE821480903}"/>
          </ac:spMkLst>
        </pc:spChg>
        <pc:spChg chg="add mod">
          <ac:chgData name="Mark Fox" userId="0ccb2a47-72a2-4d90-bb9a-e525dcc02fa3" providerId="ADAL" clId="{38E866FA-1F5A-47B5-86EB-8398DEF929AF}" dt="2021-08-22T18:34:29.162" v="1834" actId="1076"/>
          <ac:spMkLst>
            <pc:docMk/>
            <pc:sldMk cId="472948137" sldId="478"/>
            <ac:spMk id="20" creationId="{21091F43-A91A-4C9B-A79B-EA247DA79852}"/>
          </ac:spMkLst>
        </pc:spChg>
        <pc:spChg chg="add mod">
          <ac:chgData name="Mark Fox" userId="0ccb2a47-72a2-4d90-bb9a-e525dcc02fa3" providerId="ADAL" clId="{38E866FA-1F5A-47B5-86EB-8398DEF929AF}" dt="2021-08-22T18:24:27.203" v="1772" actId="164"/>
          <ac:spMkLst>
            <pc:docMk/>
            <pc:sldMk cId="472948137" sldId="478"/>
            <ac:spMk id="21" creationId="{BBB411F2-3436-4F2A-A9B3-FB227132A668}"/>
          </ac:spMkLst>
        </pc:spChg>
        <pc:spChg chg="add del mod">
          <ac:chgData name="Mark Fox" userId="0ccb2a47-72a2-4d90-bb9a-e525dcc02fa3" providerId="ADAL" clId="{38E866FA-1F5A-47B5-86EB-8398DEF929AF}" dt="2021-08-22T18:37:20.435" v="1859" actId="164"/>
          <ac:spMkLst>
            <pc:docMk/>
            <pc:sldMk cId="472948137" sldId="478"/>
            <ac:spMk id="22" creationId="{8FF16DD8-0C01-40BF-8D3A-73976A00290B}"/>
          </ac:spMkLst>
        </pc:spChg>
        <pc:spChg chg="add mod">
          <ac:chgData name="Mark Fox" userId="0ccb2a47-72a2-4d90-bb9a-e525dcc02fa3" providerId="ADAL" clId="{38E866FA-1F5A-47B5-86EB-8398DEF929AF}" dt="2021-08-22T18:28:55.223" v="1793" actId="164"/>
          <ac:spMkLst>
            <pc:docMk/>
            <pc:sldMk cId="472948137" sldId="478"/>
            <ac:spMk id="23" creationId="{27364F7D-5580-430E-A448-E756E99D19E3}"/>
          </ac:spMkLst>
        </pc:spChg>
        <pc:spChg chg="mod">
          <ac:chgData name="Mark Fox" userId="0ccb2a47-72a2-4d90-bb9a-e525dcc02fa3" providerId="ADAL" clId="{38E866FA-1F5A-47B5-86EB-8398DEF929AF}" dt="2021-08-22T18:14:52.591" v="1700"/>
          <ac:spMkLst>
            <pc:docMk/>
            <pc:sldMk cId="472948137" sldId="478"/>
            <ac:spMk id="25" creationId="{230820DA-967B-4904-84FA-DFA532EA224F}"/>
          </ac:spMkLst>
        </pc:spChg>
        <pc:spChg chg="mod">
          <ac:chgData name="Mark Fox" userId="0ccb2a47-72a2-4d90-bb9a-e525dcc02fa3" providerId="ADAL" clId="{38E866FA-1F5A-47B5-86EB-8398DEF929AF}" dt="2021-08-22T18:14:52.591" v="1700"/>
          <ac:spMkLst>
            <pc:docMk/>
            <pc:sldMk cId="472948137" sldId="478"/>
            <ac:spMk id="26" creationId="{6B000179-E25E-44C1-AB7D-CF0BD30AE768}"/>
          </ac:spMkLst>
        </pc:spChg>
        <pc:spChg chg="mod">
          <ac:chgData name="Mark Fox" userId="0ccb2a47-72a2-4d90-bb9a-e525dcc02fa3" providerId="ADAL" clId="{38E866FA-1F5A-47B5-86EB-8398DEF929AF}" dt="2021-08-22T18:14:52.591" v="1700"/>
          <ac:spMkLst>
            <pc:docMk/>
            <pc:sldMk cId="472948137" sldId="478"/>
            <ac:spMk id="28" creationId="{48E60D7A-B185-41BC-9F41-77A4E156218F}"/>
          </ac:spMkLst>
        </pc:spChg>
        <pc:spChg chg="mod">
          <ac:chgData name="Mark Fox" userId="0ccb2a47-72a2-4d90-bb9a-e525dcc02fa3" providerId="ADAL" clId="{38E866FA-1F5A-47B5-86EB-8398DEF929AF}" dt="2021-08-22T18:14:52.591" v="1700"/>
          <ac:spMkLst>
            <pc:docMk/>
            <pc:sldMk cId="472948137" sldId="478"/>
            <ac:spMk id="29" creationId="{7A93D097-B33D-4792-9151-5A884EE0DFC8}"/>
          </ac:spMkLst>
        </pc:spChg>
        <pc:spChg chg="mod">
          <ac:chgData name="Mark Fox" userId="0ccb2a47-72a2-4d90-bb9a-e525dcc02fa3" providerId="ADAL" clId="{38E866FA-1F5A-47B5-86EB-8398DEF929AF}" dt="2021-08-22T18:14:52.591" v="1700"/>
          <ac:spMkLst>
            <pc:docMk/>
            <pc:sldMk cId="472948137" sldId="478"/>
            <ac:spMk id="31" creationId="{0AB9729C-10EE-4E50-A1FC-7AC51903257A}"/>
          </ac:spMkLst>
        </pc:spChg>
        <pc:spChg chg="mod">
          <ac:chgData name="Mark Fox" userId="0ccb2a47-72a2-4d90-bb9a-e525dcc02fa3" providerId="ADAL" clId="{38E866FA-1F5A-47B5-86EB-8398DEF929AF}" dt="2021-08-22T18:14:52.591" v="1700"/>
          <ac:spMkLst>
            <pc:docMk/>
            <pc:sldMk cId="472948137" sldId="478"/>
            <ac:spMk id="32" creationId="{B136663F-B78D-45C3-80D3-19BC03780AEA}"/>
          </ac:spMkLst>
        </pc:spChg>
        <pc:spChg chg="mod">
          <ac:chgData name="Mark Fox" userId="0ccb2a47-72a2-4d90-bb9a-e525dcc02fa3" providerId="ADAL" clId="{38E866FA-1F5A-47B5-86EB-8398DEF929AF}" dt="2021-08-22T18:14:52.591" v="1700"/>
          <ac:spMkLst>
            <pc:docMk/>
            <pc:sldMk cId="472948137" sldId="478"/>
            <ac:spMk id="34" creationId="{B4A96272-4FA4-43D2-B6C3-27D60CA1E2FD}"/>
          </ac:spMkLst>
        </pc:spChg>
        <pc:spChg chg="mod">
          <ac:chgData name="Mark Fox" userId="0ccb2a47-72a2-4d90-bb9a-e525dcc02fa3" providerId="ADAL" clId="{38E866FA-1F5A-47B5-86EB-8398DEF929AF}" dt="2021-08-22T18:14:52.591" v="1700"/>
          <ac:spMkLst>
            <pc:docMk/>
            <pc:sldMk cId="472948137" sldId="478"/>
            <ac:spMk id="35" creationId="{4B3EB059-71E3-4D08-9811-59EBD916F9C5}"/>
          </ac:spMkLst>
        </pc:spChg>
        <pc:spChg chg="add mod">
          <ac:chgData name="Mark Fox" userId="0ccb2a47-72a2-4d90-bb9a-e525dcc02fa3" providerId="ADAL" clId="{38E866FA-1F5A-47B5-86EB-8398DEF929AF}" dt="2021-08-22T18:34:17.886" v="1832" actId="1076"/>
          <ac:spMkLst>
            <pc:docMk/>
            <pc:sldMk cId="472948137" sldId="478"/>
            <ac:spMk id="36" creationId="{A24B5034-3C95-483B-931F-AC34C7858319}"/>
          </ac:spMkLst>
        </pc:spChg>
        <pc:spChg chg="mod">
          <ac:chgData name="Mark Fox" userId="0ccb2a47-72a2-4d90-bb9a-e525dcc02fa3" providerId="ADAL" clId="{38E866FA-1F5A-47B5-86EB-8398DEF929AF}" dt="2021-08-22T18:14:52.591" v="1700"/>
          <ac:spMkLst>
            <pc:docMk/>
            <pc:sldMk cId="472948137" sldId="478"/>
            <ac:spMk id="38" creationId="{34BB6543-15A1-48BA-8D66-C8BEA09CC3FA}"/>
          </ac:spMkLst>
        </pc:spChg>
        <pc:spChg chg="mod">
          <ac:chgData name="Mark Fox" userId="0ccb2a47-72a2-4d90-bb9a-e525dcc02fa3" providerId="ADAL" clId="{38E866FA-1F5A-47B5-86EB-8398DEF929AF}" dt="2021-08-22T18:14:52.591" v="1700"/>
          <ac:spMkLst>
            <pc:docMk/>
            <pc:sldMk cId="472948137" sldId="478"/>
            <ac:spMk id="39" creationId="{DD11A83F-3424-4F41-B52C-D4249BA9AFD8}"/>
          </ac:spMkLst>
        </pc:spChg>
        <pc:spChg chg="mod">
          <ac:chgData name="Mark Fox" userId="0ccb2a47-72a2-4d90-bb9a-e525dcc02fa3" providerId="ADAL" clId="{38E866FA-1F5A-47B5-86EB-8398DEF929AF}" dt="2021-08-22T18:14:52.591" v="1700"/>
          <ac:spMkLst>
            <pc:docMk/>
            <pc:sldMk cId="472948137" sldId="478"/>
            <ac:spMk id="41" creationId="{CDDC15F1-0EC3-4CB9-8F65-E7BBA9316BDD}"/>
          </ac:spMkLst>
        </pc:spChg>
        <pc:spChg chg="mod">
          <ac:chgData name="Mark Fox" userId="0ccb2a47-72a2-4d90-bb9a-e525dcc02fa3" providerId="ADAL" clId="{38E866FA-1F5A-47B5-86EB-8398DEF929AF}" dt="2021-08-22T18:14:52.591" v="1700"/>
          <ac:spMkLst>
            <pc:docMk/>
            <pc:sldMk cId="472948137" sldId="478"/>
            <ac:spMk id="42" creationId="{230F6130-D3AD-4B4B-89D8-D31627D17E87}"/>
          </ac:spMkLst>
        </pc:spChg>
        <pc:spChg chg="mod">
          <ac:chgData name="Mark Fox" userId="0ccb2a47-72a2-4d90-bb9a-e525dcc02fa3" providerId="ADAL" clId="{38E866FA-1F5A-47B5-86EB-8398DEF929AF}" dt="2021-08-22T18:14:52.591" v="1700"/>
          <ac:spMkLst>
            <pc:docMk/>
            <pc:sldMk cId="472948137" sldId="478"/>
            <ac:spMk id="44" creationId="{F74A3103-64A9-4917-9BAE-2E43054D8758}"/>
          </ac:spMkLst>
        </pc:spChg>
        <pc:spChg chg="mod">
          <ac:chgData name="Mark Fox" userId="0ccb2a47-72a2-4d90-bb9a-e525dcc02fa3" providerId="ADAL" clId="{38E866FA-1F5A-47B5-86EB-8398DEF929AF}" dt="2021-08-22T18:14:52.591" v="1700"/>
          <ac:spMkLst>
            <pc:docMk/>
            <pc:sldMk cId="472948137" sldId="478"/>
            <ac:spMk id="45" creationId="{44A42009-FFC1-4679-9592-3412444310C4}"/>
          </ac:spMkLst>
        </pc:spChg>
        <pc:spChg chg="add mod topLvl">
          <ac:chgData name="Mark Fox" userId="0ccb2a47-72a2-4d90-bb9a-e525dcc02fa3" providerId="ADAL" clId="{38E866FA-1F5A-47B5-86EB-8398DEF929AF}" dt="2021-08-22T18:35:59.042" v="1839" actId="165"/>
          <ac:spMkLst>
            <pc:docMk/>
            <pc:sldMk cId="472948137" sldId="478"/>
            <ac:spMk id="46" creationId="{1845CD46-38F5-49E6-A65D-43A376109E6A}"/>
          </ac:spMkLst>
        </pc:spChg>
        <pc:spChg chg="add mod ord topLvl">
          <ac:chgData name="Mark Fox" userId="0ccb2a47-72a2-4d90-bb9a-e525dcc02fa3" providerId="ADAL" clId="{38E866FA-1F5A-47B5-86EB-8398DEF929AF}" dt="2021-08-22T18:36:05.888" v="1840" actId="6549"/>
          <ac:spMkLst>
            <pc:docMk/>
            <pc:sldMk cId="472948137" sldId="478"/>
            <ac:spMk id="47" creationId="{3A739CE4-D6E4-4844-AA2C-7AEFF9A53EA6}"/>
          </ac:spMkLst>
        </pc:spChg>
        <pc:spChg chg="mod">
          <ac:chgData name="Mark Fox" userId="0ccb2a47-72a2-4d90-bb9a-e525dcc02fa3" providerId="ADAL" clId="{38E866FA-1F5A-47B5-86EB-8398DEF929AF}" dt="2021-08-22T18:35:59.042" v="1839" actId="165"/>
          <ac:spMkLst>
            <pc:docMk/>
            <pc:sldMk cId="472948137" sldId="478"/>
            <ac:spMk id="49" creationId="{2F4216A4-D5DB-4787-B455-07003C598015}"/>
          </ac:spMkLst>
        </pc:spChg>
        <pc:spChg chg="mod">
          <ac:chgData name="Mark Fox" userId="0ccb2a47-72a2-4d90-bb9a-e525dcc02fa3" providerId="ADAL" clId="{38E866FA-1F5A-47B5-86EB-8398DEF929AF}" dt="2021-08-22T18:36:11.656" v="1842" actId="6549"/>
          <ac:spMkLst>
            <pc:docMk/>
            <pc:sldMk cId="472948137" sldId="478"/>
            <ac:spMk id="50" creationId="{68DEC2A3-B890-4F6D-97D0-1603AD1703CF}"/>
          </ac:spMkLst>
        </pc:spChg>
        <pc:spChg chg="add mod">
          <ac:chgData name="Mark Fox" userId="0ccb2a47-72a2-4d90-bb9a-e525dcc02fa3" providerId="ADAL" clId="{38E866FA-1F5A-47B5-86EB-8398DEF929AF}" dt="2021-08-22T18:27:50.366" v="1784" actId="164"/>
          <ac:spMkLst>
            <pc:docMk/>
            <pc:sldMk cId="472948137" sldId="478"/>
            <ac:spMk id="51" creationId="{120611D2-622B-4490-84C1-23466F60C700}"/>
          </ac:spMkLst>
        </pc:spChg>
        <pc:spChg chg="mod">
          <ac:chgData name="Mark Fox" userId="0ccb2a47-72a2-4d90-bb9a-e525dcc02fa3" providerId="ADAL" clId="{38E866FA-1F5A-47B5-86EB-8398DEF929AF}" dt="2021-08-22T18:14:52.591" v="1700"/>
          <ac:spMkLst>
            <pc:docMk/>
            <pc:sldMk cId="472948137" sldId="478"/>
            <ac:spMk id="53" creationId="{49F03178-882B-40B0-9A73-BCDCDD6964F5}"/>
          </ac:spMkLst>
        </pc:spChg>
        <pc:spChg chg="mod">
          <ac:chgData name="Mark Fox" userId="0ccb2a47-72a2-4d90-bb9a-e525dcc02fa3" providerId="ADAL" clId="{38E866FA-1F5A-47B5-86EB-8398DEF929AF}" dt="2021-08-22T18:14:52.591" v="1700"/>
          <ac:spMkLst>
            <pc:docMk/>
            <pc:sldMk cId="472948137" sldId="478"/>
            <ac:spMk id="54" creationId="{077283E5-F75C-4A43-BAD7-81BA059A726F}"/>
          </ac:spMkLst>
        </pc:spChg>
        <pc:spChg chg="add del mod">
          <ac:chgData name="Mark Fox" userId="0ccb2a47-72a2-4d90-bb9a-e525dcc02fa3" providerId="ADAL" clId="{38E866FA-1F5A-47B5-86EB-8398DEF929AF}" dt="2021-08-22T18:36:48.632" v="1853" actId="478"/>
          <ac:spMkLst>
            <pc:docMk/>
            <pc:sldMk cId="472948137" sldId="478"/>
            <ac:spMk id="59" creationId="{E117B860-8E91-48BD-8845-49FD9FA0F219}"/>
          </ac:spMkLst>
        </pc:spChg>
        <pc:grpChg chg="add del mod">
          <ac:chgData name="Mark Fox" userId="0ccb2a47-72a2-4d90-bb9a-e525dcc02fa3" providerId="ADAL" clId="{38E866FA-1F5A-47B5-86EB-8398DEF929AF}" dt="2021-08-22T18:36:26.235" v="1845" actId="478"/>
          <ac:grpSpMkLst>
            <pc:docMk/>
            <pc:sldMk cId="472948137" sldId="478"/>
            <ac:grpSpMk id="24" creationId="{871E76B8-EDA5-4312-BA0A-566DD888F9DE}"/>
          </ac:grpSpMkLst>
        </pc:grpChg>
        <pc:grpChg chg="add del mod">
          <ac:chgData name="Mark Fox" userId="0ccb2a47-72a2-4d90-bb9a-e525dcc02fa3" providerId="ADAL" clId="{38E866FA-1F5A-47B5-86EB-8398DEF929AF}" dt="2021-08-22T18:36:41.028" v="1850" actId="478"/>
          <ac:grpSpMkLst>
            <pc:docMk/>
            <pc:sldMk cId="472948137" sldId="478"/>
            <ac:grpSpMk id="27" creationId="{D12A8941-76C6-418E-8696-29A04338A94A}"/>
          </ac:grpSpMkLst>
        </pc:grpChg>
        <pc:grpChg chg="add del mod">
          <ac:chgData name="Mark Fox" userId="0ccb2a47-72a2-4d90-bb9a-e525dcc02fa3" providerId="ADAL" clId="{38E866FA-1F5A-47B5-86EB-8398DEF929AF}" dt="2021-08-22T18:36:35.439" v="1848" actId="478"/>
          <ac:grpSpMkLst>
            <pc:docMk/>
            <pc:sldMk cId="472948137" sldId="478"/>
            <ac:grpSpMk id="30" creationId="{C0616EA7-DD24-4C10-AE30-46CA4D95DE00}"/>
          </ac:grpSpMkLst>
        </pc:grpChg>
        <pc:grpChg chg="add del mod">
          <ac:chgData name="Mark Fox" userId="0ccb2a47-72a2-4d90-bb9a-e525dcc02fa3" providerId="ADAL" clId="{38E866FA-1F5A-47B5-86EB-8398DEF929AF}" dt="2021-08-22T18:36:43.362" v="1851" actId="478"/>
          <ac:grpSpMkLst>
            <pc:docMk/>
            <pc:sldMk cId="472948137" sldId="478"/>
            <ac:grpSpMk id="33" creationId="{6416789C-AA64-4CE4-9A8D-270EA1939AF7}"/>
          </ac:grpSpMkLst>
        </pc:grpChg>
        <pc:grpChg chg="add del mod">
          <ac:chgData name="Mark Fox" userId="0ccb2a47-72a2-4d90-bb9a-e525dcc02fa3" providerId="ADAL" clId="{38E866FA-1F5A-47B5-86EB-8398DEF929AF}" dt="2021-08-22T18:36:38.142" v="1849" actId="478"/>
          <ac:grpSpMkLst>
            <pc:docMk/>
            <pc:sldMk cId="472948137" sldId="478"/>
            <ac:grpSpMk id="37" creationId="{ABF5F46E-BA16-4C5C-9847-176082C05E2D}"/>
          </ac:grpSpMkLst>
        </pc:grpChg>
        <pc:grpChg chg="add del mod">
          <ac:chgData name="Mark Fox" userId="0ccb2a47-72a2-4d90-bb9a-e525dcc02fa3" providerId="ADAL" clId="{38E866FA-1F5A-47B5-86EB-8398DEF929AF}" dt="2021-08-22T18:37:31.520" v="1863" actId="478"/>
          <ac:grpSpMkLst>
            <pc:docMk/>
            <pc:sldMk cId="472948137" sldId="478"/>
            <ac:grpSpMk id="40" creationId="{157E70CE-0092-4E29-A13D-189BF0D7DE0E}"/>
          </ac:grpSpMkLst>
        </pc:grpChg>
        <pc:grpChg chg="add del mod">
          <ac:chgData name="Mark Fox" userId="0ccb2a47-72a2-4d90-bb9a-e525dcc02fa3" providerId="ADAL" clId="{38E866FA-1F5A-47B5-86EB-8398DEF929AF}" dt="2021-08-22T18:37:28.888" v="1862" actId="478"/>
          <ac:grpSpMkLst>
            <pc:docMk/>
            <pc:sldMk cId="472948137" sldId="478"/>
            <ac:grpSpMk id="43" creationId="{0DF7658D-F8A5-4E3D-9DDB-7FB89AD6FC6A}"/>
          </ac:grpSpMkLst>
        </pc:grpChg>
        <pc:grpChg chg="add del mod topLvl">
          <ac:chgData name="Mark Fox" userId="0ccb2a47-72a2-4d90-bb9a-e525dcc02fa3" providerId="ADAL" clId="{38E866FA-1F5A-47B5-86EB-8398DEF929AF}" dt="2021-08-22T18:36:17.254" v="1843" actId="478"/>
          <ac:grpSpMkLst>
            <pc:docMk/>
            <pc:sldMk cId="472948137" sldId="478"/>
            <ac:grpSpMk id="48" creationId="{A20CB4BD-7B3B-4468-B5BE-B4DDEB73EC04}"/>
          </ac:grpSpMkLst>
        </pc:grpChg>
        <pc:grpChg chg="add del mod">
          <ac:chgData name="Mark Fox" userId="0ccb2a47-72a2-4d90-bb9a-e525dcc02fa3" providerId="ADAL" clId="{38E866FA-1F5A-47B5-86EB-8398DEF929AF}" dt="2021-08-22T18:37:26.582" v="1861" actId="478"/>
          <ac:grpSpMkLst>
            <pc:docMk/>
            <pc:sldMk cId="472948137" sldId="478"/>
            <ac:grpSpMk id="52" creationId="{06062FD9-94C0-41CE-967A-DEEC7005DC88}"/>
          </ac:grpSpMkLst>
        </pc:grpChg>
        <pc:grpChg chg="add mod">
          <ac:chgData name="Mark Fox" userId="0ccb2a47-72a2-4d90-bb9a-e525dcc02fa3" providerId="ADAL" clId="{38E866FA-1F5A-47B5-86EB-8398DEF929AF}" dt="2021-08-22T18:30:18.477" v="1799" actId="1076"/>
          <ac:grpSpMkLst>
            <pc:docMk/>
            <pc:sldMk cId="472948137" sldId="478"/>
            <ac:grpSpMk id="56" creationId="{A2B416BC-740C-4023-BD75-8A44D0FA3950}"/>
          </ac:grpSpMkLst>
        </pc:grpChg>
        <pc:grpChg chg="add del mod">
          <ac:chgData name="Mark Fox" userId="0ccb2a47-72a2-4d90-bb9a-e525dcc02fa3" providerId="ADAL" clId="{38E866FA-1F5A-47B5-86EB-8398DEF929AF}" dt="2021-08-22T18:20:14.995" v="1752" actId="165"/>
          <ac:grpSpMkLst>
            <pc:docMk/>
            <pc:sldMk cId="472948137" sldId="478"/>
            <ac:grpSpMk id="57" creationId="{C5F1E5E0-8DF5-4A75-BE2C-51DEF6915A76}"/>
          </ac:grpSpMkLst>
        </pc:grpChg>
        <pc:grpChg chg="add del mod">
          <ac:chgData name="Mark Fox" userId="0ccb2a47-72a2-4d90-bb9a-e525dcc02fa3" providerId="ADAL" clId="{38E866FA-1F5A-47B5-86EB-8398DEF929AF}" dt="2021-08-22T18:37:34.574" v="1864" actId="478"/>
          <ac:grpSpMkLst>
            <pc:docMk/>
            <pc:sldMk cId="472948137" sldId="478"/>
            <ac:grpSpMk id="58" creationId="{9F5A7C85-66A8-4CE1-ACA7-ED80D0990C56}"/>
          </ac:grpSpMkLst>
        </pc:grpChg>
        <pc:grpChg chg="add del mod">
          <ac:chgData name="Mark Fox" userId="0ccb2a47-72a2-4d90-bb9a-e525dcc02fa3" providerId="ADAL" clId="{38E866FA-1F5A-47B5-86EB-8398DEF929AF}" dt="2021-08-22T18:36:23.507" v="1844" actId="478"/>
          <ac:grpSpMkLst>
            <pc:docMk/>
            <pc:sldMk cId="472948137" sldId="478"/>
            <ac:grpSpMk id="60" creationId="{9202011C-E1A2-4087-842C-F61FC34B04EF}"/>
          </ac:grpSpMkLst>
        </pc:grpChg>
        <pc:grpChg chg="add del mod">
          <ac:chgData name="Mark Fox" userId="0ccb2a47-72a2-4d90-bb9a-e525dcc02fa3" providerId="ADAL" clId="{38E866FA-1F5A-47B5-86EB-8398DEF929AF}" dt="2021-08-22T18:36:28.993" v="1846" actId="478"/>
          <ac:grpSpMkLst>
            <pc:docMk/>
            <pc:sldMk cId="472948137" sldId="478"/>
            <ac:grpSpMk id="61" creationId="{ED490BA2-DD0E-4BD8-8CC3-07CF3CF0CD48}"/>
          </ac:grpSpMkLst>
        </pc:grpChg>
        <pc:grpChg chg="add del mod">
          <ac:chgData name="Mark Fox" userId="0ccb2a47-72a2-4d90-bb9a-e525dcc02fa3" providerId="ADAL" clId="{38E866FA-1F5A-47B5-86EB-8398DEF929AF}" dt="2021-08-22T18:36:33.208" v="1847" actId="478"/>
          <ac:grpSpMkLst>
            <pc:docMk/>
            <pc:sldMk cId="472948137" sldId="478"/>
            <ac:grpSpMk id="62" creationId="{2173CEB8-F8E7-427C-8C79-4B2DA7C0E462}"/>
          </ac:grpSpMkLst>
        </pc:grpChg>
        <pc:grpChg chg="add del mod">
          <ac:chgData name="Mark Fox" userId="0ccb2a47-72a2-4d90-bb9a-e525dcc02fa3" providerId="ADAL" clId="{38E866FA-1F5A-47B5-86EB-8398DEF929AF}" dt="2021-08-22T18:36:45.999" v="1852" actId="478"/>
          <ac:grpSpMkLst>
            <pc:docMk/>
            <pc:sldMk cId="472948137" sldId="478"/>
            <ac:grpSpMk id="63" creationId="{88972A25-0DE7-4812-8DDB-EB9ACB4F0685}"/>
          </ac:grpSpMkLst>
        </pc:grpChg>
        <pc:grpChg chg="add del mod">
          <ac:chgData name="Mark Fox" userId="0ccb2a47-72a2-4d90-bb9a-e525dcc02fa3" providerId="ADAL" clId="{38E866FA-1F5A-47B5-86EB-8398DEF929AF}" dt="2021-08-22T18:31:46.252" v="1811" actId="165"/>
          <ac:grpSpMkLst>
            <pc:docMk/>
            <pc:sldMk cId="472948137" sldId="478"/>
            <ac:grpSpMk id="64" creationId="{C16E2557-1F6F-4DEA-A862-95BB0449F042}"/>
          </ac:grpSpMkLst>
        </pc:grpChg>
        <pc:grpChg chg="add del mod topLvl">
          <ac:chgData name="Mark Fox" userId="0ccb2a47-72a2-4d90-bb9a-e525dcc02fa3" providerId="ADAL" clId="{38E866FA-1F5A-47B5-86EB-8398DEF929AF}" dt="2021-08-22T18:36:09.259" v="1841" actId="478"/>
          <ac:grpSpMkLst>
            <pc:docMk/>
            <pc:sldMk cId="472948137" sldId="478"/>
            <ac:grpSpMk id="65" creationId="{12B88F56-4E7B-44BC-A92C-C2F9F819528C}"/>
          </ac:grpSpMkLst>
        </pc:grpChg>
        <pc:grpChg chg="add del mod">
          <ac:chgData name="Mark Fox" userId="0ccb2a47-72a2-4d90-bb9a-e525dcc02fa3" providerId="ADAL" clId="{38E866FA-1F5A-47B5-86EB-8398DEF929AF}" dt="2021-08-22T18:35:59.042" v="1839" actId="165"/>
          <ac:grpSpMkLst>
            <pc:docMk/>
            <pc:sldMk cId="472948137" sldId="478"/>
            <ac:grpSpMk id="66" creationId="{397ACEDA-45F0-40D2-8397-314745B3C8F1}"/>
          </ac:grpSpMkLst>
        </pc:grpChg>
        <pc:grpChg chg="add del mod">
          <ac:chgData name="Mark Fox" userId="0ccb2a47-72a2-4d90-bb9a-e525dcc02fa3" providerId="ADAL" clId="{38E866FA-1F5A-47B5-86EB-8398DEF929AF}" dt="2021-08-22T18:37:23.990" v="1860" actId="478"/>
          <ac:grpSpMkLst>
            <pc:docMk/>
            <pc:sldMk cId="472948137" sldId="478"/>
            <ac:grpSpMk id="67" creationId="{8CC9A584-F543-4B19-BB29-A370DF545EDB}"/>
          </ac:grpSpMkLst>
        </pc:grpChg>
        <pc:picChg chg="add del mod">
          <ac:chgData name="Mark Fox" userId="0ccb2a47-72a2-4d90-bb9a-e525dcc02fa3" providerId="ADAL" clId="{38E866FA-1F5A-47B5-86EB-8398DEF929AF}" dt="2021-08-22T18:39:37.811" v="1875" actId="478"/>
          <ac:picMkLst>
            <pc:docMk/>
            <pc:sldMk cId="472948137" sldId="478"/>
            <ac:picMk id="55" creationId="{14DBD040-26CC-4BEF-85D9-412A60AEAB54}"/>
          </ac:picMkLst>
        </pc:picChg>
      </pc:sldChg>
      <pc:sldChg chg="del">
        <pc:chgData name="Mark Fox" userId="0ccb2a47-72a2-4d90-bb9a-e525dcc02fa3" providerId="ADAL" clId="{38E866FA-1F5A-47B5-86EB-8398DEF929AF}" dt="2021-08-22T09:10:28.235" v="93" actId="47"/>
        <pc:sldMkLst>
          <pc:docMk/>
          <pc:sldMk cId="833877767" sldId="478"/>
        </pc:sldMkLst>
      </pc:sldChg>
      <pc:sldChg chg="addSp delSp modSp add mod modNotesTx">
        <pc:chgData name="Mark Fox" userId="0ccb2a47-72a2-4d90-bb9a-e525dcc02fa3" providerId="ADAL" clId="{38E866FA-1F5A-47B5-86EB-8398DEF929AF}" dt="2021-08-23T19:14:44.709" v="3727"/>
        <pc:sldMkLst>
          <pc:docMk/>
          <pc:sldMk cId="885100652" sldId="479"/>
        </pc:sldMkLst>
        <pc:spChg chg="add mod">
          <ac:chgData name="Mark Fox" userId="0ccb2a47-72a2-4d90-bb9a-e525dcc02fa3" providerId="ADAL" clId="{38E866FA-1F5A-47B5-86EB-8398DEF929AF}" dt="2021-08-22T20:39:10.489" v="2923" actId="14100"/>
          <ac:spMkLst>
            <pc:docMk/>
            <pc:sldMk cId="885100652" sldId="479"/>
            <ac:spMk id="2" creationId="{89280897-9116-46A8-90D3-790D160A8D75}"/>
          </ac:spMkLst>
        </pc:spChg>
        <pc:spChg chg="add mod">
          <ac:chgData name="Mark Fox" userId="0ccb2a47-72a2-4d90-bb9a-e525dcc02fa3" providerId="ADAL" clId="{38E866FA-1F5A-47B5-86EB-8398DEF929AF}" dt="2021-08-22T20:37:09.188" v="2884"/>
          <ac:spMkLst>
            <pc:docMk/>
            <pc:sldMk cId="885100652" sldId="479"/>
            <ac:spMk id="4" creationId="{F0679B82-6359-409A-81F4-52EF643F9B32}"/>
          </ac:spMkLst>
        </pc:spChg>
        <pc:spChg chg="add del mod">
          <ac:chgData name="Mark Fox" userId="0ccb2a47-72a2-4d90-bb9a-e525dcc02fa3" providerId="ADAL" clId="{38E866FA-1F5A-47B5-86EB-8398DEF929AF}" dt="2021-08-22T20:38:10.848" v="2893" actId="478"/>
          <ac:spMkLst>
            <pc:docMk/>
            <pc:sldMk cId="885100652" sldId="479"/>
            <ac:spMk id="5" creationId="{0D535678-D5B1-47F0-9711-9371CDDAEAFC}"/>
          </ac:spMkLst>
        </pc:spChg>
        <pc:spChg chg="add del mod">
          <ac:chgData name="Mark Fox" userId="0ccb2a47-72a2-4d90-bb9a-e525dcc02fa3" providerId="ADAL" clId="{38E866FA-1F5A-47B5-86EB-8398DEF929AF}" dt="2021-08-22T20:39:03.622" v="2922" actId="478"/>
          <ac:spMkLst>
            <pc:docMk/>
            <pc:sldMk cId="885100652" sldId="479"/>
            <ac:spMk id="6" creationId="{56D1FD25-64D0-4D05-9C42-464C6A3BAF9C}"/>
          </ac:spMkLst>
        </pc:spChg>
        <pc:spChg chg="add mod">
          <ac:chgData name="Mark Fox" userId="0ccb2a47-72a2-4d90-bb9a-e525dcc02fa3" providerId="ADAL" clId="{38E866FA-1F5A-47B5-86EB-8398DEF929AF}" dt="2021-08-23T06:30:36.534" v="3261" actId="20577"/>
          <ac:spMkLst>
            <pc:docMk/>
            <pc:sldMk cId="885100652" sldId="479"/>
            <ac:spMk id="7" creationId="{CFC82B8D-B91F-4677-A535-A9F4A825ABAE}"/>
          </ac:spMkLst>
        </pc:spChg>
        <pc:picChg chg="add del">
          <ac:chgData name="Mark Fox" userId="0ccb2a47-72a2-4d90-bb9a-e525dcc02fa3" providerId="ADAL" clId="{38E866FA-1F5A-47B5-86EB-8398DEF929AF}" dt="2021-08-22T19:02:17.903" v="1901"/>
          <ac:picMkLst>
            <pc:docMk/>
            <pc:sldMk cId="885100652" sldId="479"/>
            <ac:picMk id="2" creationId="{245D2A3F-5611-44C6-89A9-9ACC0133C3DB}"/>
          </ac:picMkLst>
        </pc:picChg>
        <pc:picChg chg="add mod modCrop">
          <ac:chgData name="Mark Fox" userId="0ccb2a47-72a2-4d90-bb9a-e525dcc02fa3" providerId="ADAL" clId="{38E866FA-1F5A-47B5-86EB-8398DEF929AF}" dt="2021-08-22T20:39:17.327" v="2925" actId="1076"/>
          <ac:picMkLst>
            <pc:docMk/>
            <pc:sldMk cId="885100652" sldId="479"/>
            <ac:picMk id="3" creationId="{5909CE67-ED16-4A94-9A00-4030325C78AC}"/>
          </ac:picMkLst>
        </pc:picChg>
        <pc:cxnChg chg="add mod">
          <ac:chgData name="Mark Fox" userId="0ccb2a47-72a2-4d90-bb9a-e525dcc02fa3" providerId="ADAL" clId="{38E866FA-1F5A-47B5-86EB-8398DEF929AF}" dt="2021-08-23T19:14:44.709" v="3727"/>
          <ac:cxnSpMkLst>
            <pc:docMk/>
            <pc:sldMk cId="885100652" sldId="479"/>
            <ac:cxnSpMk id="6" creationId="{28AAD83A-EF8D-4EB5-B53D-65886472FA09}"/>
          </ac:cxnSpMkLst>
        </pc:cxnChg>
      </pc:sldChg>
      <pc:sldChg chg="del">
        <pc:chgData name="Mark Fox" userId="0ccb2a47-72a2-4d90-bb9a-e525dcc02fa3" providerId="ADAL" clId="{38E866FA-1F5A-47B5-86EB-8398DEF929AF}" dt="2021-08-22T09:10:28.782" v="94" actId="47"/>
        <pc:sldMkLst>
          <pc:docMk/>
          <pc:sldMk cId="4261208962" sldId="479"/>
        </pc:sldMkLst>
      </pc:sldChg>
      <pc:sldChg chg="addSp delSp modSp add del mod">
        <pc:chgData name="Mark Fox" userId="0ccb2a47-72a2-4d90-bb9a-e525dcc02fa3" providerId="ADAL" clId="{38E866FA-1F5A-47B5-86EB-8398DEF929AF}" dt="2021-08-23T06:28:06.036" v="3077" actId="47"/>
        <pc:sldMkLst>
          <pc:docMk/>
          <pc:sldMk cId="744976553" sldId="480"/>
        </pc:sldMkLst>
        <pc:spChg chg="mod topLvl">
          <ac:chgData name="Mark Fox" userId="0ccb2a47-72a2-4d90-bb9a-e525dcc02fa3" providerId="ADAL" clId="{38E866FA-1F5A-47B5-86EB-8398DEF929AF}" dt="2021-08-22T18:37:59.366" v="1865" actId="165"/>
          <ac:spMkLst>
            <pc:docMk/>
            <pc:sldMk cId="744976553" sldId="480"/>
            <ac:spMk id="3" creationId="{32DD42FE-8A49-4D7A-A8BF-FC98F3148AB3}"/>
          </ac:spMkLst>
        </pc:spChg>
        <pc:spChg chg="mod">
          <ac:chgData name="Mark Fox" userId="0ccb2a47-72a2-4d90-bb9a-e525dcc02fa3" providerId="ADAL" clId="{38E866FA-1F5A-47B5-86EB-8398DEF929AF}" dt="2021-08-22T18:37:59.366" v="1865" actId="165"/>
          <ac:spMkLst>
            <pc:docMk/>
            <pc:sldMk cId="744976553" sldId="480"/>
            <ac:spMk id="4" creationId="{766A464C-98FF-44C3-8C71-5C1CDE493968}"/>
          </ac:spMkLst>
        </pc:spChg>
        <pc:spChg chg="add mod">
          <ac:chgData name="Mark Fox" userId="0ccb2a47-72a2-4d90-bb9a-e525dcc02fa3" providerId="ADAL" clId="{38E866FA-1F5A-47B5-86EB-8398DEF929AF}" dt="2021-08-22T20:33:11.621" v="2710"/>
          <ac:spMkLst>
            <pc:docMk/>
            <pc:sldMk cId="744976553" sldId="480"/>
            <ac:spMk id="37" creationId="{F9EE0749-CB24-43B5-A680-44DAEE4306D5}"/>
          </ac:spMkLst>
        </pc:spChg>
        <pc:spChg chg="mod topLvl">
          <ac:chgData name="Mark Fox" userId="0ccb2a47-72a2-4d90-bb9a-e525dcc02fa3" providerId="ADAL" clId="{38E866FA-1F5A-47B5-86EB-8398DEF929AF}" dt="2021-08-22T18:37:59.366" v="1865" actId="165"/>
          <ac:spMkLst>
            <pc:docMk/>
            <pc:sldMk cId="744976553" sldId="480"/>
            <ac:spMk id="46" creationId="{1845CD46-38F5-49E6-A65D-43A376109E6A}"/>
          </ac:spMkLst>
        </pc:spChg>
        <pc:spChg chg="mod">
          <ac:chgData name="Mark Fox" userId="0ccb2a47-72a2-4d90-bb9a-e525dcc02fa3" providerId="ADAL" clId="{38E866FA-1F5A-47B5-86EB-8398DEF929AF}" dt="2021-08-22T18:37:59.366" v="1865" actId="165"/>
          <ac:spMkLst>
            <pc:docMk/>
            <pc:sldMk cId="744976553" sldId="480"/>
            <ac:spMk id="47" creationId="{3A739CE4-D6E4-4844-AA2C-7AEFF9A53EA6}"/>
          </ac:spMkLst>
        </pc:spChg>
        <pc:spChg chg="mod">
          <ac:chgData name="Mark Fox" userId="0ccb2a47-72a2-4d90-bb9a-e525dcc02fa3" providerId="ADAL" clId="{38E866FA-1F5A-47B5-86EB-8398DEF929AF}" dt="2021-08-22T18:37:59.366" v="1865" actId="165"/>
          <ac:spMkLst>
            <pc:docMk/>
            <pc:sldMk cId="744976553" sldId="480"/>
            <ac:spMk id="49" creationId="{2F4216A4-D5DB-4787-B455-07003C598015}"/>
          </ac:spMkLst>
        </pc:spChg>
        <pc:spChg chg="mod">
          <ac:chgData name="Mark Fox" userId="0ccb2a47-72a2-4d90-bb9a-e525dcc02fa3" providerId="ADAL" clId="{38E866FA-1F5A-47B5-86EB-8398DEF929AF}" dt="2021-08-22T18:37:59.366" v="1865" actId="165"/>
          <ac:spMkLst>
            <pc:docMk/>
            <pc:sldMk cId="744976553" sldId="480"/>
            <ac:spMk id="50" creationId="{68DEC2A3-B890-4F6D-97D0-1603AD1703CF}"/>
          </ac:spMkLst>
        </pc:spChg>
        <pc:grpChg chg="del">
          <ac:chgData name="Mark Fox" userId="0ccb2a47-72a2-4d90-bb9a-e525dcc02fa3" providerId="ADAL" clId="{38E866FA-1F5A-47B5-86EB-8398DEF929AF}" dt="2021-08-22T18:38:08.325" v="1867" actId="478"/>
          <ac:grpSpMkLst>
            <pc:docMk/>
            <pc:sldMk cId="744976553" sldId="480"/>
            <ac:grpSpMk id="24" creationId="{871E76B8-EDA5-4312-BA0A-566DD888F9DE}"/>
          </ac:grpSpMkLst>
        </pc:grpChg>
        <pc:grpChg chg="del">
          <ac:chgData name="Mark Fox" userId="0ccb2a47-72a2-4d90-bb9a-e525dcc02fa3" providerId="ADAL" clId="{38E866FA-1F5A-47B5-86EB-8398DEF929AF}" dt="2021-08-22T18:38:15.880" v="1870" actId="478"/>
          <ac:grpSpMkLst>
            <pc:docMk/>
            <pc:sldMk cId="744976553" sldId="480"/>
            <ac:grpSpMk id="27" creationId="{D12A8941-76C6-418E-8696-29A04338A94A}"/>
          </ac:grpSpMkLst>
        </pc:grpChg>
        <pc:grpChg chg="del">
          <ac:chgData name="Mark Fox" userId="0ccb2a47-72a2-4d90-bb9a-e525dcc02fa3" providerId="ADAL" clId="{38E866FA-1F5A-47B5-86EB-8398DEF929AF}" dt="2021-08-22T18:38:11.147" v="1868" actId="478"/>
          <ac:grpSpMkLst>
            <pc:docMk/>
            <pc:sldMk cId="744976553" sldId="480"/>
            <ac:grpSpMk id="30" creationId="{C0616EA7-DD24-4C10-AE30-46CA4D95DE00}"/>
          </ac:grpSpMkLst>
        </pc:grpChg>
        <pc:grpChg chg="del">
          <ac:chgData name="Mark Fox" userId="0ccb2a47-72a2-4d90-bb9a-e525dcc02fa3" providerId="ADAL" clId="{38E866FA-1F5A-47B5-86EB-8398DEF929AF}" dt="2021-08-22T18:38:18.361" v="1871" actId="478"/>
          <ac:grpSpMkLst>
            <pc:docMk/>
            <pc:sldMk cId="744976553" sldId="480"/>
            <ac:grpSpMk id="33" creationId="{6416789C-AA64-4CE4-9A8D-270EA1939AF7}"/>
          </ac:grpSpMkLst>
        </pc:grpChg>
        <pc:grpChg chg="del">
          <ac:chgData name="Mark Fox" userId="0ccb2a47-72a2-4d90-bb9a-e525dcc02fa3" providerId="ADAL" clId="{38E866FA-1F5A-47B5-86EB-8398DEF929AF}" dt="2021-08-22T18:38:13.513" v="1869" actId="478"/>
          <ac:grpSpMkLst>
            <pc:docMk/>
            <pc:sldMk cId="744976553" sldId="480"/>
            <ac:grpSpMk id="37" creationId="{ABF5F46E-BA16-4C5C-9847-176082C05E2D}"/>
          </ac:grpSpMkLst>
        </pc:grpChg>
        <pc:grpChg chg="del">
          <ac:chgData name="Mark Fox" userId="0ccb2a47-72a2-4d90-bb9a-e525dcc02fa3" providerId="ADAL" clId="{38E866FA-1F5A-47B5-86EB-8398DEF929AF}" dt="2021-08-22T18:38:25.773" v="1874" actId="478"/>
          <ac:grpSpMkLst>
            <pc:docMk/>
            <pc:sldMk cId="744976553" sldId="480"/>
            <ac:grpSpMk id="40" creationId="{157E70CE-0092-4E29-A13D-189BF0D7DE0E}"/>
          </ac:grpSpMkLst>
        </pc:grpChg>
        <pc:grpChg chg="del">
          <ac:chgData name="Mark Fox" userId="0ccb2a47-72a2-4d90-bb9a-e525dcc02fa3" providerId="ADAL" clId="{38E866FA-1F5A-47B5-86EB-8398DEF929AF}" dt="2021-08-22T18:38:23.069" v="1873" actId="478"/>
          <ac:grpSpMkLst>
            <pc:docMk/>
            <pc:sldMk cId="744976553" sldId="480"/>
            <ac:grpSpMk id="43" creationId="{0DF7658D-F8A5-4E3D-9DDB-7FB89AD6FC6A}"/>
          </ac:grpSpMkLst>
        </pc:grpChg>
        <pc:grpChg chg="del mod topLvl">
          <ac:chgData name="Mark Fox" userId="0ccb2a47-72a2-4d90-bb9a-e525dcc02fa3" providerId="ADAL" clId="{38E866FA-1F5A-47B5-86EB-8398DEF929AF}" dt="2021-08-22T18:38:05.346" v="1866" actId="478"/>
          <ac:grpSpMkLst>
            <pc:docMk/>
            <pc:sldMk cId="744976553" sldId="480"/>
            <ac:grpSpMk id="48" creationId="{A20CB4BD-7B3B-4468-B5BE-B4DDEB73EC04}"/>
          </ac:grpSpMkLst>
        </pc:grpChg>
        <pc:grpChg chg="del">
          <ac:chgData name="Mark Fox" userId="0ccb2a47-72a2-4d90-bb9a-e525dcc02fa3" providerId="ADAL" clId="{38E866FA-1F5A-47B5-86EB-8398DEF929AF}" dt="2021-08-22T18:38:20.765" v="1872" actId="478"/>
          <ac:grpSpMkLst>
            <pc:docMk/>
            <pc:sldMk cId="744976553" sldId="480"/>
            <ac:grpSpMk id="52" creationId="{06062FD9-94C0-41CE-967A-DEEC7005DC88}"/>
          </ac:grpSpMkLst>
        </pc:grpChg>
        <pc:grpChg chg="mod topLvl">
          <ac:chgData name="Mark Fox" userId="0ccb2a47-72a2-4d90-bb9a-e525dcc02fa3" providerId="ADAL" clId="{38E866FA-1F5A-47B5-86EB-8398DEF929AF}" dt="2021-08-22T18:37:59.366" v="1865" actId="165"/>
          <ac:grpSpMkLst>
            <pc:docMk/>
            <pc:sldMk cId="744976553" sldId="480"/>
            <ac:grpSpMk id="65" creationId="{12B88F56-4E7B-44BC-A92C-C2F9F819528C}"/>
          </ac:grpSpMkLst>
        </pc:grpChg>
        <pc:grpChg chg="del">
          <ac:chgData name="Mark Fox" userId="0ccb2a47-72a2-4d90-bb9a-e525dcc02fa3" providerId="ADAL" clId="{38E866FA-1F5A-47B5-86EB-8398DEF929AF}" dt="2021-08-22T18:37:59.366" v="1865" actId="165"/>
          <ac:grpSpMkLst>
            <pc:docMk/>
            <pc:sldMk cId="744976553" sldId="480"/>
            <ac:grpSpMk id="66" creationId="{397ACEDA-45F0-40D2-8397-314745B3C8F1}"/>
          </ac:grpSpMkLst>
        </pc:grpChg>
        <pc:picChg chg="del">
          <ac:chgData name="Mark Fox" userId="0ccb2a47-72a2-4d90-bb9a-e525dcc02fa3" providerId="ADAL" clId="{38E866FA-1F5A-47B5-86EB-8398DEF929AF}" dt="2021-08-22T18:39:42.069" v="1876" actId="478"/>
          <ac:picMkLst>
            <pc:docMk/>
            <pc:sldMk cId="744976553" sldId="480"/>
            <ac:picMk id="55" creationId="{14DBD040-26CC-4BEF-85D9-412A60AEAB54}"/>
          </ac:picMkLst>
        </pc:picChg>
      </pc:sldChg>
      <pc:sldChg chg="add del">
        <pc:chgData name="Mark Fox" userId="0ccb2a47-72a2-4d90-bb9a-e525dcc02fa3" providerId="ADAL" clId="{38E866FA-1F5A-47B5-86EB-8398DEF929AF}" dt="2021-08-22T18:21:52.284" v="1765" actId="47"/>
        <pc:sldMkLst>
          <pc:docMk/>
          <pc:sldMk cId="2381106064" sldId="480"/>
        </pc:sldMkLst>
      </pc:sldChg>
      <pc:sldChg chg="add del">
        <pc:chgData name="Mark Fox" userId="0ccb2a47-72a2-4d90-bb9a-e525dcc02fa3" providerId="ADAL" clId="{38E866FA-1F5A-47B5-86EB-8398DEF929AF}" dt="2021-08-22T18:21:52.660" v="1766" actId="47"/>
        <pc:sldMkLst>
          <pc:docMk/>
          <pc:sldMk cId="1857991047" sldId="481"/>
        </pc:sldMkLst>
      </pc:sldChg>
      <pc:sldChg chg="addSp delSp modSp add mod ord">
        <pc:chgData name="Mark Fox" userId="0ccb2a47-72a2-4d90-bb9a-e525dcc02fa3" providerId="ADAL" clId="{38E866FA-1F5A-47B5-86EB-8398DEF929AF}" dt="2021-08-24T06:11:55.801" v="3918" actId="20577"/>
        <pc:sldMkLst>
          <pc:docMk/>
          <pc:sldMk cId="3091096234" sldId="481"/>
        </pc:sldMkLst>
        <pc:spChg chg="mod topLvl">
          <ac:chgData name="Mark Fox" userId="0ccb2a47-72a2-4d90-bb9a-e525dcc02fa3" providerId="ADAL" clId="{38E866FA-1F5A-47B5-86EB-8398DEF929AF}" dt="2021-08-23T06:46:10.755" v="3716" actId="164"/>
          <ac:spMkLst>
            <pc:docMk/>
            <pc:sldMk cId="3091096234" sldId="481"/>
            <ac:spMk id="3" creationId="{32DD42FE-8A49-4D7A-A8BF-FC98F3148AB3}"/>
          </ac:spMkLst>
        </pc:spChg>
        <pc:spChg chg="mod">
          <ac:chgData name="Mark Fox" userId="0ccb2a47-72a2-4d90-bb9a-e525dcc02fa3" providerId="ADAL" clId="{38E866FA-1F5A-47B5-86EB-8398DEF929AF}" dt="2021-08-23T06:45:26.519" v="3711" actId="165"/>
          <ac:spMkLst>
            <pc:docMk/>
            <pc:sldMk cId="3091096234" sldId="481"/>
            <ac:spMk id="4" creationId="{766A464C-98FF-44C3-8C71-5C1CDE493968}"/>
          </ac:spMkLst>
        </pc:spChg>
        <pc:spChg chg="mod">
          <ac:chgData name="Mark Fox" userId="0ccb2a47-72a2-4d90-bb9a-e525dcc02fa3" providerId="ADAL" clId="{38E866FA-1F5A-47B5-86EB-8398DEF929AF}" dt="2021-08-23T06:43:17.210" v="3693" actId="1076"/>
          <ac:spMkLst>
            <pc:docMk/>
            <pc:sldMk cId="3091096234" sldId="481"/>
            <ac:spMk id="20" creationId="{21091F43-A91A-4C9B-A79B-EA247DA79852}"/>
          </ac:spMkLst>
        </pc:spChg>
        <pc:spChg chg="mod topLvl">
          <ac:chgData name="Mark Fox" userId="0ccb2a47-72a2-4d90-bb9a-e525dcc02fa3" providerId="ADAL" clId="{38E866FA-1F5A-47B5-86EB-8398DEF929AF}" dt="2021-08-23T06:46:10.755" v="3716" actId="164"/>
          <ac:spMkLst>
            <pc:docMk/>
            <pc:sldMk cId="3091096234" sldId="481"/>
            <ac:spMk id="46" creationId="{1845CD46-38F5-49E6-A65D-43A376109E6A}"/>
          </ac:spMkLst>
        </pc:spChg>
        <pc:spChg chg="mod">
          <ac:chgData name="Mark Fox" userId="0ccb2a47-72a2-4d90-bb9a-e525dcc02fa3" providerId="ADAL" clId="{38E866FA-1F5A-47B5-86EB-8398DEF929AF}" dt="2021-08-23T06:45:26.519" v="3711" actId="165"/>
          <ac:spMkLst>
            <pc:docMk/>
            <pc:sldMk cId="3091096234" sldId="481"/>
            <ac:spMk id="47" creationId="{3A739CE4-D6E4-4844-AA2C-7AEFF9A53EA6}"/>
          </ac:spMkLst>
        </pc:spChg>
        <pc:spChg chg="mod">
          <ac:chgData name="Mark Fox" userId="0ccb2a47-72a2-4d90-bb9a-e525dcc02fa3" providerId="ADAL" clId="{38E866FA-1F5A-47B5-86EB-8398DEF929AF}" dt="2021-08-23T06:45:26.519" v="3711" actId="165"/>
          <ac:spMkLst>
            <pc:docMk/>
            <pc:sldMk cId="3091096234" sldId="481"/>
            <ac:spMk id="49" creationId="{2F4216A4-D5DB-4787-B455-07003C598015}"/>
          </ac:spMkLst>
        </pc:spChg>
        <pc:spChg chg="mod">
          <ac:chgData name="Mark Fox" userId="0ccb2a47-72a2-4d90-bb9a-e525dcc02fa3" providerId="ADAL" clId="{38E866FA-1F5A-47B5-86EB-8398DEF929AF}" dt="2021-08-23T06:45:26.519" v="3711" actId="165"/>
          <ac:spMkLst>
            <pc:docMk/>
            <pc:sldMk cId="3091096234" sldId="481"/>
            <ac:spMk id="50" creationId="{68DEC2A3-B890-4F6D-97D0-1603AD1703CF}"/>
          </ac:spMkLst>
        </pc:spChg>
        <pc:spChg chg="add del mod">
          <ac:chgData name="Mark Fox" userId="0ccb2a47-72a2-4d90-bb9a-e525dcc02fa3" providerId="ADAL" clId="{38E866FA-1F5A-47B5-86EB-8398DEF929AF}" dt="2021-08-23T06:44:29.617" v="3707"/>
          <ac:spMkLst>
            <pc:docMk/>
            <pc:sldMk cId="3091096234" sldId="481"/>
            <ac:spMk id="55" creationId="{B790E90D-22AB-49E0-B95F-8097F062C3FA}"/>
          </ac:spMkLst>
        </pc:spChg>
        <pc:spChg chg="add del mod">
          <ac:chgData name="Mark Fox" userId="0ccb2a47-72a2-4d90-bb9a-e525dcc02fa3" providerId="ADAL" clId="{38E866FA-1F5A-47B5-86EB-8398DEF929AF}" dt="2021-08-23T06:44:29.617" v="3707"/>
          <ac:spMkLst>
            <pc:docMk/>
            <pc:sldMk cId="3091096234" sldId="481"/>
            <ac:spMk id="57" creationId="{9DDD4ACE-CDA0-4A7A-B09D-6EC54928A1EB}"/>
          </ac:spMkLst>
        </pc:spChg>
        <pc:spChg chg="add mod">
          <ac:chgData name="Mark Fox" userId="0ccb2a47-72a2-4d90-bb9a-e525dcc02fa3" providerId="ADAL" clId="{38E866FA-1F5A-47B5-86EB-8398DEF929AF}" dt="2021-08-22T20:33:16.647" v="2711"/>
          <ac:spMkLst>
            <pc:docMk/>
            <pc:sldMk cId="3091096234" sldId="481"/>
            <ac:spMk id="64" creationId="{FD652A30-370A-4572-BB40-382815C10E67}"/>
          </ac:spMkLst>
        </pc:spChg>
        <pc:spChg chg="add mod">
          <ac:chgData name="Mark Fox" userId="0ccb2a47-72a2-4d90-bb9a-e525dcc02fa3" providerId="ADAL" clId="{38E866FA-1F5A-47B5-86EB-8398DEF929AF}" dt="2021-08-24T06:11:55.801" v="3918" actId="20577"/>
          <ac:spMkLst>
            <pc:docMk/>
            <pc:sldMk cId="3091096234" sldId="481"/>
            <ac:spMk id="67" creationId="{FCEFDC3B-15EE-482D-A7C9-0A3605DC7C2D}"/>
          </ac:spMkLst>
        </pc:spChg>
        <pc:grpChg chg="mod">
          <ac:chgData name="Mark Fox" userId="0ccb2a47-72a2-4d90-bb9a-e525dcc02fa3" providerId="ADAL" clId="{38E866FA-1F5A-47B5-86EB-8398DEF929AF}" dt="2021-08-23T06:43:22.067" v="3694" actId="1076"/>
          <ac:grpSpMkLst>
            <pc:docMk/>
            <pc:sldMk cId="3091096234" sldId="481"/>
            <ac:grpSpMk id="24" creationId="{871E76B8-EDA5-4312-BA0A-566DD888F9DE}"/>
          </ac:grpSpMkLst>
        </pc:grpChg>
        <pc:grpChg chg="mod">
          <ac:chgData name="Mark Fox" userId="0ccb2a47-72a2-4d90-bb9a-e525dcc02fa3" providerId="ADAL" clId="{38E866FA-1F5A-47B5-86EB-8398DEF929AF}" dt="2021-08-23T06:47:32.857" v="3720" actId="1076"/>
          <ac:grpSpMkLst>
            <pc:docMk/>
            <pc:sldMk cId="3091096234" sldId="481"/>
            <ac:grpSpMk id="30" creationId="{C0616EA7-DD24-4C10-AE30-46CA4D95DE00}"/>
          </ac:grpSpMkLst>
        </pc:grpChg>
        <pc:grpChg chg="mod">
          <ac:chgData name="Mark Fox" userId="0ccb2a47-72a2-4d90-bb9a-e525dcc02fa3" providerId="ADAL" clId="{38E866FA-1F5A-47B5-86EB-8398DEF929AF}" dt="2021-08-23T06:47:37.932" v="3721" actId="1076"/>
          <ac:grpSpMkLst>
            <pc:docMk/>
            <pc:sldMk cId="3091096234" sldId="481"/>
            <ac:grpSpMk id="37" creationId="{ABF5F46E-BA16-4C5C-9847-176082C05E2D}"/>
          </ac:grpSpMkLst>
        </pc:grpChg>
        <pc:grpChg chg="mod">
          <ac:chgData name="Mark Fox" userId="0ccb2a47-72a2-4d90-bb9a-e525dcc02fa3" providerId="ADAL" clId="{38E866FA-1F5A-47B5-86EB-8398DEF929AF}" dt="2021-08-23T06:47:51.165" v="3722" actId="1076"/>
          <ac:grpSpMkLst>
            <pc:docMk/>
            <pc:sldMk cId="3091096234" sldId="481"/>
            <ac:grpSpMk id="40" creationId="{157E70CE-0092-4E29-A13D-189BF0D7DE0E}"/>
          </ac:grpSpMkLst>
        </pc:grpChg>
        <pc:grpChg chg="mod">
          <ac:chgData name="Mark Fox" userId="0ccb2a47-72a2-4d90-bb9a-e525dcc02fa3" providerId="ADAL" clId="{38E866FA-1F5A-47B5-86EB-8398DEF929AF}" dt="2021-08-23T06:43:41.932" v="3697" actId="1076"/>
          <ac:grpSpMkLst>
            <pc:docMk/>
            <pc:sldMk cId="3091096234" sldId="481"/>
            <ac:grpSpMk id="43" creationId="{0DF7658D-F8A5-4E3D-9DDB-7FB89AD6FC6A}"/>
          </ac:grpSpMkLst>
        </pc:grpChg>
        <pc:grpChg chg="mod topLvl">
          <ac:chgData name="Mark Fox" userId="0ccb2a47-72a2-4d90-bb9a-e525dcc02fa3" providerId="ADAL" clId="{38E866FA-1F5A-47B5-86EB-8398DEF929AF}" dt="2021-08-23T06:46:10.755" v="3716" actId="164"/>
          <ac:grpSpMkLst>
            <pc:docMk/>
            <pc:sldMk cId="3091096234" sldId="481"/>
            <ac:grpSpMk id="48" creationId="{A20CB4BD-7B3B-4468-B5BE-B4DDEB73EC04}"/>
          </ac:grpSpMkLst>
        </pc:grpChg>
        <pc:grpChg chg="mod">
          <ac:chgData name="Mark Fox" userId="0ccb2a47-72a2-4d90-bb9a-e525dcc02fa3" providerId="ADAL" clId="{38E866FA-1F5A-47B5-86EB-8398DEF929AF}" dt="2021-08-23T06:43:39.197" v="3696" actId="1076"/>
          <ac:grpSpMkLst>
            <pc:docMk/>
            <pc:sldMk cId="3091096234" sldId="481"/>
            <ac:grpSpMk id="52" creationId="{06062FD9-94C0-41CE-967A-DEEC7005DC88}"/>
          </ac:grpSpMkLst>
        </pc:grpChg>
        <pc:grpChg chg="mod">
          <ac:chgData name="Mark Fox" userId="0ccb2a47-72a2-4d90-bb9a-e525dcc02fa3" providerId="ADAL" clId="{38E866FA-1F5A-47B5-86EB-8398DEF929AF}" dt="2021-08-23T06:43:13.608" v="3692" actId="1076"/>
          <ac:grpSpMkLst>
            <pc:docMk/>
            <pc:sldMk cId="3091096234" sldId="481"/>
            <ac:grpSpMk id="56" creationId="{A2B416BC-740C-4023-BD75-8A44D0FA3950}"/>
          </ac:grpSpMkLst>
        </pc:grpChg>
        <pc:grpChg chg="mod">
          <ac:chgData name="Mark Fox" userId="0ccb2a47-72a2-4d90-bb9a-e525dcc02fa3" providerId="ADAL" clId="{38E866FA-1F5A-47B5-86EB-8398DEF929AF}" dt="2021-08-23T06:43:58.625" v="3702" actId="1076"/>
          <ac:grpSpMkLst>
            <pc:docMk/>
            <pc:sldMk cId="3091096234" sldId="481"/>
            <ac:grpSpMk id="58" creationId="{9F5A7C85-66A8-4CE1-ACA7-ED80D0990C56}"/>
          </ac:grpSpMkLst>
        </pc:grpChg>
        <pc:grpChg chg="mod">
          <ac:chgData name="Mark Fox" userId="0ccb2a47-72a2-4d90-bb9a-e525dcc02fa3" providerId="ADAL" clId="{38E866FA-1F5A-47B5-86EB-8398DEF929AF}" dt="2021-08-23T06:43:25.621" v="3695" actId="1076"/>
          <ac:grpSpMkLst>
            <pc:docMk/>
            <pc:sldMk cId="3091096234" sldId="481"/>
            <ac:grpSpMk id="60" creationId="{9202011C-E1A2-4087-842C-F61FC34B04EF}"/>
          </ac:grpSpMkLst>
        </pc:grpChg>
        <pc:grpChg chg="mod">
          <ac:chgData name="Mark Fox" userId="0ccb2a47-72a2-4d90-bb9a-e525dcc02fa3" providerId="ADAL" clId="{38E866FA-1F5A-47B5-86EB-8398DEF929AF}" dt="2021-08-23T06:43:53.456" v="3701" actId="1076"/>
          <ac:grpSpMkLst>
            <pc:docMk/>
            <pc:sldMk cId="3091096234" sldId="481"/>
            <ac:grpSpMk id="63" creationId="{88972A25-0DE7-4812-8DDB-EB9ACB4F0685}"/>
          </ac:grpSpMkLst>
        </pc:grpChg>
        <pc:grpChg chg="mod topLvl">
          <ac:chgData name="Mark Fox" userId="0ccb2a47-72a2-4d90-bb9a-e525dcc02fa3" providerId="ADAL" clId="{38E866FA-1F5A-47B5-86EB-8398DEF929AF}" dt="2021-08-23T06:46:10.755" v="3716" actId="164"/>
          <ac:grpSpMkLst>
            <pc:docMk/>
            <pc:sldMk cId="3091096234" sldId="481"/>
            <ac:grpSpMk id="65" creationId="{12B88F56-4E7B-44BC-A92C-C2F9F819528C}"/>
          </ac:grpSpMkLst>
        </pc:grpChg>
        <pc:grpChg chg="del mod">
          <ac:chgData name="Mark Fox" userId="0ccb2a47-72a2-4d90-bb9a-e525dcc02fa3" providerId="ADAL" clId="{38E866FA-1F5A-47B5-86EB-8398DEF929AF}" dt="2021-08-23T06:45:26.519" v="3711" actId="165"/>
          <ac:grpSpMkLst>
            <pc:docMk/>
            <pc:sldMk cId="3091096234" sldId="481"/>
            <ac:grpSpMk id="66" creationId="{397ACEDA-45F0-40D2-8397-314745B3C8F1}"/>
          </ac:grpSpMkLst>
        </pc:grpChg>
        <pc:grpChg chg="add mod">
          <ac:chgData name="Mark Fox" userId="0ccb2a47-72a2-4d90-bb9a-e525dcc02fa3" providerId="ADAL" clId="{38E866FA-1F5A-47B5-86EB-8398DEF929AF}" dt="2021-08-23T06:46:17.834" v="3717" actId="1076"/>
          <ac:grpSpMkLst>
            <pc:docMk/>
            <pc:sldMk cId="3091096234" sldId="481"/>
            <ac:grpSpMk id="68" creationId="{4478365C-24A8-47C2-9B9D-C01EC290CE6F}"/>
          </ac:grpSpMkLst>
        </pc:grpChg>
        <pc:picChg chg="del">
          <ac:chgData name="Mark Fox" userId="0ccb2a47-72a2-4d90-bb9a-e525dcc02fa3" providerId="ADAL" clId="{38E866FA-1F5A-47B5-86EB-8398DEF929AF}" dt="2021-08-22T18:39:45.551" v="1877" actId="478"/>
          <ac:picMkLst>
            <pc:docMk/>
            <pc:sldMk cId="3091096234" sldId="481"/>
            <ac:picMk id="55" creationId="{14DBD040-26CC-4BEF-85D9-412A60AEAB54}"/>
          </ac:picMkLst>
        </pc:picChg>
        <pc:cxnChg chg="add mod">
          <ac:chgData name="Mark Fox" userId="0ccb2a47-72a2-4d90-bb9a-e525dcc02fa3" providerId="ADAL" clId="{38E866FA-1F5A-47B5-86EB-8398DEF929AF}" dt="2021-08-23T19:14:51.792" v="3728"/>
          <ac:cxnSpMkLst>
            <pc:docMk/>
            <pc:sldMk cId="3091096234" sldId="481"/>
            <ac:cxnSpMk id="66" creationId="{A6AAA94E-AA9A-4841-B6DA-144FDD5CE2D0}"/>
          </ac:cxnSpMkLst>
        </pc:cxnChg>
      </pc:sldChg>
      <pc:sldChg chg="addSp delSp modSp mod modNotesTx">
        <pc:chgData name="Mark Fox" userId="0ccb2a47-72a2-4d90-bb9a-e525dcc02fa3" providerId="ADAL" clId="{38E866FA-1F5A-47B5-86EB-8398DEF929AF}" dt="2021-08-23T19:14:41.069" v="3726"/>
        <pc:sldMkLst>
          <pc:docMk/>
          <pc:sldMk cId="1223819345" sldId="545"/>
        </pc:sldMkLst>
        <pc:spChg chg="mod">
          <ac:chgData name="Mark Fox" userId="0ccb2a47-72a2-4d90-bb9a-e525dcc02fa3" providerId="ADAL" clId="{38E866FA-1F5A-47B5-86EB-8398DEF929AF}" dt="2021-08-23T06:29:19.634" v="3222" actId="20577"/>
          <ac:spMkLst>
            <pc:docMk/>
            <pc:sldMk cId="1223819345" sldId="545"/>
            <ac:spMk id="2" creationId="{043F7553-9B67-4A0E-A9EA-D03CEA96E975}"/>
          </ac:spMkLst>
        </pc:spChg>
        <pc:spChg chg="add del mod">
          <ac:chgData name="Mark Fox" userId="0ccb2a47-72a2-4d90-bb9a-e525dcc02fa3" providerId="ADAL" clId="{38E866FA-1F5A-47B5-86EB-8398DEF929AF}" dt="2021-08-22T18:58:24.171" v="1892" actId="478"/>
          <ac:spMkLst>
            <pc:docMk/>
            <pc:sldMk cId="1223819345" sldId="545"/>
            <ac:spMk id="5" creationId="{EA3B5A46-C009-4BFC-B388-C6DC8C6D898D}"/>
          </ac:spMkLst>
        </pc:spChg>
        <pc:spChg chg="add mod">
          <ac:chgData name="Mark Fox" userId="0ccb2a47-72a2-4d90-bb9a-e525dcc02fa3" providerId="ADAL" clId="{38E866FA-1F5A-47B5-86EB-8398DEF929AF}" dt="2021-08-22T20:36:30.808" v="2883" actId="20577"/>
          <ac:spMkLst>
            <pc:docMk/>
            <pc:sldMk cId="1223819345" sldId="545"/>
            <ac:spMk id="6" creationId="{9670B82E-E9FC-49CD-8ED7-1D7541A55BF6}"/>
          </ac:spMkLst>
        </pc:spChg>
        <pc:picChg chg="mod">
          <ac:chgData name="Mark Fox" userId="0ccb2a47-72a2-4d90-bb9a-e525dcc02fa3" providerId="ADAL" clId="{38E866FA-1F5A-47B5-86EB-8398DEF929AF}" dt="2021-08-23T06:29:26.998" v="3223" actId="1076"/>
          <ac:picMkLst>
            <pc:docMk/>
            <pc:sldMk cId="1223819345" sldId="545"/>
            <ac:picMk id="3" creationId="{3C582F0D-6640-4932-A628-4E5256565DC7}"/>
          </ac:picMkLst>
        </pc:picChg>
        <pc:picChg chg="add mod">
          <ac:chgData name="Mark Fox" userId="0ccb2a47-72a2-4d90-bb9a-e525dcc02fa3" providerId="ADAL" clId="{38E866FA-1F5A-47B5-86EB-8398DEF929AF}" dt="2021-08-23T06:29:31.694" v="3224" actId="1076"/>
          <ac:picMkLst>
            <pc:docMk/>
            <pc:sldMk cId="1223819345" sldId="545"/>
            <ac:picMk id="4" creationId="{C77B0983-AA99-4F9C-9849-DDDC5C086470}"/>
          </ac:picMkLst>
        </pc:picChg>
        <pc:cxnChg chg="add mod">
          <ac:chgData name="Mark Fox" userId="0ccb2a47-72a2-4d90-bb9a-e525dcc02fa3" providerId="ADAL" clId="{38E866FA-1F5A-47B5-86EB-8398DEF929AF}" dt="2021-08-23T06:29:54.147" v="3227" actId="14100"/>
          <ac:cxnSpMkLst>
            <pc:docMk/>
            <pc:sldMk cId="1223819345" sldId="545"/>
            <ac:cxnSpMk id="7" creationId="{14A310F2-7110-4BC7-BEB2-900CB3FDFDB3}"/>
          </ac:cxnSpMkLst>
        </pc:cxnChg>
        <pc:cxnChg chg="add mod">
          <ac:chgData name="Mark Fox" userId="0ccb2a47-72a2-4d90-bb9a-e525dcc02fa3" providerId="ADAL" clId="{38E866FA-1F5A-47B5-86EB-8398DEF929AF}" dt="2021-08-23T19:14:41.069" v="3726"/>
          <ac:cxnSpMkLst>
            <pc:docMk/>
            <pc:sldMk cId="1223819345" sldId="545"/>
            <ac:cxnSpMk id="8" creationId="{9165040F-6CBE-427C-AB6B-5C6D748BE87D}"/>
          </ac:cxnSpMkLst>
        </pc:cxnChg>
      </pc:sldChg>
      <pc:sldChg chg="addSp modSp new del mod modNotesTx">
        <pc:chgData name="Mark Fox" userId="0ccb2a47-72a2-4d90-bb9a-e525dcc02fa3" providerId="ADAL" clId="{38E866FA-1F5A-47B5-86EB-8398DEF929AF}" dt="2021-08-23T06:36:30.855" v="3536" actId="47"/>
        <pc:sldMkLst>
          <pc:docMk/>
          <pc:sldMk cId="738023093" sldId="546"/>
        </pc:sldMkLst>
        <pc:spChg chg="mod">
          <ac:chgData name="Mark Fox" userId="0ccb2a47-72a2-4d90-bb9a-e525dcc02fa3" providerId="ADAL" clId="{38E866FA-1F5A-47B5-86EB-8398DEF929AF}" dt="2021-08-23T06:32:16.879" v="3481" actId="20577"/>
          <ac:spMkLst>
            <pc:docMk/>
            <pc:sldMk cId="738023093" sldId="546"/>
            <ac:spMk id="2" creationId="{549183AE-2371-4AAB-9D4B-47CF4C91E274}"/>
          </ac:spMkLst>
        </pc:spChg>
        <pc:spChg chg="mod">
          <ac:chgData name="Mark Fox" userId="0ccb2a47-72a2-4d90-bb9a-e525dcc02fa3" providerId="ADAL" clId="{38E866FA-1F5A-47B5-86EB-8398DEF929AF}" dt="2021-08-23T06:34:44.289" v="3532" actId="14100"/>
          <ac:spMkLst>
            <pc:docMk/>
            <pc:sldMk cId="738023093" sldId="546"/>
            <ac:spMk id="3" creationId="{8FD4A97E-346D-416A-AEF8-115F6FB24A12}"/>
          </ac:spMkLst>
        </pc:spChg>
        <pc:picChg chg="add mod">
          <ac:chgData name="Mark Fox" userId="0ccb2a47-72a2-4d90-bb9a-e525dcc02fa3" providerId="ADAL" clId="{38E866FA-1F5A-47B5-86EB-8398DEF929AF}" dt="2021-08-23T06:34:58.581" v="3535" actId="1076"/>
          <ac:picMkLst>
            <pc:docMk/>
            <pc:sldMk cId="738023093" sldId="546"/>
            <ac:picMk id="4" creationId="{B3741267-FD31-433A-AE95-4B9143DF50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Hello and welcome to part 4 of LMI for Careers Leaders. In this video we will look at how LMI can be threaded throughout the curriculum in simple and practical ways. The interesting thing is that the starting point is not where you think it might be….</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10717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Arial" panose="020B0604020202020204" pitchFamily="34" charset="0"/>
              </a:rPr>
              <a:t>In the next part we will focus on the knowledge a Careers Leader should have if you are to be the oracle of all things labour market-related.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115860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The starting point is actually in creating an interest in the labour market in the first place. Are your students passive recipients of the information you are about to give them or are they eager to learn? Do they even want to know about these things?</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“The key to unlocking the secrets of the labour market is curiosity and asking questions about what is happening in the world around us – what might replace high street shops now that so many people shop online? Where will people choose to live if they work remotely from anywhere? What are some of the problems that will affect the world/my community in the future and how can these be solved?”</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Perhaps there is a link here with the UN’s 17 sustainable development goals? These are the most pressing challenges the world has to face and, whichever way you look at them, they will always affect the future of work because work is a feature of life and life for everybody is inevitably tied up in these 17 key global factors. In fact, SDG8 is entitled ‘decent work and economic growth’. The Career Development Institute’s two-day annual conference in 2021 was themed entirely around the sustainable development goals, showing just how crucial and interlinked these issues are with the an individual’s career journey.</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20544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The secret is to start the delivery of LMI early, to do it at the right time and to do it at the right level. Don’t forget that we are talking about adolescents who have so many other things going on in their lives. Too much information delivered in the wrong amounts at the wrong time will simply overwhelm your students and be counter-productive. Start early, start positive and maintain consistency. Even primary schools are now looking closely at how they can start to raise awareness of the world of work amongst their young learners, addressing issues such as the early stereotyping of occupations in relation to gender, race and class.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236954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The word ‘inspiration’ comes up a lot in the careers space! It is likely that a role model speaker telling students about how to successfully start their own business is going to make much more impact than showing students a graph of business births and deaths over the last 12 months taken from the Business Register and Employment Survey. Instead of these ‘passive recipients’ of labour market information why not make them consumers of LMI – people who interrogate and critically discuss the data? Think about what we said in video 1, LMI can empower people and help them to make decisions that affect the rest of their lives. This is what we want to do with all our young people in the North East.</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163543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So, what is suitable for each age group? What should young people learn when? We know that the LMI needs of a Year 7 student at the start of their secondary education are likely to be very different from those of a Year 11 or Year 13 student contemplating their next transition into education, employment or training. We also know that the delivery of careers education and guidance has become much more closely entwined with the personal development curriculum, a recognition that the two cannot be separated and that what a person does to earn a living would ideally reflect what they want out of life: work for many people is a part of their identity. The new CDI Framework, launched in April 2021, does just this, setting out a system for careers education and guidance within a framework of personal development and lifelong learning. Whilst Learning Area 2 focuses explicitly on the labour market, you can see implicit references to the world of work throughout all six learning areas highlighting the importance of the much-talked about ‘work/life balance’.</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04072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This is how each learning area breaks down into clear learning outcomes set out by key stage. There is even a primary stage that has now been published to join up all the ages. An overarching framework is essential before you start thinking about what activities to deliver – how else do you know what to deliver when and to whom? Let’s finish off this session by looking at some of the resources you can use to deliver lessons linked to the labour market.</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77292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The Careers and Enterprise Company have produced a comprehensive suite of subject </a:t>
            </a:r>
            <a:r>
              <a:rPr lang="en-GB" sz="1800" dirty="0" err="1">
                <a:effectLst/>
                <a:latin typeface="Arial" panose="020B0604020202020204" pitchFamily="34" charset="0"/>
                <a:ea typeface="Arial" panose="020B0604020202020204" pitchFamily="34" charset="0"/>
              </a:rPr>
              <a:t>powerpoint</a:t>
            </a:r>
            <a:r>
              <a:rPr lang="en-GB" sz="1800" dirty="0">
                <a:effectLst/>
                <a:latin typeface="Arial" panose="020B0604020202020204" pitchFamily="34" charset="0"/>
                <a:ea typeface="Arial" panose="020B0604020202020204" pitchFamily="34" charset="0"/>
              </a:rPr>
              <a:t> presentations to help Careers Leaders and teachers make links with careers and the curriculum. There are over 20 slide decks, all following the same format and all fully editable so you can take what you need or add your own slides to pad out the lesson.</a:t>
            </a:r>
            <a:endParaRPr lang="en-GB" sz="1800" dirty="0">
              <a:effectLst/>
              <a:latin typeface="Calibri" panose="020F0502020204030204" pitchFamily="34" charset="0"/>
              <a:ea typeface="Calibri" panose="020F0502020204030204" pitchFamily="34" charset="0"/>
            </a:endParaRPr>
          </a:p>
          <a:p>
            <a:endParaRPr lang="en-GB" sz="14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7FA38-E476-468F-BBCA-7E6E019007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48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Here is a sample of some of the main websites used in schools up and down the country to deliver LMI, whether it be a 4-minute starter video from icould.com, a piece of homework to research a job of your choice from the National Careers Service or whether it’s using LMI for All’s </a:t>
            </a:r>
            <a:r>
              <a:rPr lang="en-GB" sz="1800" dirty="0" err="1">
                <a:effectLst/>
                <a:latin typeface="Arial" panose="020B0604020202020204" pitchFamily="34" charset="0"/>
                <a:ea typeface="Arial" panose="020B0604020202020204" pitchFamily="34" charset="0"/>
              </a:rPr>
              <a:t>Careerometer</a:t>
            </a:r>
            <a:r>
              <a:rPr lang="en-GB" sz="1800" dirty="0">
                <a:effectLst/>
                <a:latin typeface="Arial" panose="020B0604020202020204" pitchFamily="34" charset="0"/>
                <a:ea typeface="Arial" panose="020B0604020202020204" pitchFamily="34" charset="0"/>
              </a:rPr>
              <a:t> which can be embedded into any school or college website. Our advice would be for Careers Leaders to check out all these sites and think about what will suit your students best. Think also about how these resources can fit into the CDI Framework and then, wider still, your whole school strategy.</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52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Below you will see some more links to other resources and other items of information that might be useful when embarking on the task of fully integrating labour market information into your curriculum. As ever, there is lots of information out there! But as we have highlighted this is a topic of vital importance and there is no quick way of organising the delivery of LMI for your students if you want to do it properly.</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3373060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89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DD0F38-A851-E945-B8E5-659F38467524}"/>
              </a:ext>
            </a:extLst>
          </p:cNvPr>
          <p:cNvSpPr txBox="1"/>
          <p:nvPr userDrawn="1"/>
        </p:nvSpPr>
        <p:spPr>
          <a:xfrm>
            <a:off x="1365504" y="1975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5324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14242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2D2B-5E14-B74F-9791-9DCE6ED34177}"/>
              </a:ext>
            </a:extLst>
          </p:cNvPr>
          <p:cNvSpPr>
            <a:spLocks noGrp="1"/>
          </p:cNvSpPr>
          <p:nvPr>
            <p:ph type="title"/>
          </p:nvPr>
        </p:nvSpPr>
        <p:spPr>
          <a:xfrm>
            <a:off x="518984" y="1254811"/>
            <a:ext cx="10834816"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FDD096-2B05-DB43-987D-B176427016CA}"/>
              </a:ext>
            </a:extLst>
          </p:cNvPr>
          <p:cNvSpPr>
            <a:spLocks noGrp="1"/>
          </p:cNvSpPr>
          <p:nvPr>
            <p:ph sz="half" idx="1"/>
          </p:nvPr>
        </p:nvSpPr>
        <p:spPr>
          <a:xfrm>
            <a:off x="518984" y="3391329"/>
            <a:ext cx="5362832" cy="193082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24AEE75-D8F3-C34B-BC5A-D2D6D4137370}"/>
              </a:ext>
            </a:extLst>
          </p:cNvPr>
          <p:cNvSpPr>
            <a:spLocks noGrp="1"/>
          </p:cNvSpPr>
          <p:nvPr>
            <p:ph sz="half" idx="2"/>
          </p:nvPr>
        </p:nvSpPr>
        <p:spPr>
          <a:xfrm>
            <a:off x="5990968" y="3391329"/>
            <a:ext cx="5362832" cy="193082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6839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0965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486271"/>
            <a:ext cx="11251096" cy="1143000"/>
          </a:xfrm>
        </p:spPr>
        <p:txBody>
          <a:bodyPr>
            <a:normAutofit/>
          </a:bodyP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457200" y="1849287"/>
            <a:ext cx="11251096" cy="3965104"/>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530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478365" y="360000"/>
            <a:ext cx="11234259"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478368" y="1557338"/>
            <a:ext cx="11089217"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endParaRPr lang="en-GB" dirty="0"/>
          </a:p>
        </p:txBody>
      </p:sp>
      <p:sp>
        <p:nvSpPr>
          <p:cNvPr id="10" name="Slide Number Placeholder 9"/>
          <p:cNvSpPr>
            <a:spLocks noGrp="1"/>
          </p:cNvSpPr>
          <p:nvPr>
            <p:ph type="sldNum" sz="quarter" idx="14"/>
          </p:nvPr>
        </p:nvSpPr>
        <p:spPr/>
        <p:txBody>
          <a:bodyPr/>
          <a:lstStyle/>
          <a:p>
            <a:fld id="{40C85525-34BA-42AB-9145-1C1207FA4778}" type="slidenum">
              <a:rPr lang="en-GB" smtClean="0"/>
              <a:pPr/>
              <a:t>‹#›</a:t>
            </a:fld>
            <a:endParaRPr lang="en-GB" dirty="0"/>
          </a:p>
        </p:txBody>
      </p:sp>
      <p:sp>
        <p:nvSpPr>
          <p:cNvPr id="7"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National Apprenticeship Service</a:t>
            </a:r>
          </a:p>
        </p:txBody>
      </p:sp>
    </p:spTree>
    <p:extLst>
      <p:ext uri="{BB962C8B-B14F-4D97-AF65-F5344CB8AC3E}">
        <p14:creationId xmlns:p14="http://schemas.microsoft.com/office/powerpoint/2010/main" val="318201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9404374" y="112471"/>
            <a:ext cx="2725917" cy="927259"/>
          </a:xfrm>
          <a:prstGeom prst="rect">
            <a:avLst/>
          </a:prstGeom>
        </p:spPr>
      </p:pic>
    </p:spTree>
    <p:extLst>
      <p:ext uri="{BB962C8B-B14F-4D97-AF65-F5344CB8AC3E}">
        <p14:creationId xmlns:p14="http://schemas.microsoft.com/office/powerpoint/2010/main" val="339252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18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5" r:id="rId5"/>
    <p:sldLayoutId id="2147483654" r:id="rId6"/>
    <p:sldLayoutId id="2147483658" r:id="rId7"/>
    <p:sldLayoutId id="2147483660" r:id="rId8"/>
    <p:sldLayoutId id="2147483662" r:id="rId9"/>
  </p:sldLayoutIdLst>
  <p:hf hdr="0" ftr="0" dt="0"/>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descr="A picture containing text, clock&#10;&#10;Description automatically generated">
            <a:extLst>
              <a:ext uri="{FF2B5EF4-FFF2-40B4-BE49-F238E27FC236}">
                <a16:creationId xmlns:a16="http://schemas.microsoft.com/office/drawing/2014/main" id="{1256377E-C2E4-2242-B04A-01DBAAE176E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9478"/>
          <a:stretch/>
        </p:blipFill>
        <p:spPr>
          <a:xfrm>
            <a:off x="-1" y="609599"/>
            <a:ext cx="5127329" cy="5638800"/>
          </a:xfrm>
          <a:prstGeom prst="rect">
            <a:avLst/>
          </a:prstGeom>
        </p:spPr>
      </p:pic>
      <p:pic>
        <p:nvPicPr>
          <p:cNvPr id="9" name="Picture 8">
            <a:extLst>
              <a:ext uri="{FF2B5EF4-FFF2-40B4-BE49-F238E27FC236}">
                <a16:creationId xmlns:a16="http://schemas.microsoft.com/office/drawing/2014/main" id="{8D951583-09D9-8440-8BAE-B03A31426D0B}"/>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371" r="2371"/>
          <a:stretch/>
        </p:blipFill>
        <p:spPr>
          <a:xfrm>
            <a:off x="9513107" y="5062330"/>
            <a:ext cx="2466858" cy="1576643"/>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2375589393"/>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otgoingtouni.co.uk/blog/what-labour-market-and-why-does-it-matte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oecd.org/education/the-role-of-labour-market-information-in-guiding-educational-and-occupational-choices-59bbac06-en.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educationdevelopmenttrust.com/our-research-and-insights/research/careers-and-labour-market-information-an-internat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hecdi.net/New-Career-Development-Framewor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thecdi.net/New-Career-Development-Framewor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careersandenterprise.co.uk/my-learning-my-future"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hyperlink" Target="http://wheretheworkis.org/" TargetMode="External"/><Relationship Id="rId13" Type="http://schemas.openxmlformats.org/officeDocument/2006/relationships/image" Target="../media/image19.png"/><Relationship Id="rId18" Type="http://schemas.openxmlformats.org/officeDocument/2006/relationships/hyperlink" Target="https://evidencehub.northeastlep.co.uk/" TargetMode="External"/><Relationship Id="rId3" Type="http://schemas.openxmlformats.org/officeDocument/2006/relationships/hyperlink" Target="https://icould.com/" TargetMode="External"/><Relationship Id="rId7" Type="http://schemas.openxmlformats.org/officeDocument/2006/relationships/image" Target="../media/image16.png"/><Relationship Id="rId12" Type="http://schemas.openxmlformats.org/officeDocument/2006/relationships/hyperlink" Target="https://www.bbc.co.uk/bitesize/articles/zmdc382" TargetMode="External"/><Relationship Id="rId17"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hyperlink" Target="https://nationalcareers.service.gov.uk/" TargetMode="Externa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18.png"/><Relationship Id="rId5" Type="http://schemas.openxmlformats.org/officeDocument/2006/relationships/hyperlink" Target="https://www.lmiforall.org.uk/cm2/" TargetMode="External"/><Relationship Id="rId15" Type="http://schemas.openxmlformats.org/officeDocument/2006/relationships/image" Target="../media/image20.png"/><Relationship Id="rId10" Type="http://schemas.openxmlformats.org/officeDocument/2006/relationships/hyperlink" Target="https://www.youtube.com/watch?v=4RqQGbuK0OU" TargetMode="External"/><Relationship Id="rId19" Type="http://schemas.openxmlformats.org/officeDocument/2006/relationships/image" Target="../media/image22.png"/><Relationship Id="rId4" Type="http://schemas.openxmlformats.org/officeDocument/2006/relationships/image" Target="../media/image14.jpeg"/><Relationship Id="rId9" Type="http://schemas.openxmlformats.org/officeDocument/2006/relationships/image" Target="../media/image17.png"/><Relationship Id="rId14" Type="http://schemas.openxmlformats.org/officeDocument/2006/relationships/hyperlink" Target="https://www.startprofile.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resources.careersandenterprise.co.uk/" TargetMode="External"/><Relationship Id="rId3" Type="http://schemas.openxmlformats.org/officeDocument/2006/relationships/hyperlink" Target="https://www.youtube.com/watch?v=2g-pESTwlfU" TargetMode="External"/><Relationship Id="rId7" Type="http://schemas.openxmlformats.org/officeDocument/2006/relationships/hyperlink" Target="https://www.planitplus.net/Schools/SubjectCareerPoster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pshe-association.org.uk/curriculum-and-resources/resources/programme-study-pshe-education-key-stages-1%E2%80%935" TargetMode="External"/><Relationship Id="rId5" Type="http://schemas.openxmlformats.org/officeDocument/2006/relationships/hyperlink" Target="https://sdgs.un.org/goals" TargetMode="External"/><Relationship Id="rId4" Type="http://schemas.openxmlformats.org/officeDocument/2006/relationships/hyperlink" Target="https://www.thecdi.net/New-Career-Development-Frame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13F3D7-15D1-5D48-902E-9D5CB65D0298}"/>
              </a:ext>
            </a:extLst>
          </p:cNvPr>
          <p:cNvSpPr>
            <a:spLocks noGrp="1"/>
          </p:cNvSpPr>
          <p:nvPr>
            <p:ph type="subTitle" idx="1"/>
          </p:nvPr>
        </p:nvSpPr>
        <p:spPr/>
        <p:txBody>
          <a:bodyPr/>
          <a:lstStyle/>
          <a:p>
            <a:r>
              <a:rPr lang="en-US" dirty="0"/>
              <a:t> </a:t>
            </a:r>
          </a:p>
        </p:txBody>
      </p:sp>
      <p:cxnSp>
        <p:nvCxnSpPr>
          <p:cNvPr id="5" name="Straight Connector 4">
            <a:extLst>
              <a:ext uri="{FF2B5EF4-FFF2-40B4-BE49-F238E27FC236}">
                <a16:creationId xmlns:a16="http://schemas.microsoft.com/office/drawing/2014/main" id="{3D4B8628-854A-4F0B-AFD4-437751ED7F70}"/>
              </a:ext>
            </a:extLst>
          </p:cNvPr>
          <p:cNvCxnSpPr/>
          <p:nvPr/>
        </p:nvCxnSpPr>
        <p:spPr>
          <a:xfrm>
            <a:off x="506627" y="5911702"/>
            <a:ext cx="6755410"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2E7B62C-9DC1-45AA-AFFD-C9F4F02BA939}"/>
              </a:ext>
            </a:extLst>
          </p:cNvPr>
          <p:cNvSpPr>
            <a:spLocks noGrp="1"/>
          </p:cNvSpPr>
          <p:nvPr>
            <p:ph type="ctrTitle"/>
          </p:nvPr>
        </p:nvSpPr>
        <p:spPr>
          <a:xfrm>
            <a:off x="506627" y="1977917"/>
            <a:ext cx="7654393" cy="3248241"/>
          </a:xfrm>
        </p:spPr>
        <p:txBody>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LMI for the Careers Leader</a:t>
            </a:r>
            <a:br>
              <a:rPr lang="en-GB" dirty="0"/>
            </a:br>
            <a:br>
              <a:rPr lang="en-GB" dirty="0"/>
            </a:br>
            <a:r>
              <a:rPr lang="en-GB" dirty="0"/>
              <a:t>Part 4</a:t>
            </a:r>
            <a:br>
              <a:rPr lang="en-GB" dirty="0"/>
            </a:br>
            <a:r>
              <a:rPr lang="en-GB" b="0" dirty="0"/>
              <a:t>How can LMI be used in the curriculum?</a:t>
            </a:r>
            <a:br>
              <a:rPr lang="en-GB" b="0" dirty="0"/>
            </a:br>
            <a:endParaRPr lang="en-US" dirty="0"/>
          </a:p>
        </p:txBody>
      </p:sp>
    </p:spTree>
    <p:extLst>
      <p:ext uri="{BB962C8B-B14F-4D97-AF65-F5344CB8AC3E}">
        <p14:creationId xmlns:p14="http://schemas.microsoft.com/office/powerpoint/2010/main" val="3693288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3C13-F07B-C646-887D-50B3DCB9950D}"/>
              </a:ext>
            </a:extLst>
          </p:cNvPr>
          <p:cNvSpPr>
            <a:spLocks noGrp="1"/>
          </p:cNvSpPr>
          <p:nvPr>
            <p:ph type="ctrTitle"/>
          </p:nvPr>
        </p:nvSpPr>
        <p:spPr>
          <a:xfrm>
            <a:off x="506628" y="1924492"/>
            <a:ext cx="6564024" cy="2211565"/>
          </a:xfrm>
        </p:spPr>
        <p:txBody>
          <a:bodyPr/>
          <a:lstStyle/>
          <a:p>
            <a:r>
              <a:rPr lang="en-US" dirty="0"/>
              <a:t>In Part 5 we will ask the question what should a Careers Leader know about the labour market?</a:t>
            </a:r>
          </a:p>
        </p:txBody>
      </p:sp>
      <p:cxnSp>
        <p:nvCxnSpPr>
          <p:cNvPr id="3" name="Straight Connector 2">
            <a:extLst>
              <a:ext uri="{FF2B5EF4-FFF2-40B4-BE49-F238E27FC236}">
                <a16:creationId xmlns:a16="http://schemas.microsoft.com/office/drawing/2014/main" id="{73F1BD9C-F334-4799-9C18-BDB3435CA202}"/>
              </a:ext>
            </a:extLst>
          </p:cNvPr>
          <p:cNvCxnSpPr/>
          <p:nvPr/>
        </p:nvCxnSpPr>
        <p:spPr>
          <a:xfrm>
            <a:off x="506627" y="5911702"/>
            <a:ext cx="6755410"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A6C7CC4-39B7-4DCB-97D7-F6B3A5E3B740}"/>
              </a:ext>
            </a:extLst>
          </p:cNvPr>
          <p:cNvSpPr txBox="1"/>
          <p:nvPr/>
        </p:nvSpPr>
        <p:spPr>
          <a:xfrm>
            <a:off x="506627" y="4790811"/>
            <a:ext cx="2966484" cy="461665"/>
          </a:xfrm>
          <a:prstGeom prst="rect">
            <a:avLst/>
          </a:prstGeom>
          <a:noFill/>
        </p:spPr>
        <p:txBody>
          <a:bodyPr wrap="square" rtlCol="0">
            <a:spAutoFit/>
          </a:bodyPr>
          <a:lstStyle/>
          <a:p>
            <a:r>
              <a:rPr lang="en-GB" sz="2400" dirty="0">
                <a:solidFill>
                  <a:srgbClr val="1F245B"/>
                </a:solidFill>
              </a:rPr>
              <a:t>info@nelep.co.uk</a:t>
            </a:r>
          </a:p>
        </p:txBody>
      </p:sp>
    </p:spTree>
    <p:extLst>
      <p:ext uri="{BB962C8B-B14F-4D97-AF65-F5344CB8AC3E}">
        <p14:creationId xmlns:p14="http://schemas.microsoft.com/office/powerpoint/2010/main" val="398133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09DD8C-7968-470A-A3A4-ECBAB7C34D72}"/>
              </a:ext>
            </a:extLst>
          </p:cNvPr>
          <p:cNvSpPr>
            <a:spLocks noGrp="1"/>
          </p:cNvSpPr>
          <p:nvPr>
            <p:ph type="title"/>
          </p:nvPr>
        </p:nvSpPr>
        <p:spPr/>
        <p:txBody>
          <a:bodyPr/>
          <a:lstStyle/>
          <a:p>
            <a:r>
              <a:rPr lang="en-GB" dirty="0"/>
              <a:t>What is at the heart of good LMI delivery?</a:t>
            </a:r>
          </a:p>
        </p:txBody>
      </p:sp>
      <p:sp>
        <p:nvSpPr>
          <p:cNvPr id="5" name="Content Placeholder 4">
            <a:extLst>
              <a:ext uri="{FF2B5EF4-FFF2-40B4-BE49-F238E27FC236}">
                <a16:creationId xmlns:a16="http://schemas.microsoft.com/office/drawing/2014/main" id="{7CA7C4EF-C970-4576-A055-DF8140373D96}"/>
              </a:ext>
            </a:extLst>
          </p:cNvPr>
          <p:cNvSpPr>
            <a:spLocks noGrp="1"/>
          </p:cNvSpPr>
          <p:nvPr>
            <p:ph idx="1"/>
          </p:nvPr>
        </p:nvSpPr>
        <p:spPr>
          <a:xfrm>
            <a:off x="457200" y="2817342"/>
            <a:ext cx="10896600" cy="2488306"/>
          </a:xfrm>
        </p:spPr>
        <p:txBody>
          <a:bodyPr/>
          <a:lstStyle/>
          <a:p>
            <a:pPr marL="0" indent="0">
              <a:buNone/>
            </a:pPr>
            <a:r>
              <a:rPr lang="en-GB" dirty="0"/>
              <a:t>“The key to unlocking the secrets of the labour market is </a:t>
            </a:r>
            <a:r>
              <a:rPr lang="en-GB" i="1" dirty="0"/>
              <a:t>curiosity</a:t>
            </a:r>
            <a:r>
              <a:rPr lang="en-GB" dirty="0"/>
              <a:t> and </a:t>
            </a:r>
            <a:r>
              <a:rPr lang="en-GB" i="1" dirty="0"/>
              <a:t>asking questions </a:t>
            </a:r>
            <a:r>
              <a:rPr lang="en-GB" dirty="0"/>
              <a:t>about what is happening in the world around us – what might replace high street shops now that so many people shop online? Where will people choose to live if they work remotely from anywhere? What are some of the problems that will affect the world/my community in the future and how can these be solved?”</a:t>
            </a:r>
          </a:p>
        </p:txBody>
      </p:sp>
      <p:sp>
        <p:nvSpPr>
          <p:cNvPr id="6" name="Rectangle 5">
            <a:extLst>
              <a:ext uri="{FF2B5EF4-FFF2-40B4-BE49-F238E27FC236}">
                <a16:creationId xmlns:a16="http://schemas.microsoft.com/office/drawing/2014/main" id="{3990A000-E0C1-4341-9158-90C8063E525E}"/>
              </a:ext>
            </a:extLst>
          </p:cNvPr>
          <p:cNvSpPr/>
          <p:nvPr/>
        </p:nvSpPr>
        <p:spPr>
          <a:xfrm>
            <a:off x="3795823" y="5975780"/>
            <a:ext cx="7953153" cy="646331"/>
          </a:xfrm>
          <a:prstGeom prst="rect">
            <a:avLst/>
          </a:prstGeom>
        </p:spPr>
        <p:txBody>
          <a:bodyPr wrap="square">
            <a:spAutoFit/>
          </a:bodyPr>
          <a:lstStyle/>
          <a:p>
            <a:pPr algn="r"/>
            <a:r>
              <a:rPr lang="en-GB" dirty="0">
                <a:hlinkClick r:id="rId3"/>
              </a:rPr>
              <a:t>What is the role of the labour market and why does it matter?</a:t>
            </a:r>
            <a:endParaRPr lang="en-GB" dirty="0"/>
          </a:p>
          <a:p>
            <a:pPr algn="r"/>
            <a:r>
              <a:rPr lang="en-GB" dirty="0"/>
              <a:t>(notgoingtouni.co.uk. 03-06-21)</a:t>
            </a:r>
          </a:p>
        </p:txBody>
      </p:sp>
      <p:cxnSp>
        <p:nvCxnSpPr>
          <p:cNvPr id="7" name="Straight Connector 6">
            <a:extLst>
              <a:ext uri="{FF2B5EF4-FFF2-40B4-BE49-F238E27FC236}">
                <a16:creationId xmlns:a16="http://schemas.microsoft.com/office/drawing/2014/main" id="{23BCCD7D-F646-49A5-854E-AE2CEEF43905}"/>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18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6731D-DA4E-468B-B826-09B552ABDA27}"/>
              </a:ext>
            </a:extLst>
          </p:cNvPr>
          <p:cNvSpPr>
            <a:spLocks noGrp="1"/>
          </p:cNvSpPr>
          <p:nvPr>
            <p:ph type="title"/>
          </p:nvPr>
        </p:nvSpPr>
        <p:spPr/>
        <p:txBody>
          <a:bodyPr/>
          <a:lstStyle/>
          <a:p>
            <a:r>
              <a:rPr lang="en-GB" dirty="0"/>
              <a:t>Remember LMI is only one piece of the jigsaw…</a:t>
            </a:r>
          </a:p>
        </p:txBody>
      </p:sp>
      <p:sp>
        <p:nvSpPr>
          <p:cNvPr id="3" name="Content Placeholder 2">
            <a:extLst>
              <a:ext uri="{FF2B5EF4-FFF2-40B4-BE49-F238E27FC236}">
                <a16:creationId xmlns:a16="http://schemas.microsoft.com/office/drawing/2014/main" id="{C7B545D4-2BBC-4126-8A48-36851486DD57}"/>
              </a:ext>
            </a:extLst>
          </p:cNvPr>
          <p:cNvSpPr>
            <a:spLocks noGrp="1"/>
          </p:cNvSpPr>
          <p:nvPr>
            <p:ph idx="1"/>
          </p:nvPr>
        </p:nvSpPr>
        <p:spPr>
          <a:xfrm>
            <a:off x="457200" y="2538415"/>
            <a:ext cx="10896600" cy="2835274"/>
          </a:xfrm>
        </p:spPr>
        <p:txBody>
          <a:bodyPr/>
          <a:lstStyle/>
          <a:p>
            <a:pPr marL="0" indent="0">
              <a:buNone/>
            </a:pPr>
            <a:r>
              <a:rPr lang="en-GB" dirty="0"/>
              <a:t>“When confronted with important and complex decisions, individuals have difficulties defining goals…a young person is faced with a lot of information, but struggles to make sense of it, leading to ‘choice overload’”</a:t>
            </a:r>
          </a:p>
          <a:p>
            <a:pPr marL="0" indent="0">
              <a:buNone/>
            </a:pPr>
            <a:r>
              <a:rPr lang="en-GB" dirty="0"/>
              <a:t>“Information will only be effective if timely, relevant and structured in ways that reflect the nature of young people’s decision-making process.”</a:t>
            </a:r>
          </a:p>
        </p:txBody>
      </p:sp>
      <p:sp>
        <p:nvSpPr>
          <p:cNvPr id="4" name="Rectangle 3">
            <a:extLst>
              <a:ext uri="{FF2B5EF4-FFF2-40B4-BE49-F238E27FC236}">
                <a16:creationId xmlns:a16="http://schemas.microsoft.com/office/drawing/2014/main" id="{5CBC2173-130E-4297-ACA4-8686DC344810}"/>
              </a:ext>
            </a:extLst>
          </p:cNvPr>
          <p:cNvSpPr/>
          <p:nvPr/>
        </p:nvSpPr>
        <p:spPr>
          <a:xfrm>
            <a:off x="3221665" y="5975780"/>
            <a:ext cx="8527311" cy="646331"/>
          </a:xfrm>
          <a:prstGeom prst="rect">
            <a:avLst/>
          </a:prstGeom>
        </p:spPr>
        <p:txBody>
          <a:bodyPr wrap="square">
            <a:spAutoFit/>
          </a:bodyPr>
          <a:lstStyle/>
          <a:p>
            <a:pPr algn="r"/>
            <a:r>
              <a:rPr lang="en-GB" dirty="0">
                <a:hlinkClick r:id="rId3"/>
              </a:rPr>
              <a:t>The role of labour market information in guiding educational and occupational choices </a:t>
            </a:r>
            <a:endParaRPr lang="en-GB" dirty="0"/>
          </a:p>
          <a:p>
            <a:pPr algn="r"/>
            <a:r>
              <a:rPr lang="en-GB" dirty="0"/>
              <a:t>(OECD. 2020)</a:t>
            </a:r>
          </a:p>
        </p:txBody>
      </p:sp>
      <p:cxnSp>
        <p:nvCxnSpPr>
          <p:cNvPr id="5" name="Straight Connector 4">
            <a:extLst>
              <a:ext uri="{FF2B5EF4-FFF2-40B4-BE49-F238E27FC236}">
                <a16:creationId xmlns:a16="http://schemas.microsoft.com/office/drawing/2014/main" id="{82FE1263-BE91-4A4A-A268-7988F9E3CBFA}"/>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81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6EF2-94C9-4F23-B7B1-902734F79534}"/>
              </a:ext>
            </a:extLst>
          </p:cNvPr>
          <p:cNvSpPr>
            <a:spLocks noGrp="1"/>
          </p:cNvSpPr>
          <p:nvPr>
            <p:ph type="title"/>
          </p:nvPr>
        </p:nvSpPr>
        <p:spPr>
          <a:xfrm>
            <a:off x="457200" y="1205385"/>
            <a:ext cx="3115340" cy="2223615"/>
          </a:xfrm>
        </p:spPr>
        <p:txBody>
          <a:bodyPr/>
          <a:lstStyle/>
          <a:p>
            <a:r>
              <a:rPr lang="en-GB" dirty="0"/>
              <a:t>Inspiration not just information</a:t>
            </a:r>
          </a:p>
        </p:txBody>
      </p:sp>
      <p:pic>
        <p:nvPicPr>
          <p:cNvPr id="4" name="Picture 3">
            <a:extLst>
              <a:ext uri="{FF2B5EF4-FFF2-40B4-BE49-F238E27FC236}">
                <a16:creationId xmlns:a16="http://schemas.microsoft.com/office/drawing/2014/main" id="{1FF4DBEA-B8DE-4624-B9BD-3180C0F29DD8}"/>
              </a:ext>
            </a:extLst>
          </p:cNvPr>
          <p:cNvPicPr>
            <a:picLocks noChangeAspect="1"/>
          </p:cNvPicPr>
          <p:nvPr/>
        </p:nvPicPr>
        <p:blipFill>
          <a:blip r:embed="rId3"/>
          <a:stretch>
            <a:fillRect/>
          </a:stretch>
        </p:blipFill>
        <p:spPr>
          <a:xfrm>
            <a:off x="3678865" y="942070"/>
            <a:ext cx="3572540" cy="4523592"/>
          </a:xfrm>
          <a:prstGeom prst="rect">
            <a:avLst/>
          </a:prstGeom>
        </p:spPr>
      </p:pic>
      <p:sp>
        <p:nvSpPr>
          <p:cNvPr id="5" name="Rectangle 4">
            <a:extLst>
              <a:ext uri="{FF2B5EF4-FFF2-40B4-BE49-F238E27FC236}">
                <a16:creationId xmlns:a16="http://schemas.microsoft.com/office/drawing/2014/main" id="{F2DF164E-67FC-4B80-9981-5AD84F181E4A}"/>
              </a:ext>
            </a:extLst>
          </p:cNvPr>
          <p:cNvSpPr/>
          <p:nvPr/>
        </p:nvSpPr>
        <p:spPr>
          <a:xfrm>
            <a:off x="3795823" y="5975780"/>
            <a:ext cx="7953153" cy="646331"/>
          </a:xfrm>
          <a:prstGeom prst="rect">
            <a:avLst/>
          </a:prstGeom>
        </p:spPr>
        <p:txBody>
          <a:bodyPr wrap="square">
            <a:spAutoFit/>
          </a:bodyPr>
          <a:lstStyle/>
          <a:p>
            <a:pPr algn="r"/>
            <a:r>
              <a:rPr lang="en-GB" dirty="0">
                <a:hlinkClick r:id="rId4"/>
              </a:rPr>
              <a:t>Careers and Labour Market Information: an international review of the evidence</a:t>
            </a:r>
            <a:endParaRPr lang="en-GB" dirty="0"/>
          </a:p>
          <a:p>
            <a:pPr algn="r"/>
            <a:r>
              <a:rPr lang="en-GB" dirty="0"/>
              <a:t>(Education Development Trust. 2019)</a:t>
            </a:r>
          </a:p>
        </p:txBody>
      </p:sp>
      <p:sp>
        <p:nvSpPr>
          <p:cNvPr id="6" name="TextBox 5">
            <a:extLst>
              <a:ext uri="{FF2B5EF4-FFF2-40B4-BE49-F238E27FC236}">
                <a16:creationId xmlns:a16="http://schemas.microsoft.com/office/drawing/2014/main" id="{A37374C4-0A4D-4AEB-B68C-81CFFD547EBB}"/>
              </a:ext>
            </a:extLst>
          </p:cNvPr>
          <p:cNvSpPr txBox="1"/>
          <p:nvPr/>
        </p:nvSpPr>
        <p:spPr>
          <a:xfrm>
            <a:off x="7772399" y="3778024"/>
            <a:ext cx="4136065"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“…personalised information in the form of ‘inspiration’ has been identified as some of the most useful.”</a:t>
            </a:r>
          </a:p>
        </p:txBody>
      </p:sp>
      <p:cxnSp>
        <p:nvCxnSpPr>
          <p:cNvPr id="7" name="Straight Connector 6">
            <a:extLst>
              <a:ext uri="{FF2B5EF4-FFF2-40B4-BE49-F238E27FC236}">
                <a16:creationId xmlns:a16="http://schemas.microsoft.com/office/drawing/2014/main" id="{BF6B798D-B67D-4BAC-BB15-1ED817B2C569}"/>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47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43F7553-9B67-4A0E-A9EA-D03CEA96E975}"/>
              </a:ext>
            </a:extLst>
          </p:cNvPr>
          <p:cNvSpPr>
            <a:spLocks noGrp="1"/>
          </p:cNvSpPr>
          <p:nvPr>
            <p:ph type="title"/>
          </p:nvPr>
        </p:nvSpPr>
        <p:spPr>
          <a:xfrm>
            <a:off x="468312" y="1267917"/>
            <a:ext cx="11280663" cy="827583"/>
          </a:xfrm>
        </p:spPr>
        <p:txBody>
          <a:bodyPr/>
          <a:lstStyle/>
          <a:p>
            <a:r>
              <a:rPr lang="en-GB" dirty="0"/>
              <a:t>LMI as part of a progressive careers programme</a:t>
            </a:r>
          </a:p>
        </p:txBody>
      </p:sp>
      <p:pic>
        <p:nvPicPr>
          <p:cNvPr id="3" name="Picture 2">
            <a:hlinkClick r:id="rId3"/>
            <a:extLst>
              <a:ext uri="{FF2B5EF4-FFF2-40B4-BE49-F238E27FC236}">
                <a16:creationId xmlns:a16="http://schemas.microsoft.com/office/drawing/2014/main" id="{3C582F0D-6640-4932-A628-4E5256565DC7}"/>
              </a:ext>
            </a:extLst>
          </p:cNvPr>
          <p:cNvPicPr>
            <a:picLocks noChangeAspect="1"/>
          </p:cNvPicPr>
          <p:nvPr/>
        </p:nvPicPr>
        <p:blipFill rotWithShape="1">
          <a:blip r:embed="rId4"/>
          <a:srcRect l="5491" t="20958" r="2785" b="4325"/>
          <a:stretch/>
        </p:blipFill>
        <p:spPr>
          <a:xfrm>
            <a:off x="468312" y="2426895"/>
            <a:ext cx="7219028" cy="3065088"/>
          </a:xfrm>
          <a:prstGeom prst="rect">
            <a:avLst/>
          </a:prstGeom>
        </p:spPr>
      </p:pic>
      <p:pic>
        <p:nvPicPr>
          <p:cNvPr id="4" name="Picture 3">
            <a:extLst>
              <a:ext uri="{FF2B5EF4-FFF2-40B4-BE49-F238E27FC236}">
                <a16:creationId xmlns:a16="http://schemas.microsoft.com/office/drawing/2014/main" id="{C77B0983-AA99-4F9C-9849-DDDC5C086470}"/>
              </a:ext>
            </a:extLst>
          </p:cNvPr>
          <p:cNvPicPr>
            <a:picLocks noChangeAspect="1"/>
          </p:cNvPicPr>
          <p:nvPr/>
        </p:nvPicPr>
        <p:blipFill>
          <a:blip r:embed="rId5"/>
          <a:stretch>
            <a:fillRect/>
          </a:stretch>
        </p:blipFill>
        <p:spPr>
          <a:xfrm>
            <a:off x="8194734" y="2020166"/>
            <a:ext cx="3102120" cy="3713716"/>
          </a:xfrm>
          <a:prstGeom prst="rect">
            <a:avLst/>
          </a:prstGeom>
        </p:spPr>
      </p:pic>
      <p:cxnSp>
        <p:nvCxnSpPr>
          <p:cNvPr id="7" name="Connector: Curved 6">
            <a:extLst>
              <a:ext uri="{FF2B5EF4-FFF2-40B4-BE49-F238E27FC236}">
                <a16:creationId xmlns:a16="http://schemas.microsoft.com/office/drawing/2014/main" id="{14A310F2-7110-4BC7-BEB2-900CB3FDFDB3}"/>
              </a:ext>
            </a:extLst>
          </p:cNvPr>
          <p:cNvCxnSpPr>
            <a:cxnSpLocks/>
            <a:stCxn id="3" idx="0"/>
          </p:cNvCxnSpPr>
          <p:nvPr/>
        </p:nvCxnSpPr>
        <p:spPr>
          <a:xfrm rot="5400000" flipH="1" flipV="1">
            <a:off x="6027516" y="259677"/>
            <a:ext cx="217528" cy="4116908"/>
          </a:xfrm>
          <a:prstGeom prst="curvedConnector2">
            <a:avLst/>
          </a:prstGeom>
          <a:ln w="38100">
            <a:solidFill>
              <a:srgbClr val="E23413"/>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670B82E-E9FC-49CD-8ED7-1D7541A55BF6}"/>
              </a:ext>
            </a:extLst>
          </p:cNvPr>
          <p:cNvSpPr/>
          <p:nvPr/>
        </p:nvSpPr>
        <p:spPr>
          <a:xfrm>
            <a:off x="3795823" y="5975780"/>
            <a:ext cx="7953153" cy="646331"/>
          </a:xfrm>
          <a:prstGeom prst="rect">
            <a:avLst/>
          </a:prstGeom>
        </p:spPr>
        <p:txBody>
          <a:bodyPr wrap="square">
            <a:spAutoFit/>
          </a:bodyPr>
          <a:lstStyle/>
          <a:p>
            <a:pPr algn="r"/>
            <a:r>
              <a:rPr lang="en-GB" dirty="0">
                <a:hlinkClick r:id="rId3"/>
              </a:rPr>
              <a:t>Career Development Framework 2021</a:t>
            </a:r>
            <a:endParaRPr lang="en-GB" dirty="0"/>
          </a:p>
          <a:p>
            <a:pPr algn="r"/>
            <a:r>
              <a:rPr lang="en-GB" dirty="0"/>
              <a:t>(The Career Development Institute. April 2021)</a:t>
            </a:r>
          </a:p>
        </p:txBody>
      </p:sp>
      <p:cxnSp>
        <p:nvCxnSpPr>
          <p:cNvPr id="8" name="Straight Connector 7">
            <a:extLst>
              <a:ext uri="{FF2B5EF4-FFF2-40B4-BE49-F238E27FC236}">
                <a16:creationId xmlns:a16="http://schemas.microsoft.com/office/drawing/2014/main" id="{9165040F-6CBE-427C-AB6B-5C6D748BE87D}"/>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81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9CE67-ED16-4A94-9A00-4030325C78AC}"/>
              </a:ext>
            </a:extLst>
          </p:cNvPr>
          <p:cNvPicPr>
            <a:picLocks noChangeAspect="1"/>
          </p:cNvPicPr>
          <p:nvPr/>
        </p:nvPicPr>
        <p:blipFill rotWithShape="1">
          <a:blip r:embed="rId3"/>
          <a:srcRect l="2357" t="2606" r="2788" b="3017"/>
          <a:stretch/>
        </p:blipFill>
        <p:spPr>
          <a:xfrm>
            <a:off x="4104167" y="1181965"/>
            <a:ext cx="7077463" cy="4470650"/>
          </a:xfrm>
          <a:prstGeom prst="rect">
            <a:avLst/>
          </a:prstGeom>
        </p:spPr>
      </p:pic>
      <p:sp>
        <p:nvSpPr>
          <p:cNvPr id="4" name="Rectangle 3">
            <a:extLst>
              <a:ext uri="{FF2B5EF4-FFF2-40B4-BE49-F238E27FC236}">
                <a16:creationId xmlns:a16="http://schemas.microsoft.com/office/drawing/2014/main" id="{F0679B82-6359-409A-81F4-52EF643F9B32}"/>
              </a:ext>
            </a:extLst>
          </p:cNvPr>
          <p:cNvSpPr/>
          <p:nvPr/>
        </p:nvSpPr>
        <p:spPr>
          <a:xfrm>
            <a:off x="3795823" y="5975780"/>
            <a:ext cx="7953153" cy="646331"/>
          </a:xfrm>
          <a:prstGeom prst="rect">
            <a:avLst/>
          </a:prstGeom>
        </p:spPr>
        <p:txBody>
          <a:bodyPr wrap="square">
            <a:spAutoFit/>
          </a:bodyPr>
          <a:lstStyle/>
          <a:p>
            <a:pPr algn="r"/>
            <a:r>
              <a:rPr lang="en-GB" dirty="0">
                <a:hlinkClick r:id="rId4"/>
              </a:rPr>
              <a:t>Career Development Framework 2021</a:t>
            </a:r>
            <a:endParaRPr lang="en-GB" dirty="0"/>
          </a:p>
          <a:p>
            <a:pPr algn="r"/>
            <a:r>
              <a:rPr lang="en-GB" dirty="0"/>
              <a:t>(The Career Development Institute. April 2021)</a:t>
            </a:r>
          </a:p>
        </p:txBody>
      </p:sp>
      <p:sp>
        <p:nvSpPr>
          <p:cNvPr id="2" name="Title 1">
            <a:extLst>
              <a:ext uri="{FF2B5EF4-FFF2-40B4-BE49-F238E27FC236}">
                <a16:creationId xmlns:a16="http://schemas.microsoft.com/office/drawing/2014/main" id="{89280897-9116-46A8-90D3-790D160A8D75}"/>
              </a:ext>
            </a:extLst>
          </p:cNvPr>
          <p:cNvSpPr>
            <a:spLocks noGrp="1"/>
          </p:cNvSpPr>
          <p:nvPr>
            <p:ph type="title"/>
          </p:nvPr>
        </p:nvSpPr>
        <p:spPr>
          <a:xfrm>
            <a:off x="457200" y="1205385"/>
            <a:ext cx="3476847" cy="1325563"/>
          </a:xfrm>
        </p:spPr>
        <p:txBody>
          <a:bodyPr>
            <a:normAutofit/>
          </a:bodyPr>
          <a:lstStyle/>
          <a:p>
            <a:r>
              <a:rPr lang="en-GB" dirty="0"/>
              <a:t>A progressive framework</a:t>
            </a:r>
          </a:p>
        </p:txBody>
      </p:sp>
      <p:sp>
        <p:nvSpPr>
          <p:cNvPr id="7" name="TextBox 6">
            <a:extLst>
              <a:ext uri="{FF2B5EF4-FFF2-40B4-BE49-F238E27FC236}">
                <a16:creationId xmlns:a16="http://schemas.microsoft.com/office/drawing/2014/main" id="{CFC82B8D-B91F-4677-A535-A9F4A825ABAE}"/>
              </a:ext>
            </a:extLst>
          </p:cNvPr>
          <p:cNvSpPr txBox="1"/>
          <p:nvPr/>
        </p:nvSpPr>
        <p:spPr>
          <a:xfrm>
            <a:off x="457200" y="2530948"/>
            <a:ext cx="2806996"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Key Stage 2 launched in October 2021!</a:t>
            </a:r>
          </a:p>
        </p:txBody>
      </p:sp>
      <p:cxnSp>
        <p:nvCxnSpPr>
          <p:cNvPr id="6" name="Straight Connector 5">
            <a:extLst>
              <a:ext uri="{FF2B5EF4-FFF2-40B4-BE49-F238E27FC236}">
                <a16:creationId xmlns:a16="http://schemas.microsoft.com/office/drawing/2014/main" id="{28AAD83A-EF8D-4EB5-B53D-65886472FA09}"/>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10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83B0-223B-4F5B-BE1B-01D0F16EC559}"/>
              </a:ext>
            </a:extLst>
          </p:cNvPr>
          <p:cNvSpPr>
            <a:spLocks noGrp="1"/>
          </p:cNvSpPr>
          <p:nvPr>
            <p:ph type="ctrTitle" idx="4294967295"/>
          </p:nvPr>
        </p:nvSpPr>
        <p:spPr>
          <a:xfrm>
            <a:off x="5711687" y="2060714"/>
            <a:ext cx="3829878" cy="1223272"/>
          </a:xfrm>
          <a:prstGeom prst="rect">
            <a:avLst/>
          </a:prstGeom>
        </p:spPr>
        <p:txBody>
          <a:bodyPr/>
          <a:lstStyle/>
          <a:p>
            <a:r>
              <a:rPr lang="en-GB" b="1" dirty="0">
                <a:solidFill>
                  <a:schemeClr val="tx2"/>
                </a:solidFill>
                <a:latin typeface="+mn-lt"/>
              </a:rPr>
              <a:t>My Learning, </a:t>
            </a:r>
            <a:br>
              <a:rPr lang="en-GB" b="1" dirty="0">
                <a:solidFill>
                  <a:schemeClr val="tx2"/>
                </a:solidFill>
                <a:latin typeface="+mn-lt"/>
              </a:rPr>
            </a:br>
            <a:r>
              <a:rPr lang="en-GB" b="1" dirty="0">
                <a:solidFill>
                  <a:schemeClr val="tx2"/>
                </a:solidFill>
                <a:latin typeface="+mn-lt"/>
              </a:rPr>
              <a:t>My Future</a:t>
            </a:r>
            <a:br>
              <a:rPr lang="en-GB" b="1" dirty="0">
                <a:solidFill>
                  <a:schemeClr val="tx2"/>
                </a:solidFill>
                <a:latin typeface="+mn-lt"/>
              </a:rPr>
            </a:br>
            <a:endParaRPr lang="en-GB" sz="1000" b="1" dirty="0">
              <a:solidFill>
                <a:schemeClr val="tx2"/>
              </a:solidFill>
              <a:latin typeface="+mn-lt"/>
            </a:endParaRPr>
          </a:p>
        </p:txBody>
      </p:sp>
      <p:sp>
        <p:nvSpPr>
          <p:cNvPr id="3" name="Subtitle 2">
            <a:extLst>
              <a:ext uri="{FF2B5EF4-FFF2-40B4-BE49-F238E27FC236}">
                <a16:creationId xmlns:a16="http://schemas.microsoft.com/office/drawing/2014/main" id="{C6F052F0-9CD1-4F50-A5FF-01F325B78F99}"/>
              </a:ext>
            </a:extLst>
          </p:cNvPr>
          <p:cNvSpPr>
            <a:spLocks noGrp="1"/>
          </p:cNvSpPr>
          <p:nvPr>
            <p:ph type="subTitle" idx="4294967295"/>
          </p:nvPr>
        </p:nvSpPr>
        <p:spPr>
          <a:xfrm>
            <a:off x="5711687" y="3522525"/>
            <a:ext cx="5235713" cy="1036223"/>
          </a:xfrm>
          <a:prstGeom prst="rect">
            <a:avLst/>
          </a:prstGeom>
        </p:spPr>
        <p:txBody>
          <a:bodyPr/>
          <a:lstStyle/>
          <a:p>
            <a:pPr marL="0" indent="0">
              <a:buNone/>
            </a:pPr>
            <a:r>
              <a:rPr lang="en-GB" sz="2400" b="1" dirty="0">
                <a:solidFill>
                  <a:schemeClr val="accent5"/>
                </a:solidFill>
              </a:rPr>
              <a:t>Where can studying History take you?</a:t>
            </a:r>
          </a:p>
          <a:p>
            <a:pPr marL="0" indent="0">
              <a:buNone/>
            </a:pPr>
            <a:r>
              <a:rPr lang="en-GB" sz="1800" dirty="0">
                <a:solidFill>
                  <a:schemeClr val="tx2"/>
                </a:solidFill>
              </a:rPr>
              <a:t>Highlighting the relevance of History </a:t>
            </a:r>
            <a:br>
              <a:rPr lang="en-GB" sz="1800" dirty="0">
                <a:solidFill>
                  <a:schemeClr val="tx2"/>
                </a:solidFill>
              </a:rPr>
            </a:br>
            <a:r>
              <a:rPr lang="en-GB" sz="1800" dirty="0">
                <a:solidFill>
                  <a:schemeClr val="tx2"/>
                </a:solidFill>
              </a:rPr>
              <a:t>to future careers and opportunities</a:t>
            </a:r>
          </a:p>
        </p:txBody>
      </p:sp>
      <p:sp>
        <p:nvSpPr>
          <p:cNvPr id="4" name="Rectangle 3">
            <a:extLst>
              <a:ext uri="{FF2B5EF4-FFF2-40B4-BE49-F238E27FC236}">
                <a16:creationId xmlns:a16="http://schemas.microsoft.com/office/drawing/2014/main" id="{6F52CFB2-82B6-4F03-B909-209557B34536}"/>
              </a:ext>
            </a:extLst>
          </p:cNvPr>
          <p:cNvSpPr/>
          <p:nvPr/>
        </p:nvSpPr>
        <p:spPr>
          <a:xfrm>
            <a:off x="1329070" y="5975780"/>
            <a:ext cx="7953153" cy="646331"/>
          </a:xfrm>
          <a:prstGeom prst="rect">
            <a:avLst/>
          </a:prstGeom>
        </p:spPr>
        <p:txBody>
          <a:bodyPr wrap="square">
            <a:spAutoFit/>
          </a:bodyPr>
          <a:lstStyle/>
          <a:p>
            <a:pPr algn="r"/>
            <a:r>
              <a:rPr lang="en-GB" dirty="0">
                <a:solidFill>
                  <a:srgbClr val="484A47"/>
                </a:solidFill>
                <a:hlinkClick r:id="rId3"/>
              </a:rPr>
              <a:t>My Learning, My Future</a:t>
            </a:r>
            <a:endParaRPr lang="en-GB" dirty="0">
              <a:solidFill>
                <a:srgbClr val="484A47"/>
              </a:solidFill>
            </a:endParaRPr>
          </a:p>
          <a:p>
            <a:pPr algn="r"/>
            <a:r>
              <a:rPr lang="en-GB" dirty="0">
                <a:solidFill>
                  <a:srgbClr val="484A47"/>
                </a:solidFill>
              </a:rPr>
              <a:t>(Careers and Enterprise Company. 2021)</a:t>
            </a:r>
          </a:p>
        </p:txBody>
      </p:sp>
    </p:spTree>
    <p:extLst>
      <p:ext uri="{BB962C8B-B14F-4D97-AF65-F5344CB8AC3E}">
        <p14:creationId xmlns:p14="http://schemas.microsoft.com/office/powerpoint/2010/main" val="67042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955E-14BE-48F0-9863-7942BC0275DB}"/>
              </a:ext>
            </a:extLst>
          </p:cNvPr>
          <p:cNvSpPr>
            <a:spLocks noGrp="1"/>
          </p:cNvSpPr>
          <p:nvPr>
            <p:ph type="title"/>
          </p:nvPr>
        </p:nvSpPr>
        <p:spPr>
          <a:xfrm>
            <a:off x="358784" y="960537"/>
            <a:ext cx="10135551" cy="1325563"/>
          </a:xfrm>
        </p:spPr>
        <p:txBody>
          <a:bodyPr/>
          <a:lstStyle/>
          <a:p>
            <a:r>
              <a:rPr lang="en-GB" dirty="0"/>
              <a:t>LMI resources to use with students and staff</a:t>
            </a:r>
          </a:p>
        </p:txBody>
      </p:sp>
      <p:pic>
        <p:nvPicPr>
          <p:cNvPr id="7" name="Picture 2" descr="icould - SchoolScience.co.uk">
            <a:hlinkClick r:id="rId3"/>
            <a:extLst>
              <a:ext uri="{FF2B5EF4-FFF2-40B4-BE49-F238E27FC236}">
                <a16:creationId xmlns:a16="http://schemas.microsoft.com/office/drawing/2014/main" id="{1AE6E8E6-252E-4672-B59E-119F9599E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97" y="2109671"/>
            <a:ext cx="2014275" cy="96013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EC567F5A-3C7D-40A9-897E-472F58C8BB24}"/>
              </a:ext>
            </a:extLst>
          </p:cNvPr>
          <p:cNvGrpSpPr/>
          <p:nvPr/>
        </p:nvGrpSpPr>
        <p:grpSpPr>
          <a:xfrm>
            <a:off x="8223258" y="1977294"/>
            <a:ext cx="3355169" cy="2225739"/>
            <a:chOff x="5340732" y="1424571"/>
            <a:chExt cx="3587410" cy="2664830"/>
          </a:xfrm>
        </p:grpSpPr>
        <p:pic>
          <p:nvPicPr>
            <p:cNvPr id="8" name="Picture 4" descr="Labour Market Information | North East Ambition">
              <a:hlinkClick r:id="rId5"/>
              <a:extLst>
                <a:ext uri="{FF2B5EF4-FFF2-40B4-BE49-F238E27FC236}">
                  <a16:creationId xmlns:a16="http://schemas.microsoft.com/office/drawing/2014/main" id="{F82AE9A5-E21C-468C-99A1-01DDC3053A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0732" y="1424571"/>
              <a:ext cx="34766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WM: Careeromoter - Are you thinking about jobs?">
              <a:extLst>
                <a:ext uri="{FF2B5EF4-FFF2-40B4-BE49-F238E27FC236}">
                  <a16:creationId xmlns:a16="http://schemas.microsoft.com/office/drawing/2014/main" id="{B71824D5-01A7-45F7-AB64-42CD36DE54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4923" y="2453766"/>
              <a:ext cx="3543219" cy="1635635"/>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8" descr="Job Market Data | Burning Glass Technologies">
            <a:hlinkClick r:id="rId8"/>
            <a:extLst>
              <a:ext uri="{FF2B5EF4-FFF2-40B4-BE49-F238E27FC236}">
                <a16:creationId xmlns:a16="http://schemas.microsoft.com/office/drawing/2014/main" id="{3E72453F-2586-4F48-B9F1-D4949D2EA7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9905" y="2094452"/>
            <a:ext cx="2500884" cy="276973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B147E23-B9F7-4FD6-94DE-B0327A6264E9}"/>
              </a:ext>
            </a:extLst>
          </p:cNvPr>
          <p:cNvGrpSpPr/>
          <p:nvPr/>
        </p:nvGrpSpPr>
        <p:grpSpPr>
          <a:xfrm>
            <a:off x="8276421" y="4486174"/>
            <a:ext cx="3427996" cy="1327714"/>
            <a:chOff x="8110163" y="4200325"/>
            <a:chExt cx="3427996" cy="1327714"/>
          </a:xfrm>
        </p:grpSpPr>
        <p:pic>
          <p:nvPicPr>
            <p:cNvPr id="13" name="Picture 12">
              <a:hlinkClick r:id="rId10"/>
              <a:extLst>
                <a:ext uri="{FF2B5EF4-FFF2-40B4-BE49-F238E27FC236}">
                  <a16:creationId xmlns:a16="http://schemas.microsoft.com/office/drawing/2014/main" id="{49E5823E-4E34-4F72-92C8-6D322D817CE0}"/>
                </a:ext>
              </a:extLst>
            </p:cNvPr>
            <p:cNvPicPr>
              <a:picLocks noChangeAspect="1"/>
            </p:cNvPicPr>
            <p:nvPr/>
          </p:nvPicPr>
          <p:blipFill rotWithShape="1">
            <a:blip r:embed="rId11"/>
            <a:srcRect l="5859" t="6055" r="9045" b="20037"/>
            <a:stretch/>
          </p:blipFill>
          <p:spPr>
            <a:xfrm>
              <a:off x="8110163" y="4200325"/>
              <a:ext cx="3355169" cy="1327714"/>
            </a:xfrm>
            <a:prstGeom prst="rect">
              <a:avLst/>
            </a:prstGeom>
            <a:ln>
              <a:solidFill>
                <a:schemeClr val="tx2">
                  <a:lumMod val="50000"/>
                </a:schemeClr>
              </a:solidFill>
            </a:ln>
          </p:spPr>
        </p:pic>
        <p:sp>
          <p:nvSpPr>
            <p:cNvPr id="19" name="TextBox 18">
              <a:extLst>
                <a:ext uri="{FF2B5EF4-FFF2-40B4-BE49-F238E27FC236}">
                  <a16:creationId xmlns:a16="http://schemas.microsoft.com/office/drawing/2014/main" id="{E980C6C6-1B2C-4E12-B806-8D6D1B9F2F23}"/>
                </a:ext>
              </a:extLst>
            </p:cNvPr>
            <p:cNvSpPr txBox="1"/>
            <p:nvPr/>
          </p:nvSpPr>
          <p:spPr>
            <a:xfrm>
              <a:off x="10235671" y="4260978"/>
              <a:ext cx="1302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2E6A"/>
                  </a:solidFill>
                  <a:effectLst/>
                  <a:uLnTx/>
                  <a:uFillTx/>
                  <a:latin typeface="Calibri" panose="020F0502020204030204"/>
                  <a:ea typeface="+mn-ea"/>
                  <a:cs typeface="+mn-cs"/>
                </a:rPr>
                <a:t>Video 8.17</a:t>
              </a:r>
            </a:p>
          </p:txBody>
        </p:sp>
      </p:grpSp>
      <p:pic>
        <p:nvPicPr>
          <p:cNvPr id="1026" name="Picture 2" descr="BBC Bitesize: Parents&amp;#39; Toolkit: SEND - Internet Matters">
            <a:hlinkClick r:id="rId12"/>
            <a:extLst>
              <a:ext uri="{FF2B5EF4-FFF2-40B4-BE49-F238E27FC236}">
                <a16:creationId xmlns:a16="http://schemas.microsoft.com/office/drawing/2014/main" id="{7C47FAA0-21FF-4E89-B610-E6AC716B0D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2161" y="3344078"/>
            <a:ext cx="1520360" cy="8433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rId14"/>
            <a:extLst>
              <a:ext uri="{FF2B5EF4-FFF2-40B4-BE49-F238E27FC236}">
                <a16:creationId xmlns:a16="http://schemas.microsoft.com/office/drawing/2014/main" id="{60D0D131-C70B-4B26-B73B-277368C46070}"/>
              </a:ext>
            </a:extLst>
          </p:cNvPr>
          <p:cNvPicPr>
            <a:picLocks noChangeAspect="1"/>
          </p:cNvPicPr>
          <p:nvPr/>
        </p:nvPicPr>
        <p:blipFill>
          <a:blip r:embed="rId15"/>
          <a:stretch>
            <a:fillRect/>
          </a:stretch>
        </p:blipFill>
        <p:spPr>
          <a:xfrm>
            <a:off x="2686723" y="2518271"/>
            <a:ext cx="1860586" cy="855217"/>
          </a:xfrm>
          <a:prstGeom prst="rect">
            <a:avLst/>
          </a:prstGeom>
        </p:spPr>
      </p:pic>
      <p:pic>
        <p:nvPicPr>
          <p:cNvPr id="22" name="Picture 21">
            <a:hlinkClick r:id="rId16"/>
            <a:extLst>
              <a:ext uri="{FF2B5EF4-FFF2-40B4-BE49-F238E27FC236}">
                <a16:creationId xmlns:a16="http://schemas.microsoft.com/office/drawing/2014/main" id="{9F541565-787B-4060-B5BA-4F48080BC653}"/>
              </a:ext>
            </a:extLst>
          </p:cNvPr>
          <p:cNvPicPr>
            <a:picLocks noChangeAspect="1"/>
          </p:cNvPicPr>
          <p:nvPr/>
        </p:nvPicPr>
        <p:blipFill>
          <a:blip r:embed="rId17"/>
          <a:stretch>
            <a:fillRect/>
          </a:stretch>
        </p:blipFill>
        <p:spPr>
          <a:xfrm>
            <a:off x="3175275" y="5150031"/>
            <a:ext cx="4535201" cy="419824"/>
          </a:xfrm>
          <a:prstGeom prst="rect">
            <a:avLst/>
          </a:prstGeom>
        </p:spPr>
      </p:pic>
      <p:cxnSp>
        <p:nvCxnSpPr>
          <p:cNvPr id="24" name="Straight Connector 23">
            <a:extLst>
              <a:ext uri="{FF2B5EF4-FFF2-40B4-BE49-F238E27FC236}">
                <a16:creationId xmlns:a16="http://schemas.microsoft.com/office/drawing/2014/main" id="{04466D05-2296-471C-9AED-442FF9439CF5}"/>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pic>
        <p:nvPicPr>
          <p:cNvPr id="16" name="Picture 15">
            <a:hlinkClick r:id="rId18"/>
            <a:extLst>
              <a:ext uri="{FF2B5EF4-FFF2-40B4-BE49-F238E27FC236}">
                <a16:creationId xmlns:a16="http://schemas.microsoft.com/office/drawing/2014/main" id="{4584FF81-C438-438B-A604-64BB5FB03AA4}"/>
              </a:ext>
            </a:extLst>
          </p:cNvPr>
          <p:cNvPicPr>
            <a:picLocks noChangeAspect="1"/>
          </p:cNvPicPr>
          <p:nvPr/>
        </p:nvPicPr>
        <p:blipFill>
          <a:blip r:embed="rId19"/>
          <a:stretch>
            <a:fillRect/>
          </a:stretch>
        </p:blipFill>
        <p:spPr>
          <a:xfrm>
            <a:off x="1031715" y="4408139"/>
            <a:ext cx="1860587" cy="1332640"/>
          </a:xfrm>
          <a:prstGeom prst="rect">
            <a:avLst/>
          </a:prstGeom>
          <a:ln>
            <a:solidFill>
              <a:schemeClr val="tx1"/>
            </a:solidFill>
          </a:ln>
        </p:spPr>
      </p:pic>
    </p:spTree>
    <p:extLst>
      <p:ext uri="{BB962C8B-B14F-4D97-AF65-F5344CB8AC3E}">
        <p14:creationId xmlns:p14="http://schemas.microsoft.com/office/powerpoint/2010/main" val="406521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0BEC03-841C-42A1-8DF8-2B82EC3020D5}"/>
              </a:ext>
            </a:extLst>
          </p:cNvPr>
          <p:cNvSpPr>
            <a:spLocks noGrp="1"/>
          </p:cNvSpPr>
          <p:nvPr>
            <p:ph type="title"/>
          </p:nvPr>
        </p:nvSpPr>
        <p:spPr/>
        <p:txBody>
          <a:bodyPr/>
          <a:lstStyle/>
          <a:p>
            <a:r>
              <a:rPr lang="en-GB" dirty="0"/>
              <a:t>If you’re eager to learn more…</a:t>
            </a:r>
          </a:p>
        </p:txBody>
      </p:sp>
      <p:sp>
        <p:nvSpPr>
          <p:cNvPr id="6" name="Content Placeholder 5">
            <a:extLst>
              <a:ext uri="{FF2B5EF4-FFF2-40B4-BE49-F238E27FC236}">
                <a16:creationId xmlns:a16="http://schemas.microsoft.com/office/drawing/2014/main" id="{44F35712-8260-4E4E-93C3-43CF7F0E1F01}"/>
              </a:ext>
            </a:extLst>
          </p:cNvPr>
          <p:cNvSpPr>
            <a:spLocks noGrp="1"/>
          </p:cNvSpPr>
          <p:nvPr>
            <p:ph idx="1"/>
          </p:nvPr>
        </p:nvSpPr>
        <p:spPr>
          <a:xfrm>
            <a:off x="457200" y="2292994"/>
            <a:ext cx="10896600" cy="3359621"/>
          </a:xfrm>
        </p:spPr>
        <p:txBody>
          <a:bodyPr/>
          <a:lstStyle/>
          <a:p>
            <a:r>
              <a:rPr lang="en-GB" dirty="0">
                <a:hlinkClick r:id="rId3"/>
              </a:rPr>
              <a:t>CDI Framework 2021 – video launch (1 hour)</a:t>
            </a:r>
            <a:endParaRPr lang="en-GB" dirty="0"/>
          </a:p>
          <a:p>
            <a:r>
              <a:rPr lang="en-GB" dirty="0">
                <a:hlinkClick r:id="rId4"/>
              </a:rPr>
              <a:t>CDI Framework 2021 – all resources (see handbook </a:t>
            </a:r>
            <a:r>
              <a:rPr lang="en-GB" dirty="0" err="1">
                <a:hlinkClick r:id="rId4"/>
              </a:rPr>
              <a:t>pg</a:t>
            </a:r>
            <a:r>
              <a:rPr lang="en-GB" dirty="0">
                <a:hlinkClick r:id="rId4"/>
              </a:rPr>
              <a:t> 13)</a:t>
            </a:r>
            <a:endParaRPr lang="en-GB" dirty="0"/>
          </a:p>
          <a:p>
            <a:r>
              <a:rPr lang="en-GB" dirty="0">
                <a:hlinkClick r:id="rId5"/>
              </a:rPr>
              <a:t>UN 17 sustainable development goals</a:t>
            </a:r>
            <a:endParaRPr lang="en-GB" dirty="0"/>
          </a:p>
          <a:p>
            <a:r>
              <a:rPr lang="en-GB" dirty="0">
                <a:hlinkClick r:id="rId6"/>
              </a:rPr>
              <a:t>PSHE Framework 2020-21</a:t>
            </a:r>
            <a:endParaRPr lang="en-GB" dirty="0"/>
          </a:p>
          <a:p>
            <a:r>
              <a:rPr lang="en-GB" dirty="0">
                <a:hlinkClick r:id="rId7"/>
              </a:rPr>
              <a:t>Free careers and subject posters</a:t>
            </a:r>
            <a:endParaRPr lang="en-GB" dirty="0"/>
          </a:p>
          <a:p>
            <a:r>
              <a:rPr lang="en-GB" dirty="0">
                <a:hlinkClick r:id="rId8"/>
              </a:rPr>
              <a:t>CEC resource directory</a:t>
            </a:r>
            <a:endParaRPr lang="en-GB" dirty="0"/>
          </a:p>
          <a:p>
            <a:endParaRPr lang="en-GB" dirty="0"/>
          </a:p>
        </p:txBody>
      </p:sp>
      <p:cxnSp>
        <p:nvCxnSpPr>
          <p:cNvPr id="4" name="Straight Connector 3">
            <a:extLst>
              <a:ext uri="{FF2B5EF4-FFF2-40B4-BE49-F238E27FC236}">
                <a16:creationId xmlns:a16="http://schemas.microsoft.com/office/drawing/2014/main" id="{C0065438-FDB5-4C1A-AFBB-8BFC30BE8B0B}"/>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315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90154B-964F-449B-830A-6EEBB49F9235}"/>
</file>

<file path=customXml/itemProps2.xml><?xml version="1.0" encoding="utf-8"?>
<ds:datastoreItem xmlns:ds="http://schemas.openxmlformats.org/officeDocument/2006/customXml" ds:itemID="{05A9B405-9D5C-42B2-BB5E-5E9AB72EF99C}"/>
</file>

<file path=customXml/itemProps3.xml><?xml version="1.0" encoding="utf-8"?>
<ds:datastoreItem xmlns:ds="http://schemas.openxmlformats.org/officeDocument/2006/customXml" ds:itemID="{2382C431-3424-4865-A970-76B8B5F46BE4}"/>
</file>

<file path=docProps/app.xml><?xml version="1.0" encoding="utf-8"?>
<Properties xmlns="http://schemas.openxmlformats.org/officeDocument/2006/extended-properties" xmlns:vt="http://schemas.openxmlformats.org/officeDocument/2006/docPropsVTypes">
  <TotalTime>1184</TotalTime>
  <Words>1562</Words>
  <Application>Microsoft Office PowerPoint</Application>
  <PresentationFormat>Widescreen</PresentationFormat>
  <Paragraphs>62</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Office Theme</vt:lpstr>
      <vt:lpstr>Title Page</vt:lpstr>
      <vt:lpstr>          LMI for the Careers Leader  Part 4 How can LMI be used in the curriculum? </vt:lpstr>
      <vt:lpstr>What is at the heart of good LMI delivery?</vt:lpstr>
      <vt:lpstr>Remember LMI is only one piece of the jigsaw…</vt:lpstr>
      <vt:lpstr>Inspiration not just information</vt:lpstr>
      <vt:lpstr>LMI as part of a progressive careers programme</vt:lpstr>
      <vt:lpstr>A progressive framework</vt:lpstr>
      <vt:lpstr>My Learning,  My Future </vt:lpstr>
      <vt:lpstr>LMI resources to use with students and staff</vt:lpstr>
      <vt:lpstr>If you’re eager to learn more…</vt:lpstr>
      <vt:lpstr>In Part 5 we will ask the question what should a Careers Leader know about the labour market?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Mark Fox</cp:lastModifiedBy>
  <cp:revision>68</cp:revision>
  <dcterms:created xsi:type="dcterms:W3CDTF">2019-11-28T00:18:28Z</dcterms:created>
  <dcterms:modified xsi:type="dcterms:W3CDTF">2021-11-24T09:57:05Z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