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440" r:id="rId2"/>
    <p:sldId id="458" r:id="rId3"/>
    <p:sldId id="459" r:id="rId4"/>
    <p:sldId id="467" r:id="rId5"/>
    <p:sldId id="469" r:id="rId6"/>
    <p:sldId id="471" r:id="rId7"/>
    <p:sldId id="468" r:id="rId8"/>
    <p:sldId id="472" r:id="rId9"/>
    <p:sldId id="473" r:id="rId10"/>
    <p:sldId id="45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99C"/>
    <a:srgbClr val="0B7976"/>
    <a:srgbClr val="FBD201"/>
    <a:srgbClr val="8D0E57"/>
    <a:srgbClr val="001A40"/>
    <a:srgbClr val="D348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533114-9652-489D-AB12-1C25698D2B4E}" v="21" dt="2021-11-14T16:32:16.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11"/>
    <p:restoredTop sz="45074" autoAdjust="0"/>
  </p:normalViewPr>
  <p:slideViewPr>
    <p:cSldViewPr snapToGrid="0" snapToObjects="1">
      <p:cViewPr varScale="1">
        <p:scale>
          <a:sx n="30" d="100"/>
          <a:sy n="30" d="100"/>
        </p:scale>
        <p:origin x="1888"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Fox" userId="0ccb2a47-72a2-4d90-bb9a-e525dcc02fa3" providerId="ADAL" clId="{4C533114-9652-489D-AB12-1C25698D2B4E}"/>
    <pc:docChg chg="custSel modSld">
      <pc:chgData name="Mark Fox" userId="0ccb2a47-72a2-4d90-bb9a-e525dcc02fa3" providerId="ADAL" clId="{4C533114-9652-489D-AB12-1C25698D2B4E}" dt="2021-11-24T09:47:33.655" v="143"/>
      <pc:docMkLst>
        <pc:docMk/>
      </pc:docMkLst>
      <pc:sldChg chg="addSp delSp modSp mod modNotesTx">
        <pc:chgData name="Mark Fox" userId="0ccb2a47-72a2-4d90-bb9a-e525dcc02fa3" providerId="ADAL" clId="{4C533114-9652-489D-AB12-1C25698D2B4E}" dt="2021-11-24T09:41:32.539" v="130" actId="6549"/>
        <pc:sldMkLst>
          <pc:docMk/>
          <pc:sldMk cId="3693288702" sldId="440"/>
        </pc:sldMkLst>
        <pc:spChg chg="del">
          <ac:chgData name="Mark Fox" userId="0ccb2a47-72a2-4d90-bb9a-e525dcc02fa3" providerId="ADAL" clId="{4C533114-9652-489D-AB12-1C25698D2B4E}" dt="2021-10-31T14:02:26.924" v="0" actId="478"/>
          <ac:spMkLst>
            <pc:docMk/>
            <pc:sldMk cId="3693288702" sldId="440"/>
            <ac:spMk id="2" creationId="{52335688-F14F-664B-B3EC-A4109601E166}"/>
          </ac:spMkLst>
        </pc:spChg>
        <pc:spChg chg="add del mod">
          <ac:chgData name="Mark Fox" userId="0ccb2a47-72a2-4d90-bb9a-e525dcc02fa3" providerId="ADAL" clId="{4C533114-9652-489D-AB12-1C25698D2B4E}" dt="2021-10-31T14:02:30.558" v="1" actId="478"/>
          <ac:spMkLst>
            <pc:docMk/>
            <pc:sldMk cId="3693288702" sldId="440"/>
            <ac:spMk id="4" creationId="{5C8CF4CF-AA7D-4610-A0F8-D7FC781F3932}"/>
          </ac:spMkLst>
        </pc:spChg>
        <pc:spChg chg="add mod">
          <ac:chgData name="Mark Fox" userId="0ccb2a47-72a2-4d90-bb9a-e525dcc02fa3" providerId="ADAL" clId="{4C533114-9652-489D-AB12-1C25698D2B4E}" dt="2021-10-31T14:03:23.344" v="88" actId="1076"/>
          <ac:spMkLst>
            <pc:docMk/>
            <pc:sldMk cId="3693288702" sldId="440"/>
            <ac:spMk id="6" creationId="{74744F56-3942-40C0-BC19-82A6D5514A4E}"/>
          </ac:spMkLst>
        </pc:spChg>
      </pc:sldChg>
      <pc:sldChg chg="addSp modSp modNotesTx">
        <pc:chgData name="Mark Fox" userId="0ccb2a47-72a2-4d90-bb9a-e525dcc02fa3" providerId="ADAL" clId="{4C533114-9652-489D-AB12-1C25698D2B4E}" dt="2021-11-24T09:47:33.655" v="143"/>
        <pc:sldMkLst>
          <pc:docMk/>
          <pc:sldMk cId="3981335224" sldId="457"/>
        </pc:sldMkLst>
        <pc:spChg chg="add mod">
          <ac:chgData name="Mark Fox" userId="0ccb2a47-72a2-4d90-bb9a-e525dcc02fa3" providerId="ADAL" clId="{4C533114-9652-489D-AB12-1C25698D2B4E}" dt="2021-10-31T14:24:44.665" v="98"/>
          <ac:spMkLst>
            <pc:docMk/>
            <pc:sldMk cId="3981335224" sldId="457"/>
            <ac:spMk id="4" creationId="{1CB1DA7D-8FE0-4E7E-A618-1CDAFC65B79D}"/>
          </ac:spMkLst>
        </pc:spChg>
      </pc:sldChg>
      <pc:sldChg chg="addSp modSp mod modNotesTx">
        <pc:chgData name="Mark Fox" userId="0ccb2a47-72a2-4d90-bb9a-e525dcc02fa3" providerId="ADAL" clId="{4C533114-9652-489D-AB12-1C25698D2B4E}" dt="2021-11-24T09:42:31.216" v="131"/>
        <pc:sldMkLst>
          <pc:docMk/>
          <pc:sldMk cId="3384505268" sldId="458"/>
        </pc:sldMkLst>
        <pc:spChg chg="mod">
          <ac:chgData name="Mark Fox" userId="0ccb2a47-72a2-4d90-bb9a-e525dcc02fa3" providerId="ADAL" clId="{4C533114-9652-489D-AB12-1C25698D2B4E}" dt="2021-11-14T16:28:21.520" v="99" actId="14100"/>
          <ac:spMkLst>
            <pc:docMk/>
            <pc:sldMk cId="3384505268" sldId="458"/>
            <ac:spMk id="5" creationId="{26E48D83-2E32-45B7-A055-78C078F73271}"/>
          </ac:spMkLst>
        </pc:spChg>
        <pc:picChg chg="add mod">
          <ac:chgData name="Mark Fox" userId="0ccb2a47-72a2-4d90-bb9a-e525dcc02fa3" providerId="ADAL" clId="{4C533114-9652-489D-AB12-1C25698D2B4E}" dt="2021-11-14T16:31:56.277" v="120" actId="1076"/>
          <ac:picMkLst>
            <pc:docMk/>
            <pc:sldMk cId="3384505268" sldId="458"/>
            <ac:picMk id="3" creationId="{7042C7DD-38C1-4F4B-8AC1-54B3B787132C}"/>
          </ac:picMkLst>
        </pc:picChg>
      </pc:sldChg>
      <pc:sldChg chg="addSp modSp mod modNotesTx">
        <pc:chgData name="Mark Fox" userId="0ccb2a47-72a2-4d90-bb9a-e525dcc02fa3" providerId="ADAL" clId="{4C533114-9652-489D-AB12-1C25698D2B4E}" dt="2021-11-24T09:42:54.278" v="132"/>
        <pc:sldMkLst>
          <pc:docMk/>
          <pc:sldMk cId="2708392411" sldId="459"/>
        </pc:sldMkLst>
        <pc:spChg chg="mod">
          <ac:chgData name="Mark Fox" userId="0ccb2a47-72a2-4d90-bb9a-e525dcc02fa3" providerId="ADAL" clId="{4C533114-9652-489D-AB12-1C25698D2B4E}" dt="2021-11-14T16:32:16.293" v="124" actId="14100"/>
          <ac:spMkLst>
            <pc:docMk/>
            <pc:sldMk cId="2708392411" sldId="459"/>
            <ac:spMk id="3" creationId="{EFAD3171-86DE-4F4D-BEFF-A9334802A751}"/>
          </ac:spMkLst>
        </pc:spChg>
        <pc:picChg chg="add mod">
          <ac:chgData name="Mark Fox" userId="0ccb2a47-72a2-4d90-bb9a-e525dcc02fa3" providerId="ADAL" clId="{4C533114-9652-489D-AB12-1C25698D2B4E}" dt="2021-11-14T16:32:25.334" v="125" actId="1076"/>
          <ac:picMkLst>
            <pc:docMk/>
            <pc:sldMk cId="2708392411" sldId="459"/>
            <ac:picMk id="7" creationId="{3323D7A2-FA84-44C4-874F-651855AFD00A}"/>
          </ac:picMkLst>
        </pc:picChg>
      </pc:sldChg>
      <pc:sldChg chg="modNotesTx">
        <pc:chgData name="Mark Fox" userId="0ccb2a47-72a2-4d90-bb9a-e525dcc02fa3" providerId="ADAL" clId="{4C533114-9652-489D-AB12-1C25698D2B4E}" dt="2021-11-24T09:44:10.338" v="134"/>
        <pc:sldMkLst>
          <pc:docMk/>
          <pc:sldMk cId="45075391" sldId="467"/>
        </pc:sldMkLst>
      </pc:sldChg>
      <pc:sldChg chg="modNotesTx">
        <pc:chgData name="Mark Fox" userId="0ccb2a47-72a2-4d90-bb9a-e525dcc02fa3" providerId="ADAL" clId="{4C533114-9652-489D-AB12-1C25698D2B4E}" dt="2021-11-24T09:46:10.439" v="140"/>
        <pc:sldMkLst>
          <pc:docMk/>
          <pc:sldMk cId="2338260879" sldId="468"/>
        </pc:sldMkLst>
      </pc:sldChg>
      <pc:sldChg chg="modNotesTx">
        <pc:chgData name="Mark Fox" userId="0ccb2a47-72a2-4d90-bb9a-e525dcc02fa3" providerId="ADAL" clId="{4C533114-9652-489D-AB12-1C25698D2B4E}" dt="2021-11-24T09:45:03.074" v="136"/>
        <pc:sldMkLst>
          <pc:docMk/>
          <pc:sldMk cId="43993227" sldId="469"/>
        </pc:sldMkLst>
      </pc:sldChg>
      <pc:sldChg chg="modNotesTx">
        <pc:chgData name="Mark Fox" userId="0ccb2a47-72a2-4d90-bb9a-e525dcc02fa3" providerId="ADAL" clId="{4C533114-9652-489D-AB12-1C25698D2B4E}" dt="2021-11-24T09:45:40.829" v="138"/>
        <pc:sldMkLst>
          <pc:docMk/>
          <pc:sldMk cId="1737176121" sldId="471"/>
        </pc:sldMkLst>
      </pc:sldChg>
      <pc:sldChg chg="modNotesTx">
        <pc:chgData name="Mark Fox" userId="0ccb2a47-72a2-4d90-bb9a-e525dcc02fa3" providerId="ADAL" clId="{4C533114-9652-489D-AB12-1C25698D2B4E}" dt="2021-11-24T09:46:24.150" v="141"/>
        <pc:sldMkLst>
          <pc:docMk/>
          <pc:sldMk cId="3178625920" sldId="472"/>
        </pc:sldMkLst>
      </pc:sldChg>
      <pc:sldChg chg="addSp modSp mod chgLayout modNotesTx">
        <pc:chgData name="Mark Fox" userId="0ccb2a47-72a2-4d90-bb9a-e525dcc02fa3" providerId="ADAL" clId="{4C533114-9652-489D-AB12-1C25698D2B4E}" dt="2021-11-24T09:47:18.371" v="142"/>
        <pc:sldMkLst>
          <pc:docMk/>
          <pc:sldMk cId="2872315171" sldId="473"/>
        </pc:sldMkLst>
        <pc:spChg chg="add mod ord">
          <ac:chgData name="Mark Fox" userId="0ccb2a47-72a2-4d90-bb9a-e525dcc02fa3" providerId="ADAL" clId="{4C533114-9652-489D-AB12-1C25698D2B4E}" dt="2021-10-31T14:23:13.830" v="97"/>
          <ac:spMkLst>
            <pc:docMk/>
            <pc:sldMk cId="2872315171" sldId="473"/>
            <ac:spMk id="2" creationId="{C711FBAF-5C6A-4D06-84D8-DCF1BC51D8E9}"/>
          </ac:spMkLst>
        </pc:spChg>
        <pc:spChg chg="mod ord">
          <ac:chgData name="Mark Fox" userId="0ccb2a47-72a2-4d90-bb9a-e525dcc02fa3" providerId="ADAL" clId="{4C533114-9652-489D-AB12-1C25698D2B4E}" dt="2021-10-31T14:13:12.585" v="89" actId="700"/>
          <ac:spMkLst>
            <pc:docMk/>
            <pc:sldMk cId="2872315171" sldId="473"/>
            <ac:spMk id="5" creationId="{FA0BEC03-841C-42A1-8DF8-2B82EC3020D5}"/>
          </ac:spMkLst>
        </pc:spChg>
      </pc:sldChg>
    </pc:docChg>
  </pc:docChgLst>
  <pc:docChgLst>
    <pc:chgData name="Mark Fox" userId="0ccb2a47-72a2-4d90-bb9a-e525dcc02fa3" providerId="ADAL" clId="{809288B7-0233-4D0F-B149-ED917B82CFDD}"/>
    <pc:docChg chg="undo custSel addSld delSld modSld sldOrd">
      <pc:chgData name="Mark Fox" userId="0ccb2a47-72a2-4d90-bb9a-e525dcc02fa3" providerId="ADAL" clId="{809288B7-0233-4D0F-B149-ED917B82CFDD}" dt="2021-08-24T06:18:49.906" v="2136"/>
      <pc:docMkLst>
        <pc:docMk/>
      </pc:docMkLst>
      <pc:sldChg chg="modSp mod">
        <pc:chgData name="Mark Fox" userId="0ccb2a47-72a2-4d90-bb9a-e525dcc02fa3" providerId="ADAL" clId="{809288B7-0233-4D0F-B149-ED917B82CFDD}" dt="2021-08-24T06:06:03.631" v="2134" actId="20577"/>
        <pc:sldMkLst>
          <pc:docMk/>
          <pc:sldMk cId="3693288702" sldId="440"/>
        </pc:sldMkLst>
        <pc:spChg chg="mod">
          <ac:chgData name="Mark Fox" userId="0ccb2a47-72a2-4d90-bb9a-e525dcc02fa3" providerId="ADAL" clId="{809288B7-0233-4D0F-B149-ED917B82CFDD}" dt="2021-08-24T06:06:03.631" v="2134" actId="20577"/>
          <ac:spMkLst>
            <pc:docMk/>
            <pc:sldMk cId="3693288702" sldId="440"/>
            <ac:spMk id="2" creationId="{52335688-F14F-664B-B3EC-A4109601E166}"/>
          </ac:spMkLst>
        </pc:spChg>
      </pc:sldChg>
      <pc:sldChg chg="modSp mod">
        <pc:chgData name="Mark Fox" userId="0ccb2a47-72a2-4d90-bb9a-e525dcc02fa3" providerId="ADAL" clId="{809288B7-0233-4D0F-B149-ED917B82CFDD}" dt="2021-08-21T19:44:21.387" v="2119" actId="20577"/>
        <pc:sldMkLst>
          <pc:docMk/>
          <pc:sldMk cId="3981335224" sldId="457"/>
        </pc:sldMkLst>
        <pc:spChg chg="mod">
          <ac:chgData name="Mark Fox" userId="0ccb2a47-72a2-4d90-bb9a-e525dcc02fa3" providerId="ADAL" clId="{809288B7-0233-4D0F-B149-ED917B82CFDD}" dt="2021-08-21T19:44:21.387" v="2119" actId="20577"/>
          <ac:spMkLst>
            <pc:docMk/>
            <pc:sldMk cId="3981335224" sldId="457"/>
            <ac:spMk id="2" creationId="{78463C13-F07B-C646-887D-50B3DCB9950D}"/>
          </ac:spMkLst>
        </pc:spChg>
      </pc:sldChg>
      <pc:sldChg chg="modSp mod">
        <pc:chgData name="Mark Fox" userId="0ccb2a47-72a2-4d90-bb9a-e525dcc02fa3" providerId="ADAL" clId="{809288B7-0233-4D0F-B149-ED917B82CFDD}" dt="2021-08-21T07:05:54.420" v="169" actId="20577"/>
        <pc:sldMkLst>
          <pc:docMk/>
          <pc:sldMk cId="3384505268" sldId="458"/>
        </pc:sldMkLst>
        <pc:spChg chg="mod">
          <ac:chgData name="Mark Fox" userId="0ccb2a47-72a2-4d90-bb9a-e525dcc02fa3" providerId="ADAL" clId="{809288B7-0233-4D0F-B149-ED917B82CFDD}" dt="2021-08-21T07:04:20.848" v="152" actId="20577"/>
          <ac:spMkLst>
            <pc:docMk/>
            <pc:sldMk cId="3384505268" sldId="458"/>
            <ac:spMk id="4" creationId="{3D7D17DD-4362-4D6F-9B42-90150BAF62A2}"/>
          </ac:spMkLst>
        </pc:spChg>
        <pc:spChg chg="mod">
          <ac:chgData name="Mark Fox" userId="0ccb2a47-72a2-4d90-bb9a-e525dcc02fa3" providerId="ADAL" clId="{809288B7-0233-4D0F-B149-ED917B82CFDD}" dt="2021-08-21T07:05:05.690" v="157" actId="313"/>
          <ac:spMkLst>
            <pc:docMk/>
            <pc:sldMk cId="3384505268" sldId="458"/>
            <ac:spMk id="5" creationId="{26E48D83-2E32-45B7-A055-78C078F73271}"/>
          </ac:spMkLst>
        </pc:spChg>
        <pc:spChg chg="mod">
          <ac:chgData name="Mark Fox" userId="0ccb2a47-72a2-4d90-bb9a-e525dcc02fa3" providerId="ADAL" clId="{809288B7-0233-4D0F-B149-ED917B82CFDD}" dt="2021-08-21T07:05:54.420" v="169" actId="20577"/>
          <ac:spMkLst>
            <pc:docMk/>
            <pc:sldMk cId="3384505268" sldId="458"/>
            <ac:spMk id="6" creationId="{26E01277-6743-464C-82D7-767ACD109482}"/>
          </ac:spMkLst>
        </pc:spChg>
      </pc:sldChg>
      <pc:sldChg chg="modSp mod modNotesTx">
        <pc:chgData name="Mark Fox" userId="0ccb2a47-72a2-4d90-bb9a-e525dcc02fa3" providerId="ADAL" clId="{809288B7-0233-4D0F-B149-ED917B82CFDD}" dt="2021-08-21T19:40:11.773" v="1964" actId="20577"/>
        <pc:sldMkLst>
          <pc:docMk/>
          <pc:sldMk cId="2708392411" sldId="459"/>
        </pc:sldMkLst>
        <pc:spChg chg="mod">
          <ac:chgData name="Mark Fox" userId="0ccb2a47-72a2-4d90-bb9a-e525dcc02fa3" providerId="ADAL" clId="{809288B7-0233-4D0F-B149-ED917B82CFDD}" dt="2021-08-21T07:13:40.712" v="228" actId="5793"/>
          <ac:spMkLst>
            <pc:docMk/>
            <pc:sldMk cId="2708392411" sldId="459"/>
            <ac:spMk id="2" creationId="{0545CC2D-8983-47DD-8D74-FD24E06E4CB2}"/>
          </ac:spMkLst>
        </pc:spChg>
        <pc:spChg chg="mod">
          <ac:chgData name="Mark Fox" userId="0ccb2a47-72a2-4d90-bb9a-e525dcc02fa3" providerId="ADAL" clId="{809288B7-0233-4D0F-B149-ED917B82CFDD}" dt="2021-08-21T07:13:55.800" v="233" actId="1076"/>
          <ac:spMkLst>
            <pc:docMk/>
            <pc:sldMk cId="2708392411" sldId="459"/>
            <ac:spMk id="3" creationId="{EFAD3171-86DE-4F4D-BEFF-A9334802A751}"/>
          </ac:spMkLst>
        </pc:spChg>
        <pc:spChg chg="mod">
          <ac:chgData name="Mark Fox" userId="0ccb2a47-72a2-4d90-bb9a-e525dcc02fa3" providerId="ADAL" clId="{809288B7-0233-4D0F-B149-ED917B82CFDD}" dt="2021-08-21T07:15:32.308" v="244" actId="20577"/>
          <ac:spMkLst>
            <pc:docMk/>
            <pc:sldMk cId="2708392411" sldId="459"/>
            <ac:spMk id="4" creationId="{680F1700-EC36-4221-B063-B7E0542497A9}"/>
          </ac:spMkLst>
        </pc:spChg>
      </pc:sldChg>
      <pc:sldChg chg="del">
        <pc:chgData name="Mark Fox" userId="0ccb2a47-72a2-4d90-bb9a-e525dcc02fa3" providerId="ADAL" clId="{809288B7-0233-4D0F-B149-ED917B82CFDD}" dt="2021-08-21T08:18:41.443" v="1805" actId="47"/>
        <pc:sldMkLst>
          <pc:docMk/>
          <pc:sldMk cId="1832864626" sldId="460"/>
        </pc:sldMkLst>
      </pc:sldChg>
      <pc:sldChg chg="del">
        <pc:chgData name="Mark Fox" userId="0ccb2a47-72a2-4d90-bb9a-e525dcc02fa3" providerId="ADAL" clId="{809288B7-0233-4D0F-B149-ED917B82CFDD}" dt="2021-08-21T08:18:55.741" v="1806" actId="47"/>
        <pc:sldMkLst>
          <pc:docMk/>
          <pc:sldMk cId="3958364523" sldId="461"/>
        </pc:sldMkLst>
      </pc:sldChg>
      <pc:sldChg chg="del">
        <pc:chgData name="Mark Fox" userId="0ccb2a47-72a2-4d90-bb9a-e525dcc02fa3" providerId="ADAL" clId="{809288B7-0233-4D0F-B149-ED917B82CFDD}" dt="2021-08-21T08:18:57.079" v="1807" actId="47"/>
        <pc:sldMkLst>
          <pc:docMk/>
          <pc:sldMk cId="2801896934" sldId="463"/>
        </pc:sldMkLst>
      </pc:sldChg>
      <pc:sldChg chg="del">
        <pc:chgData name="Mark Fox" userId="0ccb2a47-72a2-4d90-bb9a-e525dcc02fa3" providerId="ADAL" clId="{809288B7-0233-4D0F-B149-ED917B82CFDD}" dt="2021-08-21T08:18:58.935" v="1808" actId="47"/>
        <pc:sldMkLst>
          <pc:docMk/>
          <pc:sldMk cId="1696460279" sldId="464"/>
        </pc:sldMkLst>
      </pc:sldChg>
      <pc:sldChg chg="del">
        <pc:chgData name="Mark Fox" userId="0ccb2a47-72a2-4d90-bb9a-e525dcc02fa3" providerId="ADAL" clId="{809288B7-0233-4D0F-B149-ED917B82CFDD}" dt="2021-08-21T08:19:01.255" v="1809" actId="47"/>
        <pc:sldMkLst>
          <pc:docMk/>
          <pc:sldMk cId="744229820" sldId="465"/>
        </pc:sldMkLst>
      </pc:sldChg>
      <pc:sldChg chg="del">
        <pc:chgData name="Mark Fox" userId="0ccb2a47-72a2-4d90-bb9a-e525dcc02fa3" providerId="ADAL" clId="{809288B7-0233-4D0F-B149-ED917B82CFDD}" dt="2021-08-21T08:19:02.482" v="1810" actId="47"/>
        <pc:sldMkLst>
          <pc:docMk/>
          <pc:sldMk cId="1486194687" sldId="466"/>
        </pc:sldMkLst>
      </pc:sldChg>
      <pc:sldChg chg="addSp delSp modSp new mod modNotesTx">
        <pc:chgData name="Mark Fox" userId="0ccb2a47-72a2-4d90-bb9a-e525dcc02fa3" providerId="ADAL" clId="{809288B7-0233-4D0F-B149-ED917B82CFDD}" dt="2021-08-23T19:16:43.001" v="2120"/>
        <pc:sldMkLst>
          <pc:docMk/>
          <pc:sldMk cId="45075391" sldId="467"/>
        </pc:sldMkLst>
        <pc:spChg chg="mod">
          <ac:chgData name="Mark Fox" userId="0ccb2a47-72a2-4d90-bb9a-e525dcc02fa3" providerId="ADAL" clId="{809288B7-0233-4D0F-B149-ED917B82CFDD}" dt="2021-08-21T07:19:34.590" v="339" actId="14100"/>
          <ac:spMkLst>
            <pc:docMk/>
            <pc:sldMk cId="45075391" sldId="467"/>
            <ac:spMk id="2" creationId="{9E858A62-1409-4368-9DAE-B4C124F5B026}"/>
          </ac:spMkLst>
        </pc:spChg>
        <pc:spChg chg="del">
          <ac:chgData name="Mark Fox" userId="0ccb2a47-72a2-4d90-bb9a-e525dcc02fa3" providerId="ADAL" clId="{809288B7-0233-4D0F-B149-ED917B82CFDD}" dt="2021-08-21T07:17:24.544" v="246" actId="478"/>
          <ac:spMkLst>
            <pc:docMk/>
            <pc:sldMk cId="45075391" sldId="467"/>
            <ac:spMk id="3" creationId="{A1D6C3A7-96AE-4426-BAD8-AE7B99E2AA01}"/>
          </ac:spMkLst>
        </pc:spChg>
        <pc:spChg chg="add mod">
          <ac:chgData name="Mark Fox" userId="0ccb2a47-72a2-4d90-bb9a-e525dcc02fa3" providerId="ADAL" clId="{809288B7-0233-4D0F-B149-ED917B82CFDD}" dt="2021-08-21T07:19:57.390" v="340"/>
          <ac:spMkLst>
            <pc:docMk/>
            <pc:sldMk cId="45075391" sldId="467"/>
            <ac:spMk id="5" creationId="{611D4452-61CD-46A1-AB14-49DE762211EF}"/>
          </ac:spMkLst>
        </pc:spChg>
        <pc:spChg chg="add mod">
          <ac:chgData name="Mark Fox" userId="0ccb2a47-72a2-4d90-bb9a-e525dcc02fa3" providerId="ADAL" clId="{809288B7-0233-4D0F-B149-ED917B82CFDD}" dt="2021-08-21T08:22:49.356" v="1902" actId="6549"/>
          <ac:spMkLst>
            <pc:docMk/>
            <pc:sldMk cId="45075391" sldId="467"/>
            <ac:spMk id="6" creationId="{59BE9836-38C2-475B-BF41-47AF04EED2BC}"/>
          </ac:spMkLst>
        </pc:spChg>
        <pc:picChg chg="add mod">
          <ac:chgData name="Mark Fox" userId="0ccb2a47-72a2-4d90-bb9a-e525dcc02fa3" providerId="ADAL" clId="{809288B7-0233-4D0F-B149-ED917B82CFDD}" dt="2021-08-21T07:19:27.945" v="338" actId="1076"/>
          <ac:picMkLst>
            <pc:docMk/>
            <pc:sldMk cId="45075391" sldId="467"/>
            <ac:picMk id="4" creationId="{07CDDAAC-036D-4962-9CC9-747D5C10FFA2}"/>
          </ac:picMkLst>
        </pc:picChg>
        <pc:cxnChg chg="add mod">
          <ac:chgData name="Mark Fox" userId="0ccb2a47-72a2-4d90-bb9a-e525dcc02fa3" providerId="ADAL" clId="{809288B7-0233-4D0F-B149-ED917B82CFDD}" dt="2021-08-23T19:16:43.001" v="2120"/>
          <ac:cxnSpMkLst>
            <pc:docMk/>
            <pc:sldMk cId="45075391" sldId="467"/>
            <ac:cxnSpMk id="7" creationId="{9A940474-C6EA-44C1-8F03-95FE3C44286C}"/>
          </ac:cxnSpMkLst>
        </pc:cxnChg>
      </pc:sldChg>
      <pc:sldChg chg="addSp modSp new mod ord modNotesTx">
        <pc:chgData name="Mark Fox" userId="0ccb2a47-72a2-4d90-bb9a-e525dcc02fa3" providerId="ADAL" clId="{809288B7-0233-4D0F-B149-ED917B82CFDD}" dt="2021-08-24T06:18:49.906" v="2136"/>
        <pc:sldMkLst>
          <pc:docMk/>
          <pc:sldMk cId="2338260879" sldId="468"/>
        </pc:sldMkLst>
        <pc:spChg chg="mod">
          <ac:chgData name="Mark Fox" userId="0ccb2a47-72a2-4d90-bb9a-e525dcc02fa3" providerId="ADAL" clId="{809288B7-0233-4D0F-B149-ED917B82CFDD}" dt="2021-08-21T07:29:45.144" v="551" actId="20577"/>
          <ac:spMkLst>
            <pc:docMk/>
            <pc:sldMk cId="2338260879" sldId="468"/>
            <ac:spMk id="2" creationId="{6E791C8A-C7A5-45D5-A241-5B4093F3FFCA}"/>
          </ac:spMkLst>
        </pc:spChg>
        <pc:spChg chg="mod">
          <ac:chgData name="Mark Fox" userId="0ccb2a47-72a2-4d90-bb9a-e525dcc02fa3" providerId="ADAL" clId="{809288B7-0233-4D0F-B149-ED917B82CFDD}" dt="2021-08-21T07:27:35.146" v="404" actId="313"/>
          <ac:spMkLst>
            <pc:docMk/>
            <pc:sldMk cId="2338260879" sldId="468"/>
            <ac:spMk id="3" creationId="{DB480A48-1745-4DBC-8AF6-8062333C7826}"/>
          </ac:spMkLst>
        </pc:spChg>
        <pc:spChg chg="add mod">
          <ac:chgData name="Mark Fox" userId="0ccb2a47-72a2-4d90-bb9a-e525dcc02fa3" providerId="ADAL" clId="{809288B7-0233-4D0F-B149-ED917B82CFDD}" dt="2021-08-21T07:24:55.273" v="366"/>
          <ac:spMkLst>
            <pc:docMk/>
            <pc:sldMk cId="2338260879" sldId="468"/>
            <ac:spMk id="4" creationId="{3DF60600-5F20-48DF-AC79-300D7E7B9340}"/>
          </ac:spMkLst>
        </pc:spChg>
        <pc:cxnChg chg="add mod">
          <ac:chgData name="Mark Fox" userId="0ccb2a47-72a2-4d90-bb9a-e525dcc02fa3" providerId="ADAL" clId="{809288B7-0233-4D0F-B149-ED917B82CFDD}" dt="2021-08-23T19:16:46.275" v="2121"/>
          <ac:cxnSpMkLst>
            <pc:docMk/>
            <pc:sldMk cId="2338260879" sldId="468"/>
            <ac:cxnSpMk id="5" creationId="{F66863C8-D177-47B2-868E-7C0551D1E4B9}"/>
          </ac:cxnSpMkLst>
        </pc:cxnChg>
      </pc:sldChg>
      <pc:sldChg chg="addSp delSp modSp new mod modNotesTx">
        <pc:chgData name="Mark Fox" userId="0ccb2a47-72a2-4d90-bb9a-e525dcc02fa3" providerId="ADAL" clId="{809288B7-0233-4D0F-B149-ED917B82CFDD}" dt="2021-08-23T19:18:00.481" v="2122"/>
        <pc:sldMkLst>
          <pc:docMk/>
          <pc:sldMk cId="43993227" sldId="469"/>
        </pc:sldMkLst>
        <pc:spChg chg="mod">
          <ac:chgData name="Mark Fox" userId="0ccb2a47-72a2-4d90-bb9a-e525dcc02fa3" providerId="ADAL" clId="{809288B7-0233-4D0F-B149-ED917B82CFDD}" dt="2021-08-21T07:37:04.877" v="739" actId="1076"/>
          <ac:spMkLst>
            <pc:docMk/>
            <pc:sldMk cId="43993227" sldId="469"/>
            <ac:spMk id="2" creationId="{E308E0E1-1A93-4114-8AF1-69FBC0DAA3E2}"/>
          </ac:spMkLst>
        </pc:spChg>
        <pc:spChg chg="del">
          <ac:chgData name="Mark Fox" userId="0ccb2a47-72a2-4d90-bb9a-e525dcc02fa3" providerId="ADAL" clId="{809288B7-0233-4D0F-B149-ED917B82CFDD}" dt="2021-08-21T07:32:08.193" v="630" actId="478"/>
          <ac:spMkLst>
            <pc:docMk/>
            <pc:sldMk cId="43993227" sldId="469"/>
            <ac:spMk id="3" creationId="{0DBDAE9A-130C-40F6-A12B-8C4926B2816A}"/>
          </ac:spMkLst>
        </pc:spChg>
        <pc:spChg chg="add mod">
          <ac:chgData name="Mark Fox" userId="0ccb2a47-72a2-4d90-bb9a-e525dcc02fa3" providerId="ADAL" clId="{809288B7-0233-4D0F-B149-ED917B82CFDD}" dt="2021-08-21T07:46:36.423" v="855" actId="20577"/>
          <ac:spMkLst>
            <pc:docMk/>
            <pc:sldMk cId="43993227" sldId="469"/>
            <ac:spMk id="6" creationId="{2127414A-EFF3-43D4-8927-5E449B039918}"/>
          </ac:spMkLst>
        </pc:spChg>
        <pc:picChg chg="add mod">
          <ac:chgData name="Mark Fox" userId="0ccb2a47-72a2-4d90-bb9a-e525dcc02fa3" providerId="ADAL" clId="{809288B7-0233-4D0F-B149-ED917B82CFDD}" dt="2021-08-21T07:35:16.425" v="729" actId="1076"/>
          <ac:picMkLst>
            <pc:docMk/>
            <pc:sldMk cId="43993227" sldId="469"/>
            <ac:picMk id="4" creationId="{D3DE5A84-F160-4191-A53E-BD9119FD43BC}"/>
          </ac:picMkLst>
        </pc:picChg>
        <pc:picChg chg="add mod modCrop">
          <ac:chgData name="Mark Fox" userId="0ccb2a47-72a2-4d90-bb9a-e525dcc02fa3" providerId="ADAL" clId="{809288B7-0233-4D0F-B149-ED917B82CFDD}" dt="2021-08-21T07:36:15.395" v="737" actId="208"/>
          <ac:picMkLst>
            <pc:docMk/>
            <pc:sldMk cId="43993227" sldId="469"/>
            <ac:picMk id="5" creationId="{80FBAE02-8C7C-42F4-B376-2CD55C48D6CC}"/>
          </ac:picMkLst>
        </pc:picChg>
        <pc:cxnChg chg="add mod">
          <ac:chgData name="Mark Fox" userId="0ccb2a47-72a2-4d90-bb9a-e525dcc02fa3" providerId="ADAL" clId="{809288B7-0233-4D0F-B149-ED917B82CFDD}" dt="2021-08-23T19:18:00.481" v="2122"/>
          <ac:cxnSpMkLst>
            <pc:docMk/>
            <pc:sldMk cId="43993227" sldId="469"/>
            <ac:cxnSpMk id="7" creationId="{6A9C2D9F-F500-4EE1-A3E2-E1CEDB0034FD}"/>
          </ac:cxnSpMkLst>
        </pc:cxnChg>
      </pc:sldChg>
      <pc:sldChg chg="modSp new del mod">
        <pc:chgData name="Mark Fox" userId="0ccb2a47-72a2-4d90-bb9a-e525dcc02fa3" providerId="ADAL" clId="{809288B7-0233-4D0F-B149-ED917B82CFDD}" dt="2021-08-21T08:18:30.715" v="1804" actId="47"/>
        <pc:sldMkLst>
          <pc:docMk/>
          <pc:sldMk cId="3068434978" sldId="470"/>
        </pc:sldMkLst>
        <pc:spChg chg="mod">
          <ac:chgData name="Mark Fox" userId="0ccb2a47-72a2-4d90-bb9a-e525dcc02fa3" providerId="ADAL" clId="{809288B7-0233-4D0F-B149-ED917B82CFDD}" dt="2021-08-21T08:04:58.621" v="1009" actId="20577"/>
          <ac:spMkLst>
            <pc:docMk/>
            <pc:sldMk cId="3068434978" sldId="470"/>
            <ac:spMk id="2" creationId="{D9AC5629-7C0C-4AD7-9A38-72C877ADA2CD}"/>
          </ac:spMkLst>
        </pc:spChg>
        <pc:spChg chg="mod">
          <ac:chgData name="Mark Fox" userId="0ccb2a47-72a2-4d90-bb9a-e525dcc02fa3" providerId="ADAL" clId="{809288B7-0233-4D0F-B149-ED917B82CFDD}" dt="2021-08-21T08:10:23.909" v="1160" actId="20577"/>
          <ac:spMkLst>
            <pc:docMk/>
            <pc:sldMk cId="3068434978" sldId="470"/>
            <ac:spMk id="3" creationId="{0747D330-C11C-43BE-8C2E-10A12BBC03E8}"/>
          </ac:spMkLst>
        </pc:spChg>
      </pc:sldChg>
      <pc:sldChg chg="addSp delSp modSp add mod">
        <pc:chgData name="Mark Fox" userId="0ccb2a47-72a2-4d90-bb9a-e525dcc02fa3" providerId="ADAL" clId="{809288B7-0233-4D0F-B149-ED917B82CFDD}" dt="2021-08-23T19:18:04.446" v="2123"/>
        <pc:sldMkLst>
          <pc:docMk/>
          <pc:sldMk cId="1737176121" sldId="471"/>
        </pc:sldMkLst>
        <pc:spChg chg="mod">
          <ac:chgData name="Mark Fox" userId="0ccb2a47-72a2-4d90-bb9a-e525dcc02fa3" providerId="ADAL" clId="{809288B7-0233-4D0F-B149-ED917B82CFDD}" dt="2021-08-21T07:40:07.704" v="827" actId="14100"/>
          <ac:spMkLst>
            <pc:docMk/>
            <pc:sldMk cId="1737176121" sldId="471"/>
            <ac:spMk id="2" creationId="{E308E0E1-1A93-4114-8AF1-69FBC0DAA3E2}"/>
          </ac:spMkLst>
        </pc:spChg>
        <pc:spChg chg="add mod">
          <ac:chgData name="Mark Fox" userId="0ccb2a47-72a2-4d90-bb9a-e525dcc02fa3" providerId="ADAL" clId="{809288B7-0233-4D0F-B149-ED917B82CFDD}" dt="2021-08-21T07:47:43.508" v="872" actId="20577"/>
          <ac:spMkLst>
            <pc:docMk/>
            <pc:sldMk cId="1737176121" sldId="471"/>
            <ac:spMk id="7" creationId="{2E38B0A4-FB33-451B-8F6E-8C6A1508FECC}"/>
          </ac:spMkLst>
        </pc:spChg>
        <pc:picChg chg="add mod">
          <ac:chgData name="Mark Fox" userId="0ccb2a47-72a2-4d90-bb9a-e525dcc02fa3" providerId="ADAL" clId="{809288B7-0233-4D0F-B149-ED917B82CFDD}" dt="2021-08-21T07:41:39.305" v="833" actId="1076"/>
          <ac:picMkLst>
            <pc:docMk/>
            <pc:sldMk cId="1737176121" sldId="471"/>
            <ac:picMk id="3" creationId="{68FAAE34-A045-4A33-B95C-E65E6B68F7AA}"/>
          </ac:picMkLst>
        </pc:picChg>
        <pc:picChg chg="del">
          <ac:chgData name="Mark Fox" userId="0ccb2a47-72a2-4d90-bb9a-e525dcc02fa3" providerId="ADAL" clId="{809288B7-0233-4D0F-B149-ED917B82CFDD}" dt="2021-08-21T07:41:13.761" v="828" actId="478"/>
          <ac:picMkLst>
            <pc:docMk/>
            <pc:sldMk cId="1737176121" sldId="471"/>
            <ac:picMk id="4" creationId="{D3DE5A84-F160-4191-A53E-BD9119FD43BC}"/>
          </ac:picMkLst>
        </pc:picChg>
        <pc:picChg chg="del">
          <ac:chgData name="Mark Fox" userId="0ccb2a47-72a2-4d90-bb9a-e525dcc02fa3" providerId="ADAL" clId="{809288B7-0233-4D0F-B149-ED917B82CFDD}" dt="2021-08-21T07:41:24.359" v="831" actId="478"/>
          <ac:picMkLst>
            <pc:docMk/>
            <pc:sldMk cId="1737176121" sldId="471"/>
            <ac:picMk id="5" creationId="{80FBAE02-8C7C-42F4-B376-2CD55C48D6CC}"/>
          </ac:picMkLst>
        </pc:picChg>
        <pc:picChg chg="add mod">
          <ac:chgData name="Mark Fox" userId="0ccb2a47-72a2-4d90-bb9a-e525dcc02fa3" providerId="ADAL" clId="{809288B7-0233-4D0F-B149-ED917B82CFDD}" dt="2021-08-21T07:42:59.241" v="838" actId="1076"/>
          <ac:picMkLst>
            <pc:docMk/>
            <pc:sldMk cId="1737176121" sldId="471"/>
            <ac:picMk id="6" creationId="{EC05607C-E44A-4AD1-819A-00766EE2B538}"/>
          </ac:picMkLst>
        </pc:picChg>
        <pc:cxnChg chg="add mod">
          <ac:chgData name="Mark Fox" userId="0ccb2a47-72a2-4d90-bb9a-e525dcc02fa3" providerId="ADAL" clId="{809288B7-0233-4D0F-B149-ED917B82CFDD}" dt="2021-08-23T19:18:04.446" v="2123"/>
          <ac:cxnSpMkLst>
            <pc:docMk/>
            <pc:sldMk cId="1737176121" sldId="471"/>
            <ac:cxnSpMk id="8" creationId="{E8BA63BA-936B-4585-85D2-3B12E7322AE3}"/>
          </ac:cxnSpMkLst>
        </pc:cxnChg>
      </pc:sldChg>
      <pc:sldChg chg="addSp delSp modSp new mod">
        <pc:chgData name="Mark Fox" userId="0ccb2a47-72a2-4d90-bb9a-e525dcc02fa3" providerId="ADAL" clId="{809288B7-0233-4D0F-B149-ED917B82CFDD}" dt="2021-08-23T19:18:08.637" v="2124"/>
        <pc:sldMkLst>
          <pc:docMk/>
          <pc:sldMk cId="3178625920" sldId="472"/>
        </pc:sldMkLst>
        <pc:spChg chg="del">
          <ac:chgData name="Mark Fox" userId="0ccb2a47-72a2-4d90-bb9a-e525dcc02fa3" providerId="ADAL" clId="{809288B7-0233-4D0F-B149-ED917B82CFDD}" dt="2021-08-21T08:10:36.409" v="1162"/>
          <ac:spMkLst>
            <pc:docMk/>
            <pc:sldMk cId="3178625920" sldId="472"/>
            <ac:spMk id="2" creationId="{63EEF90D-8F81-489C-9D43-EE8073298DC1}"/>
          </ac:spMkLst>
        </pc:spChg>
        <pc:spChg chg="del">
          <ac:chgData name="Mark Fox" userId="0ccb2a47-72a2-4d90-bb9a-e525dcc02fa3" providerId="ADAL" clId="{809288B7-0233-4D0F-B149-ED917B82CFDD}" dt="2021-08-21T08:10:36.409" v="1162"/>
          <ac:spMkLst>
            <pc:docMk/>
            <pc:sldMk cId="3178625920" sldId="472"/>
            <ac:spMk id="3" creationId="{EA7A7F39-A1D8-4B28-B1EF-AA2D26C9B77E}"/>
          </ac:spMkLst>
        </pc:spChg>
        <pc:spChg chg="add mod">
          <ac:chgData name="Mark Fox" userId="0ccb2a47-72a2-4d90-bb9a-e525dcc02fa3" providerId="ADAL" clId="{809288B7-0233-4D0F-B149-ED917B82CFDD}" dt="2021-08-21T08:10:48.284" v="1214" actId="5793"/>
          <ac:spMkLst>
            <pc:docMk/>
            <pc:sldMk cId="3178625920" sldId="472"/>
            <ac:spMk id="4" creationId="{6A40BF5D-D259-4183-A4B2-259F3ACE45B9}"/>
          </ac:spMkLst>
        </pc:spChg>
        <pc:spChg chg="add mod">
          <ac:chgData name="Mark Fox" userId="0ccb2a47-72a2-4d90-bb9a-e525dcc02fa3" providerId="ADAL" clId="{809288B7-0233-4D0F-B149-ED917B82CFDD}" dt="2021-08-21T08:15:50.722" v="1702" actId="20577"/>
          <ac:spMkLst>
            <pc:docMk/>
            <pc:sldMk cId="3178625920" sldId="472"/>
            <ac:spMk id="5" creationId="{B7C21718-D0E4-44D4-9EDA-8B41747EC2CE}"/>
          </ac:spMkLst>
        </pc:spChg>
        <pc:spChg chg="add mod">
          <ac:chgData name="Mark Fox" userId="0ccb2a47-72a2-4d90-bb9a-e525dcc02fa3" providerId="ADAL" clId="{809288B7-0233-4D0F-B149-ED917B82CFDD}" dt="2021-08-21T08:17:45.023" v="1803" actId="14100"/>
          <ac:spMkLst>
            <pc:docMk/>
            <pc:sldMk cId="3178625920" sldId="472"/>
            <ac:spMk id="6" creationId="{C0A34BA7-7434-48E1-9EAF-BAEC6057A8EB}"/>
          </ac:spMkLst>
        </pc:spChg>
        <pc:cxnChg chg="add mod">
          <ac:chgData name="Mark Fox" userId="0ccb2a47-72a2-4d90-bb9a-e525dcc02fa3" providerId="ADAL" clId="{809288B7-0233-4D0F-B149-ED917B82CFDD}" dt="2021-08-23T19:18:08.637" v="2124"/>
          <ac:cxnSpMkLst>
            <pc:docMk/>
            <pc:sldMk cId="3178625920" sldId="472"/>
            <ac:cxnSpMk id="7" creationId="{6F378959-CFB6-4178-B856-62DC8E294709}"/>
          </ac:cxnSpMkLst>
        </pc:cxnChg>
      </pc:sldChg>
      <pc:sldChg chg="addSp delSp modSp new mod">
        <pc:chgData name="Mark Fox" userId="0ccb2a47-72a2-4d90-bb9a-e525dcc02fa3" providerId="ADAL" clId="{809288B7-0233-4D0F-B149-ED917B82CFDD}" dt="2021-08-23T19:18:22.060" v="2127"/>
        <pc:sldMkLst>
          <pc:docMk/>
          <pc:sldMk cId="2872315171" sldId="473"/>
        </pc:sldMkLst>
        <pc:spChg chg="add del mod">
          <ac:chgData name="Mark Fox" userId="0ccb2a47-72a2-4d90-bb9a-e525dcc02fa3" providerId="ADAL" clId="{809288B7-0233-4D0F-B149-ED917B82CFDD}" dt="2021-08-23T19:18:19.746" v="2126" actId="478"/>
          <ac:spMkLst>
            <pc:docMk/>
            <pc:sldMk cId="2872315171" sldId="473"/>
            <ac:spMk id="2" creationId="{46C0B863-FE4F-48C8-86BD-4161343DEE3C}"/>
          </ac:spMkLst>
        </pc:spChg>
        <pc:spChg chg="del">
          <ac:chgData name="Mark Fox" userId="0ccb2a47-72a2-4d90-bb9a-e525dcc02fa3" providerId="ADAL" clId="{809288B7-0233-4D0F-B149-ED917B82CFDD}" dt="2021-08-21T08:19:51.082" v="1894"/>
          <ac:spMkLst>
            <pc:docMk/>
            <pc:sldMk cId="2872315171" sldId="473"/>
            <ac:spMk id="2" creationId="{FFE7AC50-A696-4A29-8D83-7EABD2CC2AEF}"/>
          </ac:spMkLst>
        </pc:spChg>
        <pc:spChg chg="del">
          <ac:chgData name="Mark Fox" userId="0ccb2a47-72a2-4d90-bb9a-e525dcc02fa3" providerId="ADAL" clId="{809288B7-0233-4D0F-B149-ED917B82CFDD}" dt="2021-08-21T08:19:51.082" v="1894"/>
          <ac:spMkLst>
            <pc:docMk/>
            <pc:sldMk cId="2872315171" sldId="473"/>
            <ac:spMk id="3" creationId="{798633AC-7E92-4AE9-B931-A96D58285E6C}"/>
          </ac:spMkLst>
        </pc:spChg>
        <pc:spChg chg="del">
          <ac:chgData name="Mark Fox" userId="0ccb2a47-72a2-4d90-bb9a-e525dcc02fa3" providerId="ADAL" clId="{809288B7-0233-4D0F-B149-ED917B82CFDD}" dt="2021-08-21T08:19:51.082" v="1894"/>
          <ac:spMkLst>
            <pc:docMk/>
            <pc:sldMk cId="2872315171" sldId="473"/>
            <ac:spMk id="4" creationId="{DD7CA275-0AD7-47C4-9FDA-7EC1C0C7ECEB}"/>
          </ac:spMkLst>
        </pc:spChg>
        <pc:spChg chg="add mod">
          <ac:chgData name="Mark Fox" userId="0ccb2a47-72a2-4d90-bb9a-e525dcc02fa3" providerId="ADAL" clId="{809288B7-0233-4D0F-B149-ED917B82CFDD}" dt="2021-08-23T19:18:15.844" v="2125"/>
          <ac:spMkLst>
            <pc:docMk/>
            <pc:sldMk cId="2872315171" sldId="473"/>
            <ac:spMk id="5" creationId="{FA0BEC03-841C-42A1-8DF8-2B82EC3020D5}"/>
          </ac:spMkLst>
        </pc:spChg>
        <pc:spChg chg="add del mod">
          <ac:chgData name="Mark Fox" userId="0ccb2a47-72a2-4d90-bb9a-e525dcc02fa3" providerId="ADAL" clId="{809288B7-0233-4D0F-B149-ED917B82CFDD}" dt="2021-08-23T19:18:15.844" v="2125"/>
          <ac:spMkLst>
            <pc:docMk/>
            <pc:sldMk cId="2872315171" sldId="473"/>
            <ac:spMk id="6" creationId="{44F35712-8260-4E4E-93C3-43CF7F0E1F01}"/>
          </ac:spMkLst>
        </pc:spChg>
        <pc:cxnChg chg="add mod">
          <ac:chgData name="Mark Fox" userId="0ccb2a47-72a2-4d90-bb9a-e525dcc02fa3" providerId="ADAL" clId="{809288B7-0233-4D0F-B149-ED917B82CFDD}" dt="2021-08-23T19:18:22.060" v="2127"/>
          <ac:cxnSpMkLst>
            <pc:docMk/>
            <pc:sldMk cId="2872315171" sldId="473"/>
            <ac:cxnSpMk id="7" creationId="{0A13D2C7-0CF9-45F0-9742-E7F1091B4B90}"/>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16012A-B6B8-1B4B-B3DE-BFA740C7AFDD}" type="datetimeFigureOut">
              <a:rPr lang="en-US" smtClean="0"/>
              <a:t>11/24/2021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8983-6ADB-074C-82EC-D9C11D0FB6F2}" type="slidenum">
              <a:rPr lang="en-US" smtClean="0"/>
              <a:t>‹#›</a:t>
            </a:fld>
            <a:endParaRPr lang="en-US"/>
          </a:p>
        </p:txBody>
      </p:sp>
    </p:spTree>
    <p:extLst>
      <p:ext uri="{BB962C8B-B14F-4D97-AF65-F5344CB8AC3E}">
        <p14:creationId xmlns:p14="http://schemas.microsoft.com/office/powerpoint/2010/main" val="1392248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Part 2: LMI: What are schools and colleges required to deliver?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Arial" panose="020B060402020202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1</a:t>
            </a:fld>
            <a:endParaRPr lang="en-US"/>
          </a:p>
        </p:txBody>
      </p:sp>
    </p:spTree>
    <p:extLst>
      <p:ext uri="{BB962C8B-B14F-4D97-AF65-F5344CB8AC3E}">
        <p14:creationId xmlns:p14="http://schemas.microsoft.com/office/powerpoint/2010/main" val="2679284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a:effectLst/>
                <a:latin typeface="Arial" panose="020B0604020202020204" pitchFamily="34" charset="0"/>
                <a:ea typeface="Arial" panose="020B0604020202020204" pitchFamily="34" charset="0"/>
              </a:rPr>
              <a:t>We hope you have found this video useful and in part three we will begin to explore our own labour market in the North East.</a:t>
            </a:r>
            <a:endParaRPr lang="en-GB" sz="1800">
              <a:effectLst/>
              <a:latin typeface="Calibri" panose="020F0502020204030204" pitchFamily="34" charset="0"/>
              <a:ea typeface="Calibri" panose="020F0502020204030204" pitchFamily="34" charset="0"/>
            </a:endParaRPr>
          </a:p>
          <a:p>
            <a:endParaRPr lang="en-GB"/>
          </a:p>
        </p:txBody>
      </p:sp>
      <p:sp>
        <p:nvSpPr>
          <p:cNvPr id="4" name="Slide Number Placeholder 3"/>
          <p:cNvSpPr>
            <a:spLocks noGrp="1"/>
          </p:cNvSpPr>
          <p:nvPr>
            <p:ph type="sldNum" sz="quarter" idx="5"/>
          </p:nvPr>
        </p:nvSpPr>
        <p:spPr/>
        <p:txBody>
          <a:bodyPr/>
          <a:lstStyle/>
          <a:p>
            <a:fld id="{E6BE8983-6ADB-074C-82EC-D9C11D0FB6F2}" type="slidenum">
              <a:rPr lang="en-US" smtClean="0"/>
              <a:t>10</a:t>
            </a:fld>
            <a:endParaRPr lang="en-US"/>
          </a:p>
        </p:txBody>
      </p:sp>
    </p:spTree>
    <p:extLst>
      <p:ext uri="{BB962C8B-B14F-4D97-AF65-F5344CB8AC3E}">
        <p14:creationId xmlns:p14="http://schemas.microsoft.com/office/powerpoint/2010/main" val="77609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It is useful at this stage to go back to basics: in this case December 2017 when the DfE published its national careers strategy. This has not changed and we are still following this strategy today, with all statutory guidance based on this publication. This paragraph sums up the importance of LMI:</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“It is vital, in an environment where new industries are emerging and many of the most important jobs of the future don't yet exist, that individuals have access to high quality labour market information and earnings data to underpin their choices.”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2</a:t>
            </a:fld>
            <a:endParaRPr lang="en-US"/>
          </a:p>
        </p:txBody>
      </p:sp>
    </p:spTree>
    <p:extLst>
      <p:ext uri="{BB962C8B-B14F-4D97-AF65-F5344CB8AC3E}">
        <p14:creationId xmlns:p14="http://schemas.microsoft.com/office/powerpoint/2010/main" val="56682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Arial" panose="020B0604020202020204" pitchFamily="34" charset="0"/>
              </a:rPr>
              <a:t>So, what does the statutory guidance say? For those of you unfamiliar with the process, a strategy document from DfE lays out the overall vision for a specific theme. Statutory guidance follows shortly afterwards and this is really the nuts and bolts of how you make the strategy happen. The statutory guidance is a careers leader’s go-to place to discover all those things that are intended to be in a careers programme. The latest guidance for careers came out in July 2021 and is a combined document for both schools and colleges. What does it say about LMI?</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“With the government’s reforms to technical education and skills and the impact of COVID-19 on the labour market, there will be an increasing need for schools and colleges to work in partnership with employers, careers advisors, local authorities and other education and training providers to support students to prepare for the workplace and to make informed choices about the next step in their education or training.”</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Having access to that qualified and impartial adviser is vital – it provides a high level of reassurance that your students can receive that personalised guidance, free from any bias, which can help them make the right decisions about their post-16 and post-18 pathways.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Arial" panose="020B0604020202020204" pitchFamily="34" charset="0"/>
              </a:rPr>
              <a:t>It is clear that, in actual fact, LMI should be high on the agenda for every stakeholder involved in the preparation of young people for their future.</a:t>
            </a:r>
            <a:endParaRPr lang="en-GB"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E6BE8983-6ADB-074C-82EC-D9C11D0FB6F2}" type="slidenum">
              <a:rPr lang="en-US" smtClean="0"/>
              <a:t>3</a:t>
            </a:fld>
            <a:endParaRPr lang="en-US"/>
          </a:p>
        </p:txBody>
      </p:sp>
    </p:spTree>
    <p:extLst>
      <p:ext uri="{BB962C8B-B14F-4D97-AF65-F5344CB8AC3E}">
        <p14:creationId xmlns:p14="http://schemas.microsoft.com/office/powerpoint/2010/main" val="521355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We all know about the eight Gatsby benchmarks, and LMI has a benchmark all of its own. Benchmark 2 is entitled ‘learning from career and labour market information’. Here is the extract that explains what schools and colleges should be focusing on when it comes to LMI. As you can see, it is not just about students it is also about their parents and carers for, as we know, parents have always been, and are likely to remain, the single biggest influence on young people’s choices.</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4</a:t>
            </a:fld>
            <a:endParaRPr lang="en-US"/>
          </a:p>
        </p:txBody>
      </p:sp>
    </p:spTree>
    <p:extLst>
      <p:ext uri="{BB962C8B-B14F-4D97-AF65-F5344CB8AC3E}">
        <p14:creationId xmlns:p14="http://schemas.microsoft.com/office/powerpoint/2010/main" val="237592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But there is lots of support on offer when addressing issues of LMI. The Gatsby toolkit is one excellent example of practical suggestions to raise awareness of key labour market issues at an appropriate age and level. Again, it is important for careers leaders, before rushing into the search for LMI resources and delivery materials, to take a moment to understand their educational and economic environment. What is the fit with your institution’s vision and values? What do you want your school or college leavers to know when they finish this part of their education with you? Such consideration will save a great deal of time in the long run as you will ensure you select only those resources that fit in with your institution’s strategy.</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5</a:t>
            </a:fld>
            <a:endParaRPr lang="en-US"/>
          </a:p>
        </p:txBody>
      </p:sp>
    </p:spTree>
    <p:extLst>
      <p:ext uri="{BB962C8B-B14F-4D97-AF65-F5344CB8AC3E}">
        <p14:creationId xmlns:p14="http://schemas.microsoft.com/office/powerpoint/2010/main" val="276403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Help is also available from the Gatsby toolkit for SEND settings. You will notice that there is in fact very little difference between mainstream, college and SEND requirements as far as LMI is concerned. This is because elements of the labour market are relevant for all young people regardless of their setting, however, as we know those young people with special educational needs and/or disabilities often require a different approach, with some unlikely ever to be economically active but who nevertheless require an appropriate level of input about the world around them.</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6</a:t>
            </a:fld>
            <a:endParaRPr lang="en-US"/>
          </a:p>
        </p:txBody>
      </p:sp>
    </p:spTree>
    <p:extLst>
      <p:ext uri="{BB962C8B-B14F-4D97-AF65-F5344CB8AC3E}">
        <p14:creationId xmlns:p14="http://schemas.microsoft.com/office/powerpoint/2010/main" val="75522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There are a number of people and organisations who can help careers leaders with their delivery of labour market information. Two established national initiatives are the ASK programme and the DWP Support for Schools programme. Both of these teams can support all schools and colleges in the North East according to need. But don't forget, there are also lots of other routes to pursue when seeking support to plan and deliver LMI, for example, local employers, local colleges, training providers, universities, and other key stakeholders. Also, don’t forget your Enterprise Advisor – a prominent individual from industry linked to your institution and something every secondary school and College in the country is entitled to.</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7</a:t>
            </a:fld>
            <a:endParaRPr lang="en-US"/>
          </a:p>
        </p:txBody>
      </p:sp>
    </p:spTree>
    <p:extLst>
      <p:ext uri="{BB962C8B-B14F-4D97-AF65-F5344CB8AC3E}">
        <p14:creationId xmlns:p14="http://schemas.microsoft.com/office/powerpoint/2010/main" val="1198524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Remember, though, that the strategy, statutory guidance, and support organisations, really only exist to help you construct a method of LMI delivery that is right for you. It is not expected that's all young people should learn about all aspects of the labour market. Apart from the fact that this would not be possible, it is also not desirable. Both individual learners and individual schools and colleges are all different as you can see from this slide. You could always start with a baseline survey amongst all your students to see where they are in relation to the world of work. Maybe even survey your staff at the same time?</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8</a:t>
            </a:fld>
            <a:endParaRPr lang="en-US"/>
          </a:p>
        </p:txBody>
      </p:sp>
    </p:spTree>
    <p:extLst>
      <p:ext uri="{BB962C8B-B14F-4D97-AF65-F5344CB8AC3E}">
        <p14:creationId xmlns:p14="http://schemas.microsoft.com/office/powerpoint/2010/main" val="221507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Arial" panose="020B0604020202020204" pitchFamily="34" charset="0"/>
              </a:rPr>
              <a:t>To find out more about any of the topics raised in this video you can follow the links on each slide and use the references below.</a:t>
            </a:r>
            <a:endParaRPr lang="en-GB" sz="1800" dirty="0">
              <a:effectLst/>
              <a:latin typeface="Calibri" panose="020F0502020204030204" pitchFamily="34" charset="0"/>
              <a:ea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E6BE8983-6ADB-074C-82EC-D9C11D0FB6F2}" type="slidenum">
              <a:rPr lang="en-US" smtClean="0"/>
              <a:t>9</a:t>
            </a:fld>
            <a:endParaRPr lang="en-US"/>
          </a:p>
        </p:txBody>
      </p:sp>
    </p:spTree>
    <p:extLst>
      <p:ext uri="{BB962C8B-B14F-4D97-AF65-F5344CB8AC3E}">
        <p14:creationId xmlns:p14="http://schemas.microsoft.com/office/powerpoint/2010/main" val="33730604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Tree>
    <p:extLst>
      <p:ext uri="{BB962C8B-B14F-4D97-AF65-F5344CB8AC3E}">
        <p14:creationId xmlns:p14="http://schemas.microsoft.com/office/powerpoint/2010/main" val="2734572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43B6A-053F-2F44-BCE1-00D98F109D15}"/>
              </a:ext>
            </a:extLst>
          </p:cNvPr>
          <p:cNvSpPr>
            <a:spLocks noGrp="1"/>
          </p:cNvSpPr>
          <p:nvPr>
            <p:ph type="ctrTitle"/>
          </p:nvPr>
        </p:nvSpPr>
        <p:spPr>
          <a:xfrm>
            <a:off x="506627" y="1122363"/>
            <a:ext cx="10161373" cy="2387600"/>
          </a:xfrm>
          <a:prstGeom prst="rect">
            <a:avLst/>
          </a:prstGeom>
        </p:spPr>
        <p:txBody>
          <a:bodyPr anchor="b"/>
          <a:lstStyle>
            <a:lvl1pPr algn="l">
              <a:defRPr sz="3600">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0427A4A3-16D2-7642-B61E-003CE703AE13}"/>
              </a:ext>
            </a:extLst>
          </p:cNvPr>
          <p:cNvSpPr>
            <a:spLocks noGrp="1"/>
          </p:cNvSpPr>
          <p:nvPr>
            <p:ph type="subTitle" idx="1"/>
          </p:nvPr>
        </p:nvSpPr>
        <p:spPr>
          <a:xfrm>
            <a:off x="506627" y="3602038"/>
            <a:ext cx="10161373" cy="165576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Tree>
    <p:extLst>
      <p:ext uri="{BB962C8B-B14F-4D97-AF65-F5344CB8AC3E}">
        <p14:creationId xmlns:p14="http://schemas.microsoft.com/office/powerpoint/2010/main" val="21424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C8274-0ADB-BF4D-B139-79D1AA726026}"/>
              </a:ext>
            </a:extLst>
          </p:cNvPr>
          <p:cNvSpPr>
            <a:spLocks noGrp="1"/>
          </p:cNvSpPr>
          <p:nvPr>
            <p:ph type="title"/>
          </p:nvPr>
        </p:nvSpPr>
        <p:spPr>
          <a:xfrm>
            <a:off x="457200" y="1205385"/>
            <a:ext cx="10896600" cy="1325563"/>
          </a:xfrm>
          <a:prstGeom prst="rect">
            <a:avLst/>
          </a:prstGeom>
        </p:spPr>
        <p:txBody>
          <a:body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76A5E091-208E-974F-B374-EB2FF4E06197}"/>
              </a:ext>
            </a:extLst>
          </p:cNvPr>
          <p:cNvSpPr>
            <a:spLocks noGrp="1"/>
          </p:cNvSpPr>
          <p:nvPr>
            <p:ph idx="1"/>
          </p:nvPr>
        </p:nvSpPr>
        <p:spPr>
          <a:xfrm>
            <a:off x="457200" y="2817341"/>
            <a:ext cx="10896600" cy="3359621"/>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207186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E2D2B-5E14-B74F-9791-9DCE6ED34177}"/>
              </a:ext>
            </a:extLst>
          </p:cNvPr>
          <p:cNvSpPr>
            <a:spLocks noGrp="1"/>
          </p:cNvSpPr>
          <p:nvPr>
            <p:ph type="title"/>
          </p:nvPr>
        </p:nvSpPr>
        <p:spPr>
          <a:xfrm>
            <a:off x="518984" y="1254811"/>
            <a:ext cx="10834816"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FDD096-2B05-DB43-987D-B176427016CA}"/>
              </a:ext>
            </a:extLst>
          </p:cNvPr>
          <p:cNvSpPr>
            <a:spLocks noGrp="1"/>
          </p:cNvSpPr>
          <p:nvPr>
            <p:ph sz="half" idx="1"/>
          </p:nvPr>
        </p:nvSpPr>
        <p:spPr>
          <a:xfrm>
            <a:off x="518984" y="3391329"/>
            <a:ext cx="5362832" cy="1930829"/>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24AEE75-D8F3-C34B-BC5A-D2D6D4137370}"/>
              </a:ext>
            </a:extLst>
          </p:cNvPr>
          <p:cNvSpPr>
            <a:spLocks noGrp="1"/>
          </p:cNvSpPr>
          <p:nvPr>
            <p:ph sz="half" idx="2"/>
          </p:nvPr>
        </p:nvSpPr>
        <p:spPr>
          <a:xfrm>
            <a:off x="5990968" y="3391329"/>
            <a:ext cx="5362832" cy="193082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56839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chemeClr val="bg1"/>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109651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8313" y="486271"/>
            <a:ext cx="11251096" cy="1143000"/>
          </a:xfrm>
        </p:spPr>
        <p:txBody>
          <a:bodyPr>
            <a:normAutofit/>
          </a:bodyPr>
          <a:lstStyle>
            <a:lvl1pPr>
              <a:defRPr sz="3200"/>
            </a:lvl1pPr>
          </a:lstStyle>
          <a:p>
            <a:r>
              <a:rPr lang="en-GB" dirty="0"/>
              <a:t>Click to edit Master title style</a:t>
            </a:r>
            <a:endParaRPr lang="en-US" dirty="0"/>
          </a:p>
        </p:txBody>
      </p:sp>
      <p:sp>
        <p:nvSpPr>
          <p:cNvPr id="3" name="Content Placeholder 2"/>
          <p:cNvSpPr>
            <a:spLocks noGrp="1"/>
          </p:cNvSpPr>
          <p:nvPr>
            <p:ph idx="1"/>
          </p:nvPr>
        </p:nvSpPr>
        <p:spPr>
          <a:xfrm>
            <a:off x="457200" y="1849287"/>
            <a:ext cx="11251096" cy="3965104"/>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5303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eliver - text">
    <p:spTree>
      <p:nvGrpSpPr>
        <p:cNvPr id="1" name=""/>
        <p:cNvGrpSpPr/>
        <p:nvPr/>
      </p:nvGrpSpPr>
      <p:grpSpPr>
        <a:xfrm>
          <a:off x="0" y="0"/>
          <a:ext cx="0" cy="0"/>
          <a:chOff x="0" y="0"/>
          <a:chExt cx="0" cy="0"/>
        </a:xfrm>
      </p:grpSpPr>
      <p:sp>
        <p:nvSpPr>
          <p:cNvPr id="2" name="Title 1"/>
          <p:cNvSpPr>
            <a:spLocks noGrp="1"/>
          </p:cNvSpPr>
          <p:nvPr>
            <p:ph type="title"/>
          </p:nvPr>
        </p:nvSpPr>
        <p:spPr>
          <a:xfrm>
            <a:off x="478365" y="360000"/>
            <a:ext cx="11234259" cy="981438"/>
          </a:xfrm>
        </p:spPr>
        <p:txBody>
          <a:bodyPr/>
          <a:lstStyle>
            <a:lvl1pPr>
              <a:defRPr b="1"/>
            </a:lvl1pPr>
          </a:lstStyle>
          <a:p>
            <a:r>
              <a:rPr lang="en-US"/>
              <a:t>Click to edit Master title style</a:t>
            </a:r>
            <a:endParaRPr lang="en-GB" dirty="0"/>
          </a:p>
        </p:txBody>
      </p:sp>
      <p:sp>
        <p:nvSpPr>
          <p:cNvPr id="4" name="Content Placeholder 3"/>
          <p:cNvSpPr>
            <a:spLocks noGrp="1"/>
          </p:cNvSpPr>
          <p:nvPr>
            <p:ph sz="quarter" idx="12"/>
          </p:nvPr>
        </p:nvSpPr>
        <p:spPr>
          <a:xfrm>
            <a:off x="478368" y="1557338"/>
            <a:ext cx="11089217" cy="4716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3"/>
          </p:nvPr>
        </p:nvSpPr>
        <p:spPr/>
        <p:txBody>
          <a:bodyPr/>
          <a:lstStyle/>
          <a:p>
            <a:pPr>
              <a:defRPr/>
            </a:pPr>
            <a:endParaRPr lang="en-GB" dirty="0"/>
          </a:p>
        </p:txBody>
      </p:sp>
      <p:sp>
        <p:nvSpPr>
          <p:cNvPr id="10" name="Slide Number Placeholder 9"/>
          <p:cNvSpPr>
            <a:spLocks noGrp="1"/>
          </p:cNvSpPr>
          <p:nvPr>
            <p:ph type="sldNum" sz="quarter" idx="14"/>
          </p:nvPr>
        </p:nvSpPr>
        <p:spPr/>
        <p:txBody>
          <a:bodyPr/>
          <a:lstStyle/>
          <a:p>
            <a:fld id="{40C85525-34BA-42AB-9145-1C1207FA4778}" type="slidenum">
              <a:rPr lang="en-GB" smtClean="0"/>
              <a:pPr/>
              <a:t>‹#›</a:t>
            </a:fld>
            <a:endParaRPr lang="en-GB" dirty="0"/>
          </a:p>
        </p:txBody>
      </p:sp>
      <p:sp>
        <p:nvSpPr>
          <p:cNvPr id="7" name="Footer Placeholder 4"/>
          <p:cNvSpPr txBox="1">
            <a:spLocks/>
          </p:cNvSpPr>
          <p:nvPr userDrawn="1"/>
        </p:nvSpPr>
        <p:spPr>
          <a:xfrm>
            <a:off x="8400256" y="6489340"/>
            <a:ext cx="2976331" cy="368300"/>
          </a:xfrm>
          <a:prstGeom prst="rect">
            <a:avLst/>
          </a:prstGeom>
        </p:spPr>
        <p:txBody>
          <a:bodyPr lIns="0" tIns="36000" rIns="0" bIns="0" anchor="t" anchorCtr="0"/>
          <a:lstStyle>
            <a:defPPr>
              <a:defRPr lang="en-US"/>
            </a:defPPr>
            <a:lvl1pPr marL="0" algn="r" defTabSz="914400" rtl="0" eaLnBrk="1" latinLnBrk="0" hangingPunct="1">
              <a:defRPr sz="1000" b="0" kern="1200">
                <a:solidFill>
                  <a:schemeClr val="tx2"/>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t>National Apprenticeship Service</a:t>
            </a:r>
          </a:p>
        </p:txBody>
      </p:sp>
    </p:spTree>
    <p:extLst>
      <p:ext uri="{BB962C8B-B14F-4D97-AF65-F5344CB8AC3E}">
        <p14:creationId xmlns:p14="http://schemas.microsoft.com/office/powerpoint/2010/main" val="3182014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9404374" y="112471"/>
            <a:ext cx="2725917" cy="927259"/>
          </a:xfrm>
          <a:prstGeom prst="rect">
            <a:avLst/>
          </a:prstGeom>
        </p:spPr>
      </p:pic>
    </p:spTree>
    <p:extLst>
      <p:ext uri="{BB962C8B-B14F-4D97-AF65-F5344CB8AC3E}">
        <p14:creationId xmlns:p14="http://schemas.microsoft.com/office/powerpoint/2010/main" val="339252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187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8" name="Title Placeholder 1">
            <a:extLst>
              <a:ext uri="{FF2B5EF4-FFF2-40B4-BE49-F238E27FC236}">
                <a16:creationId xmlns:a16="http://schemas.microsoft.com/office/drawing/2014/main" id="{9BC2BCEE-9B81-1E44-9CA5-985528CD89B2}"/>
              </a:ext>
            </a:extLst>
          </p:cNvPr>
          <p:cNvSpPr>
            <a:spLocks noGrp="1"/>
          </p:cNvSpPr>
          <p:nvPr>
            <p:ph type="title"/>
          </p:nvPr>
        </p:nvSpPr>
        <p:spPr bwMode="auto">
          <a:xfrm>
            <a:off x="468313" y="126791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19" name="Text Placeholder 2">
            <a:extLst>
              <a:ext uri="{FF2B5EF4-FFF2-40B4-BE49-F238E27FC236}">
                <a16:creationId xmlns:a16="http://schemas.microsoft.com/office/drawing/2014/main" id="{6DC5FC8F-FC26-AE4E-8DBD-255972BD84DF}"/>
              </a:ext>
            </a:extLst>
          </p:cNvPr>
          <p:cNvSpPr>
            <a:spLocks noGrp="1"/>
          </p:cNvSpPr>
          <p:nvPr>
            <p:ph type="body" idx="1"/>
          </p:nvPr>
        </p:nvSpPr>
        <p:spPr bwMode="auto">
          <a:xfrm>
            <a:off x="457200" y="2564904"/>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152902255"/>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0" r:id="rId3"/>
    <p:sldLayoutId id="2147483652" r:id="rId4"/>
    <p:sldLayoutId id="2147483655" r:id="rId5"/>
    <p:sldLayoutId id="2147483654" r:id="rId6"/>
    <p:sldLayoutId id="2147483658" r:id="rId7"/>
    <p:sldLayoutId id="2147483660" r:id="rId8"/>
    <p:sldLayoutId id="2147483662" r:id="rId9"/>
  </p:sldLayoutIdLst>
  <p:hf hdr="0" ftr="0" dt="0"/>
  <p:txStyles>
    <p:titleStyle>
      <a:lvl1pPr algn="l" defTabSz="914400" rtl="0" eaLnBrk="1" latinLnBrk="0" hangingPunct="1">
        <a:lnSpc>
          <a:spcPct val="90000"/>
        </a:lnSpc>
        <a:spcBef>
          <a:spcPct val="0"/>
        </a:spcBef>
        <a:buNone/>
        <a:defRPr sz="3600" b="1" kern="1200">
          <a:solidFill>
            <a:srgbClr val="8D0E57"/>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careers-strategy-making-the-most-of-everyones-skills-and-talent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s://www.gov.uk/government/publications/careers-guidance-provision-for-young-people-in-school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gov.uk/government/publications/careers-guidance-provision-for-young-people-in-school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resources.careersandenterprise.co.uk/resources/gatsby-benchmark-toolkit-schools" TargetMode="Externa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s://www.thecdi.net/write/The_SEND_Gatsby_benchmark_toolkit.pdf" TargetMode="Externa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hyperlink" Target="https://www.gov.uk/government/publications/careers-guidance-provision-for-young-people-in-school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amazingapprenticeships.com/request-suppor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resources.careersandenterprise.co.uk/resources/example-strategic-action-plan" TargetMode="External"/><Relationship Id="rId5" Type="http://schemas.openxmlformats.org/officeDocument/2006/relationships/hyperlink" Target="https://www.aoc.co.uk/sites/default/files/Using%20Labour%20Market%20Intelligence%20in%20a%20college%20context_5.pdf" TargetMode="External"/><Relationship Id="rId4" Type="http://schemas.openxmlformats.org/officeDocument/2006/relationships/hyperlink" Target="https://resources.careersandenterprise.co.uk/browse-category/gatsby-benchmarks/gatsby-benchmark-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413F3D7-15D1-5D48-902E-9D5CB65D0298}"/>
              </a:ext>
            </a:extLst>
          </p:cNvPr>
          <p:cNvSpPr>
            <a:spLocks noGrp="1"/>
          </p:cNvSpPr>
          <p:nvPr>
            <p:ph type="subTitle" idx="1"/>
          </p:nvPr>
        </p:nvSpPr>
        <p:spPr/>
        <p:txBody>
          <a:bodyPr/>
          <a:lstStyle/>
          <a:p>
            <a:r>
              <a:rPr lang="en-US" dirty="0"/>
              <a:t> </a:t>
            </a:r>
          </a:p>
        </p:txBody>
      </p:sp>
      <p:cxnSp>
        <p:nvCxnSpPr>
          <p:cNvPr id="5" name="Straight Connector 4">
            <a:extLst>
              <a:ext uri="{FF2B5EF4-FFF2-40B4-BE49-F238E27FC236}">
                <a16:creationId xmlns:a16="http://schemas.microsoft.com/office/drawing/2014/main" id="{3D4B8628-854A-4F0B-AFD4-437751ED7F70}"/>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74744F56-3942-40C0-BC19-82A6D5514A4E}"/>
              </a:ext>
            </a:extLst>
          </p:cNvPr>
          <p:cNvSpPr>
            <a:spLocks noGrp="1"/>
          </p:cNvSpPr>
          <p:nvPr>
            <p:ph type="ctrTitle"/>
          </p:nvPr>
        </p:nvSpPr>
        <p:spPr>
          <a:xfrm>
            <a:off x="506627" y="1977917"/>
            <a:ext cx="7654393" cy="3248241"/>
          </a:xfrm>
        </p:spPr>
        <p:txBody>
          <a:bodyPr/>
          <a:lstStyle/>
          <a:p>
            <a:br>
              <a:rPr lang="en-GB" dirty="0"/>
            </a:br>
            <a:br>
              <a:rPr lang="en-GB" dirty="0"/>
            </a:br>
            <a:br>
              <a:rPr lang="en-GB" dirty="0"/>
            </a:br>
            <a:br>
              <a:rPr lang="en-GB" dirty="0"/>
            </a:br>
            <a:br>
              <a:rPr lang="en-GB" dirty="0"/>
            </a:br>
            <a:br>
              <a:rPr lang="en-GB" dirty="0"/>
            </a:br>
            <a:br>
              <a:rPr lang="en-GB" dirty="0"/>
            </a:br>
            <a:br>
              <a:rPr lang="en-GB" dirty="0"/>
            </a:br>
            <a:br>
              <a:rPr lang="en-GB" dirty="0"/>
            </a:br>
            <a:br>
              <a:rPr lang="en-GB" dirty="0"/>
            </a:br>
            <a:r>
              <a:rPr lang="en-GB" dirty="0"/>
              <a:t>LMI for the Careers Leader</a:t>
            </a:r>
            <a:br>
              <a:rPr lang="en-GB" dirty="0"/>
            </a:br>
            <a:br>
              <a:rPr lang="en-GB" dirty="0"/>
            </a:br>
            <a:r>
              <a:rPr lang="en-GB" dirty="0"/>
              <a:t>Part 2</a:t>
            </a:r>
            <a:br>
              <a:rPr lang="en-GB" dirty="0"/>
            </a:br>
            <a:r>
              <a:rPr lang="en-GB" b="0" dirty="0"/>
              <a:t>What are schools and colleges required to deliver?</a:t>
            </a:r>
            <a:br>
              <a:rPr lang="en-GB" b="0" dirty="0"/>
            </a:br>
            <a:endParaRPr lang="en-US" dirty="0"/>
          </a:p>
        </p:txBody>
      </p:sp>
    </p:spTree>
    <p:extLst>
      <p:ext uri="{BB962C8B-B14F-4D97-AF65-F5344CB8AC3E}">
        <p14:creationId xmlns:p14="http://schemas.microsoft.com/office/powerpoint/2010/main" val="3693288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3C13-F07B-C646-887D-50B3DCB9950D}"/>
              </a:ext>
            </a:extLst>
          </p:cNvPr>
          <p:cNvSpPr>
            <a:spLocks noGrp="1"/>
          </p:cNvSpPr>
          <p:nvPr>
            <p:ph type="ctrTitle"/>
          </p:nvPr>
        </p:nvSpPr>
        <p:spPr>
          <a:xfrm>
            <a:off x="506628" y="1584250"/>
            <a:ext cx="6564024" cy="2179675"/>
          </a:xfrm>
        </p:spPr>
        <p:txBody>
          <a:bodyPr/>
          <a:lstStyle/>
          <a:p>
            <a:r>
              <a:rPr lang="en-US" dirty="0"/>
              <a:t>In Part 3 we will ask the question what does the North East </a:t>
            </a:r>
            <a:r>
              <a:rPr lang="en-US" dirty="0" err="1"/>
              <a:t>labour</a:t>
            </a:r>
            <a:r>
              <a:rPr lang="en-US" dirty="0"/>
              <a:t> market look like?</a:t>
            </a:r>
          </a:p>
        </p:txBody>
      </p:sp>
      <p:cxnSp>
        <p:nvCxnSpPr>
          <p:cNvPr id="3" name="Straight Connector 2">
            <a:extLst>
              <a:ext uri="{FF2B5EF4-FFF2-40B4-BE49-F238E27FC236}">
                <a16:creationId xmlns:a16="http://schemas.microsoft.com/office/drawing/2014/main" id="{73F1BD9C-F334-4799-9C18-BDB3435CA202}"/>
              </a:ext>
            </a:extLst>
          </p:cNvPr>
          <p:cNvCxnSpPr/>
          <p:nvPr/>
        </p:nvCxnSpPr>
        <p:spPr>
          <a:xfrm>
            <a:off x="506627" y="5911702"/>
            <a:ext cx="6755410"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1CB1DA7D-8FE0-4E7E-A618-1CDAFC65B79D}"/>
              </a:ext>
            </a:extLst>
          </p:cNvPr>
          <p:cNvSpPr txBox="1"/>
          <p:nvPr/>
        </p:nvSpPr>
        <p:spPr>
          <a:xfrm>
            <a:off x="506627" y="4790811"/>
            <a:ext cx="2966484" cy="461665"/>
          </a:xfrm>
          <a:prstGeom prst="rect">
            <a:avLst/>
          </a:prstGeom>
          <a:noFill/>
        </p:spPr>
        <p:txBody>
          <a:bodyPr wrap="square" rtlCol="0">
            <a:spAutoFit/>
          </a:bodyPr>
          <a:lstStyle/>
          <a:p>
            <a:r>
              <a:rPr lang="en-GB" sz="2400" dirty="0">
                <a:solidFill>
                  <a:srgbClr val="1F245B"/>
                </a:solidFill>
              </a:rPr>
              <a:t>info@nelep.co.uk</a:t>
            </a:r>
          </a:p>
        </p:txBody>
      </p:sp>
    </p:spTree>
    <p:extLst>
      <p:ext uri="{BB962C8B-B14F-4D97-AF65-F5344CB8AC3E}">
        <p14:creationId xmlns:p14="http://schemas.microsoft.com/office/powerpoint/2010/main" val="3981335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7D17DD-4362-4D6F-9B42-90150BAF62A2}"/>
              </a:ext>
            </a:extLst>
          </p:cNvPr>
          <p:cNvSpPr>
            <a:spLocks noGrp="1"/>
          </p:cNvSpPr>
          <p:nvPr>
            <p:ph type="title"/>
          </p:nvPr>
        </p:nvSpPr>
        <p:spPr/>
        <p:txBody>
          <a:bodyPr/>
          <a:lstStyle/>
          <a:p>
            <a:r>
              <a:rPr lang="en-GB" dirty="0"/>
              <a:t>What does it say in the Careers Strategy?</a:t>
            </a:r>
          </a:p>
        </p:txBody>
      </p:sp>
      <p:sp>
        <p:nvSpPr>
          <p:cNvPr id="5" name="Content Placeholder 4">
            <a:extLst>
              <a:ext uri="{FF2B5EF4-FFF2-40B4-BE49-F238E27FC236}">
                <a16:creationId xmlns:a16="http://schemas.microsoft.com/office/drawing/2014/main" id="{26E48D83-2E32-45B7-A055-78C078F73271}"/>
              </a:ext>
            </a:extLst>
          </p:cNvPr>
          <p:cNvSpPr>
            <a:spLocks noGrp="1"/>
          </p:cNvSpPr>
          <p:nvPr>
            <p:ph idx="1"/>
          </p:nvPr>
        </p:nvSpPr>
        <p:spPr>
          <a:xfrm>
            <a:off x="457200" y="2817342"/>
            <a:ext cx="9058940" cy="2339450"/>
          </a:xfrm>
        </p:spPr>
        <p:txBody>
          <a:bodyPr/>
          <a:lstStyle/>
          <a:p>
            <a:pPr marL="0" indent="0">
              <a:buNone/>
            </a:pPr>
            <a:r>
              <a:rPr lang="en-GB" dirty="0"/>
              <a:t>“It is vital, in an environment where new industries are emerging and many of the most important jobs of the future don’t yet exist, that individuals have access to high-quality labour market information and earnings data to underpin their choices.”</a:t>
            </a:r>
          </a:p>
        </p:txBody>
      </p:sp>
      <p:sp>
        <p:nvSpPr>
          <p:cNvPr id="6" name="Rectangle 5">
            <a:extLst>
              <a:ext uri="{FF2B5EF4-FFF2-40B4-BE49-F238E27FC236}">
                <a16:creationId xmlns:a16="http://schemas.microsoft.com/office/drawing/2014/main" id="{26E01277-6743-464C-82D7-767ACD109482}"/>
              </a:ext>
            </a:extLst>
          </p:cNvPr>
          <p:cNvSpPr/>
          <p:nvPr/>
        </p:nvSpPr>
        <p:spPr>
          <a:xfrm>
            <a:off x="3795823" y="5975780"/>
            <a:ext cx="7953153" cy="646331"/>
          </a:xfrm>
          <a:prstGeom prst="rect">
            <a:avLst/>
          </a:prstGeom>
        </p:spPr>
        <p:txBody>
          <a:bodyPr wrap="square">
            <a:spAutoFit/>
          </a:bodyPr>
          <a:lstStyle/>
          <a:p>
            <a:pPr algn="r"/>
            <a:r>
              <a:rPr lang="en-GB" dirty="0">
                <a:hlinkClick r:id="rId3"/>
              </a:rPr>
              <a:t>Careers strategy: making the most of everyone’s skills and talents </a:t>
            </a:r>
            <a:endParaRPr lang="en-GB" dirty="0"/>
          </a:p>
          <a:p>
            <a:pPr algn="r"/>
            <a:r>
              <a:rPr lang="en-GB" dirty="0"/>
              <a:t>(DfE. December 2017)</a:t>
            </a:r>
          </a:p>
        </p:txBody>
      </p:sp>
      <p:cxnSp>
        <p:nvCxnSpPr>
          <p:cNvPr id="7" name="Straight Connector 6">
            <a:extLst>
              <a:ext uri="{FF2B5EF4-FFF2-40B4-BE49-F238E27FC236}">
                <a16:creationId xmlns:a16="http://schemas.microsoft.com/office/drawing/2014/main" id="{17D82840-39FC-4EDA-A49F-7466874D735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042C7DD-38C1-4F4B-8AC1-54B3B787132C}"/>
              </a:ext>
            </a:extLst>
          </p:cNvPr>
          <p:cNvPicPr>
            <a:picLocks noChangeAspect="1"/>
          </p:cNvPicPr>
          <p:nvPr/>
        </p:nvPicPr>
        <p:blipFill>
          <a:blip r:embed="rId4"/>
          <a:stretch>
            <a:fillRect/>
          </a:stretch>
        </p:blipFill>
        <p:spPr>
          <a:xfrm>
            <a:off x="9521905" y="2347588"/>
            <a:ext cx="2120746" cy="3016531"/>
          </a:xfrm>
          <a:prstGeom prst="rect">
            <a:avLst/>
          </a:prstGeom>
          <a:ln>
            <a:solidFill>
              <a:srgbClr val="63899C"/>
            </a:solidFill>
          </a:ln>
        </p:spPr>
      </p:pic>
    </p:spTree>
    <p:extLst>
      <p:ext uri="{BB962C8B-B14F-4D97-AF65-F5344CB8AC3E}">
        <p14:creationId xmlns:p14="http://schemas.microsoft.com/office/powerpoint/2010/main" val="3384505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5CC2D-8983-47DD-8D74-FD24E06E4CB2}"/>
              </a:ext>
            </a:extLst>
          </p:cNvPr>
          <p:cNvSpPr>
            <a:spLocks noGrp="1"/>
          </p:cNvSpPr>
          <p:nvPr>
            <p:ph type="title"/>
          </p:nvPr>
        </p:nvSpPr>
        <p:spPr/>
        <p:txBody>
          <a:bodyPr/>
          <a:lstStyle/>
          <a:p>
            <a:r>
              <a:rPr lang="en-GB" dirty="0"/>
              <a:t>What does the Statutory Guidance say…</a:t>
            </a:r>
          </a:p>
        </p:txBody>
      </p:sp>
      <p:sp>
        <p:nvSpPr>
          <p:cNvPr id="3" name="Content Placeholder 2">
            <a:extLst>
              <a:ext uri="{FF2B5EF4-FFF2-40B4-BE49-F238E27FC236}">
                <a16:creationId xmlns:a16="http://schemas.microsoft.com/office/drawing/2014/main" id="{EFAD3171-86DE-4F4D-BEFF-A9334802A751}"/>
              </a:ext>
            </a:extLst>
          </p:cNvPr>
          <p:cNvSpPr>
            <a:spLocks noGrp="1"/>
          </p:cNvSpPr>
          <p:nvPr>
            <p:ph idx="1"/>
          </p:nvPr>
        </p:nvSpPr>
        <p:spPr>
          <a:xfrm>
            <a:off x="457200" y="2456176"/>
            <a:ext cx="8729330" cy="3196419"/>
          </a:xfrm>
        </p:spPr>
        <p:txBody>
          <a:bodyPr/>
          <a:lstStyle/>
          <a:p>
            <a:pPr marL="0" indent="0">
              <a:buNone/>
            </a:pPr>
            <a:r>
              <a:rPr lang="en-GB" dirty="0"/>
              <a:t>“With the government’s reforms to technical education and skills and the impact of COVID-19 on the labour market, there will be an increasing need for schools and colleges to work in partnership with employers, careers advisers, local authorities and other education and training providers to support students to prepare for the workplace and to make informed choices about the next step in their education or training.”</a:t>
            </a:r>
          </a:p>
        </p:txBody>
      </p:sp>
      <p:sp>
        <p:nvSpPr>
          <p:cNvPr id="4" name="Rectangle 3">
            <a:extLst>
              <a:ext uri="{FF2B5EF4-FFF2-40B4-BE49-F238E27FC236}">
                <a16:creationId xmlns:a16="http://schemas.microsoft.com/office/drawing/2014/main" id="{680F1700-EC36-4221-B063-B7E0542497A9}"/>
              </a:ext>
            </a:extLst>
          </p:cNvPr>
          <p:cNvSpPr/>
          <p:nvPr/>
        </p:nvSpPr>
        <p:spPr>
          <a:xfrm>
            <a:off x="2200941" y="5975780"/>
            <a:ext cx="9548036" cy="923330"/>
          </a:xfrm>
          <a:prstGeom prst="rect">
            <a:avLst/>
          </a:prstGeom>
        </p:spPr>
        <p:txBody>
          <a:bodyPr wrap="square">
            <a:spAutoFit/>
          </a:bodyPr>
          <a:lstStyle/>
          <a:p>
            <a:pPr algn="r"/>
            <a:r>
              <a:rPr lang="en-GB" dirty="0">
                <a:hlinkClick r:id="rId3"/>
              </a:rPr>
              <a:t>Careers guidance and access for education and training providers: </a:t>
            </a:r>
          </a:p>
          <a:p>
            <a:pPr algn="r"/>
            <a:r>
              <a:rPr lang="en-GB" dirty="0">
                <a:hlinkClick r:id="rId3"/>
              </a:rPr>
              <a:t>Statutory guidance for schools and guidance for further education colleges and sixth form colleges </a:t>
            </a:r>
            <a:r>
              <a:rPr lang="en-GB" dirty="0"/>
              <a:t>(DfE. July 2021)</a:t>
            </a:r>
          </a:p>
        </p:txBody>
      </p:sp>
      <p:cxnSp>
        <p:nvCxnSpPr>
          <p:cNvPr id="5" name="Straight Connector 4">
            <a:extLst>
              <a:ext uri="{FF2B5EF4-FFF2-40B4-BE49-F238E27FC236}">
                <a16:creationId xmlns:a16="http://schemas.microsoft.com/office/drawing/2014/main" id="{650BFB9E-7DAA-4C09-AAEA-B194A94A4A3F}"/>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323D7A2-FA84-44C4-874F-651855AFD00A}"/>
              </a:ext>
            </a:extLst>
          </p:cNvPr>
          <p:cNvPicPr>
            <a:picLocks noChangeAspect="1"/>
          </p:cNvPicPr>
          <p:nvPr/>
        </p:nvPicPr>
        <p:blipFill>
          <a:blip r:embed="rId4"/>
          <a:stretch>
            <a:fillRect/>
          </a:stretch>
        </p:blipFill>
        <p:spPr>
          <a:xfrm>
            <a:off x="9502569" y="2456176"/>
            <a:ext cx="2140082" cy="3026765"/>
          </a:xfrm>
          <a:prstGeom prst="rect">
            <a:avLst/>
          </a:prstGeom>
          <a:ln>
            <a:solidFill>
              <a:srgbClr val="63899C"/>
            </a:solidFill>
          </a:ln>
        </p:spPr>
      </p:pic>
    </p:spTree>
    <p:extLst>
      <p:ext uri="{BB962C8B-B14F-4D97-AF65-F5344CB8AC3E}">
        <p14:creationId xmlns:p14="http://schemas.microsoft.com/office/powerpoint/2010/main" val="2708392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58A62-1409-4368-9DAE-B4C124F5B026}"/>
              </a:ext>
            </a:extLst>
          </p:cNvPr>
          <p:cNvSpPr>
            <a:spLocks noGrp="1"/>
          </p:cNvSpPr>
          <p:nvPr>
            <p:ph type="title"/>
          </p:nvPr>
        </p:nvSpPr>
        <p:spPr>
          <a:xfrm>
            <a:off x="457200" y="1205385"/>
            <a:ext cx="3663108" cy="2595434"/>
          </a:xfrm>
        </p:spPr>
        <p:txBody>
          <a:bodyPr/>
          <a:lstStyle/>
          <a:p>
            <a:r>
              <a:rPr lang="en-GB" dirty="0"/>
              <a:t>What does Benchmark 2 tell us about LMI?</a:t>
            </a:r>
          </a:p>
        </p:txBody>
      </p:sp>
      <p:pic>
        <p:nvPicPr>
          <p:cNvPr id="4" name="Picture 3">
            <a:extLst>
              <a:ext uri="{FF2B5EF4-FFF2-40B4-BE49-F238E27FC236}">
                <a16:creationId xmlns:a16="http://schemas.microsoft.com/office/drawing/2014/main" id="{07CDDAAC-036D-4962-9CC9-747D5C10FFA2}"/>
              </a:ext>
            </a:extLst>
          </p:cNvPr>
          <p:cNvPicPr>
            <a:picLocks noChangeAspect="1"/>
          </p:cNvPicPr>
          <p:nvPr/>
        </p:nvPicPr>
        <p:blipFill>
          <a:blip r:embed="rId3"/>
          <a:stretch>
            <a:fillRect/>
          </a:stretch>
        </p:blipFill>
        <p:spPr>
          <a:xfrm>
            <a:off x="4120308" y="1482172"/>
            <a:ext cx="7576633" cy="3893656"/>
          </a:xfrm>
          <a:prstGeom prst="rect">
            <a:avLst/>
          </a:prstGeom>
        </p:spPr>
      </p:pic>
      <p:sp>
        <p:nvSpPr>
          <p:cNvPr id="5" name="Rectangle 4">
            <a:extLst>
              <a:ext uri="{FF2B5EF4-FFF2-40B4-BE49-F238E27FC236}">
                <a16:creationId xmlns:a16="http://schemas.microsoft.com/office/drawing/2014/main" id="{611D4452-61CD-46A1-AB14-49DE762211EF}"/>
              </a:ext>
            </a:extLst>
          </p:cNvPr>
          <p:cNvSpPr/>
          <p:nvPr/>
        </p:nvSpPr>
        <p:spPr>
          <a:xfrm>
            <a:off x="2200941" y="5975780"/>
            <a:ext cx="9548036" cy="923330"/>
          </a:xfrm>
          <a:prstGeom prst="rect">
            <a:avLst/>
          </a:prstGeom>
        </p:spPr>
        <p:txBody>
          <a:bodyPr wrap="square">
            <a:spAutoFit/>
          </a:bodyPr>
          <a:lstStyle/>
          <a:p>
            <a:pPr algn="r"/>
            <a:r>
              <a:rPr lang="en-GB" dirty="0">
                <a:hlinkClick r:id="rId4"/>
              </a:rPr>
              <a:t>Careers guidance and access for education and training providers: </a:t>
            </a:r>
          </a:p>
          <a:p>
            <a:pPr algn="r"/>
            <a:r>
              <a:rPr lang="en-GB" dirty="0">
                <a:hlinkClick r:id="rId4"/>
              </a:rPr>
              <a:t>Statutory guidance for schools and guidance for further education colleges and sixth form colleges </a:t>
            </a:r>
            <a:r>
              <a:rPr lang="en-GB" dirty="0"/>
              <a:t>(DfE. July 2021)</a:t>
            </a:r>
          </a:p>
        </p:txBody>
      </p:sp>
      <p:sp>
        <p:nvSpPr>
          <p:cNvPr id="6" name="TextBox 5">
            <a:extLst>
              <a:ext uri="{FF2B5EF4-FFF2-40B4-BE49-F238E27FC236}">
                <a16:creationId xmlns:a16="http://schemas.microsoft.com/office/drawing/2014/main" id="{59BE9836-38C2-475B-BF41-47AF04EED2BC}"/>
              </a:ext>
            </a:extLst>
          </p:cNvPr>
          <p:cNvSpPr txBox="1"/>
          <p:nvPr/>
        </p:nvSpPr>
        <p:spPr>
          <a:xfrm>
            <a:off x="457200" y="3444629"/>
            <a:ext cx="2860158"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Learning from career and labour market information</a:t>
            </a:r>
          </a:p>
        </p:txBody>
      </p:sp>
      <p:cxnSp>
        <p:nvCxnSpPr>
          <p:cNvPr id="7" name="Straight Connector 6">
            <a:extLst>
              <a:ext uri="{FF2B5EF4-FFF2-40B4-BE49-F238E27FC236}">
                <a16:creationId xmlns:a16="http://schemas.microsoft.com/office/drawing/2014/main" id="{9A940474-C6EA-44C1-8F03-95FE3C44286C}"/>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753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E0E1-1A93-4114-8AF1-69FBC0DAA3E2}"/>
              </a:ext>
            </a:extLst>
          </p:cNvPr>
          <p:cNvSpPr>
            <a:spLocks noGrp="1"/>
          </p:cNvSpPr>
          <p:nvPr>
            <p:ph type="title"/>
          </p:nvPr>
        </p:nvSpPr>
        <p:spPr>
          <a:xfrm>
            <a:off x="348867" y="1458901"/>
            <a:ext cx="2647507" cy="1846159"/>
          </a:xfrm>
        </p:spPr>
        <p:txBody>
          <a:bodyPr/>
          <a:lstStyle/>
          <a:p>
            <a:r>
              <a:rPr lang="en-GB" dirty="0"/>
              <a:t>How can the Gatsby Toolkit help?</a:t>
            </a:r>
          </a:p>
        </p:txBody>
      </p:sp>
      <p:pic>
        <p:nvPicPr>
          <p:cNvPr id="4" name="Picture 3">
            <a:extLst>
              <a:ext uri="{FF2B5EF4-FFF2-40B4-BE49-F238E27FC236}">
                <a16:creationId xmlns:a16="http://schemas.microsoft.com/office/drawing/2014/main" id="{D3DE5A84-F160-4191-A53E-BD9119FD43BC}"/>
              </a:ext>
            </a:extLst>
          </p:cNvPr>
          <p:cNvPicPr>
            <a:picLocks noChangeAspect="1"/>
          </p:cNvPicPr>
          <p:nvPr/>
        </p:nvPicPr>
        <p:blipFill>
          <a:blip r:embed="rId3"/>
          <a:stretch>
            <a:fillRect/>
          </a:stretch>
        </p:blipFill>
        <p:spPr>
          <a:xfrm>
            <a:off x="3231617" y="1205385"/>
            <a:ext cx="4235412" cy="4415642"/>
          </a:xfrm>
          <a:prstGeom prst="rect">
            <a:avLst/>
          </a:prstGeom>
        </p:spPr>
      </p:pic>
      <p:pic>
        <p:nvPicPr>
          <p:cNvPr id="5" name="Picture 4">
            <a:extLst>
              <a:ext uri="{FF2B5EF4-FFF2-40B4-BE49-F238E27FC236}">
                <a16:creationId xmlns:a16="http://schemas.microsoft.com/office/drawing/2014/main" id="{80FBAE02-8C7C-42F4-B376-2CD55C48D6CC}"/>
              </a:ext>
            </a:extLst>
          </p:cNvPr>
          <p:cNvPicPr>
            <a:picLocks noChangeAspect="1"/>
          </p:cNvPicPr>
          <p:nvPr/>
        </p:nvPicPr>
        <p:blipFill rotWithShape="1">
          <a:blip r:embed="rId4"/>
          <a:srcRect r="3902"/>
          <a:stretch/>
        </p:blipFill>
        <p:spPr>
          <a:xfrm>
            <a:off x="7172148" y="3305060"/>
            <a:ext cx="4670985" cy="2315967"/>
          </a:xfrm>
          <a:prstGeom prst="rect">
            <a:avLst/>
          </a:prstGeom>
          <a:ln>
            <a:solidFill>
              <a:srgbClr val="0B7976"/>
            </a:solidFill>
          </a:ln>
        </p:spPr>
      </p:pic>
      <p:sp>
        <p:nvSpPr>
          <p:cNvPr id="6" name="Rectangle 5">
            <a:extLst>
              <a:ext uri="{FF2B5EF4-FFF2-40B4-BE49-F238E27FC236}">
                <a16:creationId xmlns:a16="http://schemas.microsoft.com/office/drawing/2014/main" id="{2127414A-EFF3-43D4-8927-5E449B039918}"/>
              </a:ext>
            </a:extLst>
          </p:cNvPr>
          <p:cNvSpPr/>
          <p:nvPr/>
        </p:nvSpPr>
        <p:spPr>
          <a:xfrm>
            <a:off x="2200941" y="5975780"/>
            <a:ext cx="9548036" cy="646331"/>
          </a:xfrm>
          <a:prstGeom prst="rect">
            <a:avLst/>
          </a:prstGeom>
        </p:spPr>
        <p:txBody>
          <a:bodyPr wrap="square">
            <a:spAutoFit/>
          </a:bodyPr>
          <a:lstStyle/>
          <a:p>
            <a:pPr algn="r"/>
            <a:r>
              <a:rPr lang="en-GB" dirty="0">
                <a:hlinkClick r:id="rId5"/>
              </a:rPr>
              <a:t>The Gatsby Benchmark Toolkit for Schools:</a:t>
            </a:r>
            <a:endParaRPr lang="en-GB" dirty="0"/>
          </a:p>
          <a:p>
            <a:pPr algn="r"/>
            <a:r>
              <a:rPr lang="en-GB" dirty="0"/>
              <a:t>Practical information and guidance for schools (CEC. 2019) </a:t>
            </a:r>
          </a:p>
        </p:txBody>
      </p:sp>
      <p:cxnSp>
        <p:nvCxnSpPr>
          <p:cNvPr id="7" name="Straight Connector 6">
            <a:extLst>
              <a:ext uri="{FF2B5EF4-FFF2-40B4-BE49-F238E27FC236}">
                <a16:creationId xmlns:a16="http://schemas.microsoft.com/office/drawing/2014/main" id="{6A9C2D9F-F500-4EE1-A3E2-E1CEDB0034FD}"/>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993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8E0E1-1A93-4114-8AF1-69FBC0DAA3E2}"/>
              </a:ext>
            </a:extLst>
          </p:cNvPr>
          <p:cNvSpPr>
            <a:spLocks noGrp="1"/>
          </p:cNvSpPr>
          <p:nvPr>
            <p:ph type="title"/>
          </p:nvPr>
        </p:nvSpPr>
        <p:spPr>
          <a:xfrm>
            <a:off x="348867" y="1458901"/>
            <a:ext cx="2647507" cy="2709062"/>
          </a:xfrm>
        </p:spPr>
        <p:txBody>
          <a:bodyPr/>
          <a:lstStyle/>
          <a:p>
            <a:r>
              <a:rPr lang="en-GB" dirty="0"/>
              <a:t>How can the Gatsby Toolkit help SEND settings?</a:t>
            </a:r>
          </a:p>
        </p:txBody>
      </p:sp>
      <p:pic>
        <p:nvPicPr>
          <p:cNvPr id="3" name="Picture 2">
            <a:extLst>
              <a:ext uri="{FF2B5EF4-FFF2-40B4-BE49-F238E27FC236}">
                <a16:creationId xmlns:a16="http://schemas.microsoft.com/office/drawing/2014/main" id="{68FAAE34-A045-4A33-B95C-E65E6B68F7AA}"/>
              </a:ext>
            </a:extLst>
          </p:cNvPr>
          <p:cNvPicPr>
            <a:picLocks noChangeAspect="1"/>
          </p:cNvPicPr>
          <p:nvPr/>
        </p:nvPicPr>
        <p:blipFill>
          <a:blip r:embed="rId3"/>
          <a:stretch>
            <a:fillRect/>
          </a:stretch>
        </p:blipFill>
        <p:spPr>
          <a:xfrm>
            <a:off x="3185448" y="857250"/>
            <a:ext cx="4810521" cy="4873699"/>
          </a:xfrm>
          <a:prstGeom prst="rect">
            <a:avLst/>
          </a:prstGeom>
        </p:spPr>
      </p:pic>
      <p:pic>
        <p:nvPicPr>
          <p:cNvPr id="6" name="Picture 5">
            <a:extLst>
              <a:ext uri="{FF2B5EF4-FFF2-40B4-BE49-F238E27FC236}">
                <a16:creationId xmlns:a16="http://schemas.microsoft.com/office/drawing/2014/main" id="{EC05607C-E44A-4AD1-819A-00766EE2B538}"/>
              </a:ext>
            </a:extLst>
          </p:cNvPr>
          <p:cNvPicPr>
            <a:picLocks noChangeAspect="1"/>
          </p:cNvPicPr>
          <p:nvPr/>
        </p:nvPicPr>
        <p:blipFill>
          <a:blip r:embed="rId4"/>
          <a:stretch>
            <a:fillRect/>
          </a:stretch>
        </p:blipFill>
        <p:spPr>
          <a:xfrm>
            <a:off x="8185043" y="4005393"/>
            <a:ext cx="3720952" cy="1725556"/>
          </a:xfrm>
          <a:prstGeom prst="rect">
            <a:avLst/>
          </a:prstGeom>
        </p:spPr>
      </p:pic>
      <p:sp>
        <p:nvSpPr>
          <p:cNvPr id="7" name="Rectangle 6">
            <a:extLst>
              <a:ext uri="{FF2B5EF4-FFF2-40B4-BE49-F238E27FC236}">
                <a16:creationId xmlns:a16="http://schemas.microsoft.com/office/drawing/2014/main" id="{2E38B0A4-FB33-451B-8F6E-8C6A1508FECC}"/>
              </a:ext>
            </a:extLst>
          </p:cNvPr>
          <p:cNvSpPr/>
          <p:nvPr/>
        </p:nvSpPr>
        <p:spPr>
          <a:xfrm>
            <a:off x="2200941" y="5975780"/>
            <a:ext cx="9548036" cy="646331"/>
          </a:xfrm>
          <a:prstGeom prst="rect">
            <a:avLst/>
          </a:prstGeom>
        </p:spPr>
        <p:txBody>
          <a:bodyPr wrap="square">
            <a:spAutoFit/>
          </a:bodyPr>
          <a:lstStyle/>
          <a:p>
            <a:pPr algn="r"/>
            <a:r>
              <a:rPr lang="en-GB" dirty="0">
                <a:hlinkClick r:id="rId5"/>
              </a:rPr>
              <a:t>The SEND Gatsby Benchmark Toolkit:</a:t>
            </a:r>
            <a:endParaRPr lang="en-GB" dirty="0"/>
          </a:p>
          <a:p>
            <a:pPr algn="r"/>
            <a:r>
              <a:rPr lang="en-GB" dirty="0"/>
              <a:t>Practical information and guidance for schools, special schools and colleges (CEC. 2020)</a:t>
            </a:r>
          </a:p>
        </p:txBody>
      </p:sp>
      <p:cxnSp>
        <p:nvCxnSpPr>
          <p:cNvPr id="8" name="Straight Connector 7">
            <a:extLst>
              <a:ext uri="{FF2B5EF4-FFF2-40B4-BE49-F238E27FC236}">
                <a16:creationId xmlns:a16="http://schemas.microsoft.com/office/drawing/2014/main" id="{E8BA63BA-936B-4585-85D2-3B12E7322AE3}"/>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717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91C8A-C7A5-45D5-A241-5B4093F3FFCA}"/>
              </a:ext>
            </a:extLst>
          </p:cNvPr>
          <p:cNvSpPr>
            <a:spLocks noGrp="1"/>
          </p:cNvSpPr>
          <p:nvPr>
            <p:ph type="title"/>
          </p:nvPr>
        </p:nvSpPr>
        <p:spPr/>
        <p:txBody>
          <a:bodyPr/>
          <a:lstStyle/>
          <a:p>
            <a:r>
              <a:rPr lang="en-GB" dirty="0"/>
              <a:t>ASK and JCP can provide up to date messaging</a:t>
            </a:r>
          </a:p>
        </p:txBody>
      </p:sp>
      <p:sp>
        <p:nvSpPr>
          <p:cNvPr id="3" name="Content Placeholder 2">
            <a:extLst>
              <a:ext uri="{FF2B5EF4-FFF2-40B4-BE49-F238E27FC236}">
                <a16:creationId xmlns:a16="http://schemas.microsoft.com/office/drawing/2014/main" id="{DB480A48-1745-4DBC-8AF6-8062333C7826}"/>
              </a:ext>
            </a:extLst>
          </p:cNvPr>
          <p:cNvSpPr>
            <a:spLocks noGrp="1"/>
          </p:cNvSpPr>
          <p:nvPr>
            <p:ph idx="1"/>
          </p:nvPr>
        </p:nvSpPr>
        <p:spPr>
          <a:xfrm>
            <a:off x="457200" y="2817342"/>
            <a:ext cx="10896600" cy="2624992"/>
          </a:xfrm>
        </p:spPr>
        <p:txBody>
          <a:bodyPr/>
          <a:lstStyle/>
          <a:p>
            <a:pPr marL="0" indent="0">
              <a:buNone/>
            </a:pPr>
            <a:r>
              <a:rPr lang="en-GB" dirty="0"/>
              <a:t>“Schools and colleges may wish to enlist locally available support, for example the Apprenticeship Support and Knowledge for Schools (ASK) programme which delivers free traineeship, apprenticeship and T Level information and activities to students in years 10 to 13, or the Jobcentre Plus Support for Schools programme, which also provides this service for years 8 to 13.” </a:t>
            </a:r>
          </a:p>
        </p:txBody>
      </p:sp>
      <p:sp>
        <p:nvSpPr>
          <p:cNvPr id="4" name="Rectangle 3">
            <a:extLst>
              <a:ext uri="{FF2B5EF4-FFF2-40B4-BE49-F238E27FC236}">
                <a16:creationId xmlns:a16="http://schemas.microsoft.com/office/drawing/2014/main" id="{3DF60600-5F20-48DF-AC79-300D7E7B9340}"/>
              </a:ext>
            </a:extLst>
          </p:cNvPr>
          <p:cNvSpPr/>
          <p:nvPr/>
        </p:nvSpPr>
        <p:spPr>
          <a:xfrm>
            <a:off x="2200941" y="5975780"/>
            <a:ext cx="9548036" cy="923330"/>
          </a:xfrm>
          <a:prstGeom prst="rect">
            <a:avLst/>
          </a:prstGeom>
        </p:spPr>
        <p:txBody>
          <a:bodyPr wrap="square">
            <a:spAutoFit/>
          </a:bodyPr>
          <a:lstStyle/>
          <a:p>
            <a:pPr algn="r"/>
            <a:r>
              <a:rPr lang="en-GB" dirty="0">
                <a:hlinkClick r:id="rId3"/>
              </a:rPr>
              <a:t>Careers guidance and access for education and training providers: </a:t>
            </a:r>
          </a:p>
          <a:p>
            <a:pPr algn="r"/>
            <a:r>
              <a:rPr lang="en-GB" dirty="0">
                <a:hlinkClick r:id="rId3"/>
              </a:rPr>
              <a:t>Statutory guidance for schools and guidance for further education colleges and sixth form colleges </a:t>
            </a:r>
            <a:r>
              <a:rPr lang="en-GB" dirty="0"/>
              <a:t>(DfE. July 2021)</a:t>
            </a:r>
          </a:p>
        </p:txBody>
      </p:sp>
      <p:cxnSp>
        <p:nvCxnSpPr>
          <p:cNvPr id="5" name="Straight Connector 4">
            <a:extLst>
              <a:ext uri="{FF2B5EF4-FFF2-40B4-BE49-F238E27FC236}">
                <a16:creationId xmlns:a16="http://schemas.microsoft.com/office/drawing/2014/main" id="{F66863C8-D177-47B2-868E-7C0551D1E4B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260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40BF5D-D259-4183-A4B2-259F3ACE45B9}"/>
              </a:ext>
            </a:extLst>
          </p:cNvPr>
          <p:cNvSpPr>
            <a:spLocks noGrp="1"/>
          </p:cNvSpPr>
          <p:nvPr>
            <p:ph type="title"/>
          </p:nvPr>
        </p:nvSpPr>
        <p:spPr/>
        <p:txBody>
          <a:bodyPr/>
          <a:lstStyle/>
          <a:p>
            <a:r>
              <a:rPr lang="en-GB" dirty="0"/>
              <a:t>But how you do it is up to you. Remember…</a:t>
            </a:r>
          </a:p>
        </p:txBody>
      </p:sp>
      <p:sp>
        <p:nvSpPr>
          <p:cNvPr id="5" name="Content Placeholder 4">
            <a:extLst>
              <a:ext uri="{FF2B5EF4-FFF2-40B4-BE49-F238E27FC236}">
                <a16:creationId xmlns:a16="http://schemas.microsoft.com/office/drawing/2014/main" id="{B7C21718-D0E4-44D4-9EDA-8B41747EC2CE}"/>
              </a:ext>
            </a:extLst>
          </p:cNvPr>
          <p:cNvSpPr>
            <a:spLocks noGrp="1"/>
          </p:cNvSpPr>
          <p:nvPr>
            <p:ph sz="half" idx="1"/>
          </p:nvPr>
        </p:nvSpPr>
        <p:spPr>
          <a:xfrm>
            <a:off x="573560" y="2590550"/>
            <a:ext cx="5362832" cy="2731608"/>
          </a:xfrm>
        </p:spPr>
        <p:txBody>
          <a:bodyPr/>
          <a:lstStyle/>
          <a:p>
            <a:pPr marL="0" indent="0">
              <a:buNone/>
            </a:pPr>
            <a:r>
              <a:rPr lang="en-GB" dirty="0"/>
              <a:t>Learners</a:t>
            </a:r>
          </a:p>
          <a:p>
            <a:pPr>
              <a:buFont typeface="Wingdings" panose="05000000000000000000" pitchFamily="2" charset="2"/>
              <a:buChar char="q"/>
            </a:pPr>
            <a:r>
              <a:rPr lang="en-GB" dirty="0"/>
              <a:t> are different ages</a:t>
            </a:r>
          </a:p>
          <a:p>
            <a:pPr>
              <a:buFont typeface="Wingdings" panose="05000000000000000000" pitchFamily="2" charset="2"/>
              <a:buChar char="q"/>
            </a:pPr>
            <a:r>
              <a:rPr lang="en-GB" dirty="0"/>
              <a:t> have different abilities</a:t>
            </a:r>
          </a:p>
          <a:p>
            <a:pPr>
              <a:buFont typeface="Wingdings" panose="05000000000000000000" pitchFamily="2" charset="2"/>
              <a:buChar char="q"/>
            </a:pPr>
            <a:r>
              <a:rPr lang="en-GB" dirty="0"/>
              <a:t> have different interests</a:t>
            </a:r>
          </a:p>
          <a:p>
            <a:pPr>
              <a:buFont typeface="Wingdings" panose="05000000000000000000" pitchFamily="2" charset="2"/>
              <a:buChar char="q"/>
            </a:pPr>
            <a:r>
              <a:rPr lang="en-GB" dirty="0"/>
              <a:t> may have other priorities</a:t>
            </a:r>
          </a:p>
        </p:txBody>
      </p:sp>
      <p:sp>
        <p:nvSpPr>
          <p:cNvPr id="6" name="Content Placeholder 5">
            <a:extLst>
              <a:ext uri="{FF2B5EF4-FFF2-40B4-BE49-F238E27FC236}">
                <a16:creationId xmlns:a16="http://schemas.microsoft.com/office/drawing/2014/main" id="{C0A34BA7-7434-48E1-9EAF-BAEC6057A8EB}"/>
              </a:ext>
            </a:extLst>
          </p:cNvPr>
          <p:cNvSpPr>
            <a:spLocks noGrp="1"/>
          </p:cNvSpPr>
          <p:nvPr>
            <p:ph sz="half" idx="2"/>
          </p:nvPr>
        </p:nvSpPr>
        <p:spPr>
          <a:xfrm>
            <a:off x="5469973" y="2590550"/>
            <a:ext cx="6629878" cy="2731608"/>
          </a:xfrm>
        </p:spPr>
        <p:txBody>
          <a:bodyPr/>
          <a:lstStyle/>
          <a:p>
            <a:pPr marL="0" indent="0">
              <a:buNone/>
            </a:pPr>
            <a:r>
              <a:rPr lang="en-GB" dirty="0"/>
              <a:t>Schools</a:t>
            </a:r>
          </a:p>
          <a:p>
            <a:pPr>
              <a:buFont typeface="Wingdings" panose="05000000000000000000" pitchFamily="2" charset="2"/>
              <a:buChar char="q"/>
            </a:pPr>
            <a:r>
              <a:rPr lang="en-GB" dirty="0"/>
              <a:t> have their own vision for development</a:t>
            </a:r>
          </a:p>
          <a:p>
            <a:pPr>
              <a:buFont typeface="Wingdings" panose="05000000000000000000" pitchFamily="2" charset="2"/>
              <a:buChar char="q"/>
            </a:pPr>
            <a:r>
              <a:rPr lang="en-GB" dirty="0"/>
              <a:t> operate in different labour markets</a:t>
            </a:r>
          </a:p>
          <a:p>
            <a:pPr>
              <a:buFont typeface="Wingdings" panose="05000000000000000000" pitchFamily="2" charset="2"/>
              <a:buChar char="q"/>
            </a:pPr>
            <a:r>
              <a:rPr lang="en-GB" dirty="0"/>
              <a:t> vary in their careers infrastructure</a:t>
            </a:r>
          </a:p>
          <a:p>
            <a:pPr>
              <a:buFont typeface="Wingdings" panose="05000000000000000000" pitchFamily="2" charset="2"/>
              <a:buChar char="q"/>
            </a:pPr>
            <a:r>
              <a:rPr lang="en-GB" dirty="0"/>
              <a:t> may have other priorities</a:t>
            </a:r>
          </a:p>
        </p:txBody>
      </p:sp>
      <p:cxnSp>
        <p:nvCxnSpPr>
          <p:cNvPr id="7" name="Straight Connector 6">
            <a:extLst>
              <a:ext uri="{FF2B5EF4-FFF2-40B4-BE49-F238E27FC236}">
                <a16:creationId xmlns:a16="http://schemas.microsoft.com/office/drawing/2014/main" id="{6F378959-CFB6-4178-B856-62DC8E294709}"/>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862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A0BEC03-841C-42A1-8DF8-2B82EC3020D5}"/>
              </a:ext>
            </a:extLst>
          </p:cNvPr>
          <p:cNvSpPr>
            <a:spLocks noGrp="1"/>
          </p:cNvSpPr>
          <p:nvPr>
            <p:ph type="title"/>
          </p:nvPr>
        </p:nvSpPr>
        <p:spPr/>
        <p:txBody>
          <a:bodyPr/>
          <a:lstStyle/>
          <a:p>
            <a:r>
              <a:rPr lang="en-GB" dirty="0"/>
              <a:t>If you’re eager to learn more…</a:t>
            </a:r>
          </a:p>
        </p:txBody>
      </p:sp>
      <p:sp>
        <p:nvSpPr>
          <p:cNvPr id="2" name="Content Placeholder 1">
            <a:extLst>
              <a:ext uri="{FF2B5EF4-FFF2-40B4-BE49-F238E27FC236}">
                <a16:creationId xmlns:a16="http://schemas.microsoft.com/office/drawing/2014/main" id="{C711FBAF-5C6A-4D06-84D8-DCF1BC51D8E9}"/>
              </a:ext>
            </a:extLst>
          </p:cNvPr>
          <p:cNvSpPr>
            <a:spLocks noGrp="1"/>
          </p:cNvSpPr>
          <p:nvPr>
            <p:ph idx="1"/>
          </p:nvPr>
        </p:nvSpPr>
        <p:spPr>
          <a:xfrm>
            <a:off x="457200" y="2423937"/>
            <a:ext cx="10896600" cy="3359621"/>
          </a:xfrm>
        </p:spPr>
        <p:txBody>
          <a:bodyPr/>
          <a:lstStyle/>
          <a:p>
            <a:r>
              <a:rPr lang="en-GB" dirty="0">
                <a:hlinkClick r:id="rId3"/>
              </a:rPr>
              <a:t>ASK (Apprenticeship Skills and Knowledge)</a:t>
            </a:r>
            <a:endParaRPr lang="en-GB" dirty="0"/>
          </a:p>
          <a:p>
            <a:r>
              <a:rPr lang="en-GB" dirty="0">
                <a:hlinkClick r:id="rId4"/>
              </a:rPr>
              <a:t>Gatsby Benchmark 2 | CEC Resource Directory</a:t>
            </a:r>
            <a:endParaRPr lang="en-GB" dirty="0"/>
          </a:p>
          <a:p>
            <a:r>
              <a:rPr lang="en-GB" dirty="0">
                <a:hlinkClick r:id="rId5"/>
              </a:rPr>
              <a:t>Using Labour Market Intelligence in a college context</a:t>
            </a:r>
            <a:endParaRPr lang="en-GB" dirty="0"/>
          </a:p>
          <a:p>
            <a:r>
              <a:rPr lang="en-GB" dirty="0">
                <a:hlinkClick r:id="rId6"/>
              </a:rPr>
              <a:t>Example strategic action plan | CEC Resource Directory</a:t>
            </a:r>
            <a:endParaRPr lang="en-GB" dirty="0"/>
          </a:p>
        </p:txBody>
      </p:sp>
      <p:cxnSp>
        <p:nvCxnSpPr>
          <p:cNvPr id="7" name="Straight Connector 6">
            <a:extLst>
              <a:ext uri="{FF2B5EF4-FFF2-40B4-BE49-F238E27FC236}">
                <a16:creationId xmlns:a16="http://schemas.microsoft.com/office/drawing/2014/main" id="{0A13D2C7-0CF9-45F0-9742-E7F1091B4B90}"/>
              </a:ext>
            </a:extLst>
          </p:cNvPr>
          <p:cNvCxnSpPr>
            <a:cxnSpLocks/>
          </p:cNvCxnSpPr>
          <p:nvPr/>
        </p:nvCxnSpPr>
        <p:spPr>
          <a:xfrm>
            <a:off x="506627" y="5911702"/>
            <a:ext cx="11136024" cy="0"/>
          </a:xfrm>
          <a:prstGeom prst="line">
            <a:avLst/>
          </a:prstGeom>
          <a:ln w="38100">
            <a:solidFill>
              <a:srgbClr val="FBD20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315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72C29DAA412E49BAAFF08A5483A59D" ma:contentTypeVersion="13" ma:contentTypeDescription="Create a new document." ma:contentTypeScope="" ma:versionID="fd55c09cce8a2f40eb98f77dd7baa6ae">
  <xsd:schema xmlns:xsd="http://www.w3.org/2001/XMLSchema" xmlns:xs="http://www.w3.org/2001/XMLSchema" xmlns:p="http://schemas.microsoft.com/office/2006/metadata/properties" xmlns:ns2="f469d987-3536-4042-845b-11c6c10f55e4" xmlns:ns3="5188ea77-d324-4396-afdc-27b8543f78cf" targetNamespace="http://schemas.microsoft.com/office/2006/metadata/properties" ma:root="true" ma:fieldsID="bc01b560efecdfb51c9402aee97f8a2c" ns2:_="" ns3:_="">
    <xsd:import namespace="f469d987-3536-4042-845b-11c6c10f55e4"/>
    <xsd:import namespace="5188ea77-d324-4396-afdc-27b8543f78c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69d987-3536-4042-845b-11c6c10f55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88ea77-d324-4396-afdc-27b8543f78c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BC1F76-2646-4DA4-B162-D4B2C7F8D84E}"/>
</file>

<file path=customXml/itemProps2.xml><?xml version="1.0" encoding="utf-8"?>
<ds:datastoreItem xmlns:ds="http://schemas.openxmlformats.org/officeDocument/2006/customXml" ds:itemID="{A3B40188-B7C5-42A3-86CB-FB8EF936313A}"/>
</file>

<file path=customXml/itemProps3.xml><?xml version="1.0" encoding="utf-8"?>
<ds:datastoreItem xmlns:ds="http://schemas.openxmlformats.org/officeDocument/2006/customXml" ds:itemID="{9D39A269-1079-4B00-8E09-02B0D24E35E6}"/>
</file>

<file path=docProps/app.xml><?xml version="1.0" encoding="utf-8"?>
<Properties xmlns="http://schemas.openxmlformats.org/officeDocument/2006/extended-properties" xmlns:vt="http://schemas.openxmlformats.org/officeDocument/2006/docPropsVTypes">
  <TotalTime>827</TotalTime>
  <Words>1551</Words>
  <Application>Microsoft Office PowerPoint</Application>
  <PresentationFormat>Widescreen</PresentationFormat>
  <Paragraphs>70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          LMI for the Careers Leader  Part 2 What are schools and colleges required to deliver? </vt:lpstr>
      <vt:lpstr>What does it say in the Careers Strategy?</vt:lpstr>
      <vt:lpstr>What does the Statutory Guidance say…</vt:lpstr>
      <vt:lpstr>What does Benchmark 2 tell us about LMI?</vt:lpstr>
      <vt:lpstr>How can the Gatsby Toolkit help?</vt:lpstr>
      <vt:lpstr>How can the Gatsby Toolkit help SEND settings?</vt:lpstr>
      <vt:lpstr>ASK and JCP can provide up to date messaging</vt:lpstr>
      <vt:lpstr>But how you do it is up to you. Remember…</vt:lpstr>
      <vt:lpstr>If you’re eager to learn more…</vt:lpstr>
      <vt:lpstr>In Part 3 we will ask the question what does the North East labour market look like?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Miners</dc:creator>
  <cp:lastModifiedBy>Mark Fox</cp:lastModifiedBy>
  <cp:revision>66</cp:revision>
  <dcterms:created xsi:type="dcterms:W3CDTF">2019-11-28T00:18:28Z</dcterms:created>
  <dcterms:modified xsi:type="dcterms:W3CDTF">2021-11-24T09:47:40Z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0x0101001D72C29DAA412E49BAAFF08A5483A59D</vt:lpwstr>
  </property>
</Properties>
</file>