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7" r:id="rId5"/>
    <p:sldId id="536" r:id="rId6"/>
    <p:sldId id="537" r:id="rId7"/>
    <p:sldId id="282" r:id="rId8"/>
    <p:sldId id="539" r:id="rId9"/>
    <p:sldId id="540"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69031" autoAdjust="0"/>
  </p:normalViewPr>
  <p:slideViewPr>
    <p:cSldViewPr>
      <p:cViewPr varScale="1">
        <p:scale>
          <a:sx n="60" d="100"/>
          <a:sy n="60" d="100"/>
        </p:scale>
        <p:origin x="-21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36E1E30-ED6B-3D4D-AAFF-36088F28B69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xmlns="" id="{AD1B2FA2-236F-CD46-BC01-48D3F26E2992}"/>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363FE4-D251-FB4E-83B1-CA51E5A83DA8}" type="datetimeFigureOut">
              <a:rPr lang="en-US" altLang="en-US"/>
              <a:pPr/>
              <a:t>06/11/20</a:t>
            </a:fld>
            <a:endParaRPr lang="en-US" altLang="en-US"/>
          </a:p>
        </p:txBody>
      </p:sp>
      <p:sp>
        <p:nvSpPr>
          <p:cNvPr id="4" name="Footer Placeholder 3">
            <a:extLst>
              <a:ext uri="{FF2B5EF4-FFF2-40B4-BE49-F238E27FC236}">
                <a16:creationId xmlns:a16="http://schemas.microsoft.com/office/drawing/2014/main" xmlns="" id="{0EBAE693-4615-F748-9B77-0AC564352D74}"/>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xmlns="" id="{375ED37D-BC21-1A42-997C-683180E996AD}"/>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2D141F-266C-C74B-AEC8-47A4D0D57774}" type="slidenum">
              <a:rPr lang="en-US" altLang="en-US"/>
              <a:pPr/>
              <a:t>‹#›</a:t>
            </a:fld>
            <a:endParaRPr lang="en-US" altLang="en-US"/>
          </a:p>
        </p:txBody>
      </p:sp>
    </p:spTree>
    <p:extLst>
      <p:ext uri="{BB962C8B-B14F-4D97-AF65-F5344CB8AC3E}">
        <p14:creationId xmlns:p14="http://schemas.microsoft.com/office/powerpoint/2010/main" val="1426382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7797DD78-D499-F74E-A9B4-E53F8A1841E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charset="0"/>
              </a:defRPr>
            </a:lvl1pPr>
          </a:lstStyle>
          <a:p>
            <a:pPr>
              <a:defRPr/>
            </a:pPr>
            <a:endParaRPr lang="en-GB" altLang="en-US"/>
          </a:p>
        </p:txBody>
      </p:sp>
      <p:sp>
        <p:nvSpPr>
          <p:cNvPr id="47107" name="Rectangle 3">
            <a:extLst>
              <a:ext uri="{FF2B5EF4-FFF2-40B4-BE49-F238E27FC236}">
                <a16:creationId xmlns:a16="http://schemas.microsoft.com/office/drawing/2014/main" xmlns="" id="{1B2DB499-DC95-064F-B29F-389E07D8D224}"/>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7BA27173-4017-A248-9F20-5B5014836CDE}" type="datetimeFigureOut">
              <a:rPr lang="en-GB" altLang="en-US"/>
              <a:pPr/>
              <a:t>06/11/20</a:t>
            </a:fld>
            <a:endParaRPr lang="en-GB" altLang="en-US"/>
          </a:p>
        </p:txBody>
      </p:sp>
      <p:sp>
        <p:nvSpPr>
          <p:cNvPr id="3076" name="Rectangle 4">
            <a:extLst>
              <a:ext uri="{FF2B5EF4-FFF2-40B4-BE49-F238E27FC236}">
                <a16:creationId xmlns:a16="http://schemas.microsoft.com/office/drawing/2014/main" xmlns="" id="{D3F999D5-6B48-6148-A841-28765CF33563}"/>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7109" name="Rectangle 5">
            <a:extLst>
              <a:ext uri="{FF2B5EF4-FFF2-40B4-BE49-F238E27FC236}">
                <a16:creationId xmlns:a16="http://schemas.microsoft.com/office/drawing/2014/main" xmlns="" id="{2D0AEB6C-5C76-9F45-A39D-EBE06CBA34CB}"/>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7110" name="Rectangle 6">
            <a:extLst>
              <a:ext uri="{FF2B5EF4-FFF2-40B4-BE49-F238E27FC236}">
                <a16:creationId xmlns:a16="http://schemas.microsoft.com/office/drawing/2014/main" xmlns="" id="{FC2010A3-F39A-3445-835D-C40CAFDF6814}"/>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charset="0"/>
              </a:defRPr>
            </a:lvl1pPr>
          </a:lstStyle>
          <a:p>
            <a:pPr>
              <a:defRPr/>
            </a:pPr>
            <a:endParaRPr lang="en-GB" altLang="en-US"/>
          </a:p>
        </p:txBody>
      </p:sp>
      <p:sp>
        <p:nvSpPr>
          <p:cNvPr id="47111" name="Rectangle 7">
            <a:extLst>
              <a:ext uri="{FF2B5EF4-FFF2-40B4-BE49-F238E27FC236}">
                <a16:creationId xmlns:a16="http://schemas.microsoft.com/office/drawing/2014/main" xmlns="" id="{F3C34ED2-79FB-DC46-B949-697B09085AAB}"/>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E777D505-3367-764B-974E-05FD35492FAF}" type="slidenum">
              <a:rPr lang="en-GB" altLang="en-US"/>
              <a:pPr/>
              <a:t>‹#›</a:t>
            </a:fld>
            <a:endParaRPr lang="en-GB" altLang="en-US"/>
          </a:p>
        </p:txBody>
      </p:sp>
    </p:spTree>
    <p:extLst>
      <p:ext uri="{BB962C8B-B14F-4D97-AF65-F5344CB8AC3E}">
        <p14:creationId xmlns:p14="http://schemas.microsoft.com/office/powerpoint/2010/main" val="3966251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1</a:t>
            </a:fld>
            <a:endParaRPr lang="en-GB" altLang="en-US"/>
          </a:p>
        </p:txBody>
      </p:sp>
    </p:spTree>
    <p:extLst>
      <p:ext uri="{BB962C8B-B14F-4D97-AF65-F5344CB8AC3E}">
        <p14:creationId xmlns:p14="http://schemas.microsoft.com/office/powerpoint/2010/main" val="38677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clue is in the name… it’s what keeps our grown ups busy.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They have to use all the things they are good at (their skills) to work in a business and then the business can earn money and they then also earn money.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Ask – what things are we good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2</a:t>
            </a:fld>
            <a:endParaRPr lang="en-GB" altLang="en-US"/>
          </a:p>
        </p:txBody>
      </p:sp>
    </p:spTree>
    <p:extLst>
      <p:ext uri="{BB962C8B-B14F-4D97-AF65-F5344CB8AC3E}">
        <p14:creationId xmlns:p14="http://schemas.microsoft.com/office/powerpoint/2010/main" val="35265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focus on a few different skills today.</a:t>
            </a:r>
          </a:p>
          <a:p>
            <a:r>
              <a:rPr lang="en-GB" dirty="0"/>
              <a:t>Ask what these skills mean:</a:t>
            </a:r>
          </a:p>
          <a:p>
            <a:r>
              <a:rPr lang="en-GB" dirty="0"/>
              <a:t>Team work – working together in groups. May want to ask -  When do we do this?</a:t>
            </a:r>
          </a:p>
          <a:p>
            <a:r>
              <a:rPr lang="en-GB" dirty="0"/>
              <a:t>Communication – talking and listening. Discussion that sometimes listening is the most important part of communication?</a:t>
            </a:r>
          </a:p>
          <a:p>
            <a:r>
              <a:rPr lang="en-GB" dirty="0"/>
              <a:t>Leadership – this is not someone who is just bossy! This is someone who ‘guides’ the business and the people in it. Often it can be compared to ‘steering’ the ship as everyone who works on the ship does their jobs/things the leader is looking at the way forward.</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3</a:t>
            </a:fld>
            <a:endParaRPr lang="en-GB" altLang="en-US"/>
          </a:p>
        </p:txBody>
      </p:sp>
    </p:spTree>
    <p:extLst>
      <p:ext uri="{BB962C8B-B14F-4D97-AF65-F5344CB8AC3E}">
        <p14:creationId xmlns:p14="http://schemas.microsoft.com/office/powerpoint/2010/main" val="355332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Covering a wide range of school settings across the North East LEP region, different </a:t>
            </a:r>
            <a:r>
              <a:rPr lang="en-US" dirty="0" err="1"/>
              <a:t>Ofsted</a:t>
            </a:r>
            <a:r>
              <a:rPr lang="en-US" dirty="0"/>
              <a:t> criteria</a:t>
            </a:r>
            <a:endParaRPr lang="en-US" sz="900" dirty="0"/>
          </a:p>
          <a:p>
            <a:endParaRPr lang="en-GB" altLang="en-US" sz="1200" b="0" dirty="0"/>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4</a:t>
            </a:fld>
            <a:endParaRPr lang="en-GB" altLang="en-US"/>
          </a:p>
        </p:txBody>
      </p:sp>
    </p:spTree>
    <p:extLst>
      <p:ext uri="{BB962C8B-B14F-4D97-AF65-F5344CB8AC3E}">
        <p14:creationId xmlns:p14="http://schemas.microsoft.com/office/powerpoint/2010/main" val="282679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Chose some relevant videos from the selection provided to show to the class at this point,</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5</a:t>
            </a:fld>
            <a:endParaRPr lang="en-GB" altLang="en-US"/>
          </a:p>
        </p:txBody>
      </p:sp>
    </p:spTree>
    <p:extLst>
      <p:ext uri="{BB962C8B-B14F-4D97-AF65-F5344CB8AC3E}">
        <p14:creationId xmlns:p14="http://schemas.microsoft.com/office/powerpoint/2010/main" val="183047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select some of the questions above for the class to discuss after watching the videos or to think about as they watch.</a:t>
            </a:r>
          </a:p>
        </p:txBody>
      </p:sp>
      <p:sp>
        <p:nvSpPr>
          <p:cNvPr id="4" name="Slide Number Placeholder 3"/>
          <p:cNvSpPr>
            <a:spLocks noGrp="1"/>
          </p:cNvSpPr>
          <p:nvPr>
            <p:ph type="sldNum" sz="quarter" idx="5"/>
          </p:nvPr>
        </p:nvSpPr>
        <p:spPr/>
        <p:txBody>
          <a:bodyPr/>
          <a:lstStyle/>
          <a:p>
            <a:fld id="{E777D505-3367-764B-974E-05FD35492FAF}" type="slidenum">
              <a:rPr lang="en-GB" altLang="en-US" smtClean="0"/>
              <a:pPr/>
              <a:t>6</a:t>
            </a:fld>
            <a:endParaRPr lang="en-GB" altLang="en-US"/>
          </a:p>
        </p:txBody>
      </p:sp>
    </p:spTree>
    <p:extLst>
      <p:ext uri="{BB962C8B-B14F-4D97-AF65-F5344CB8AC3E}">
        <p14:creationId xmlns:p14="http://schemas.microsoft.com/office/powerpoint/2010/main" val="263127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23528" y="1556792"/>
            <a:ext cx="468052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8D0E57"/>
                </a:solidFill>
              </a:defRPr>
            </a:lvl1pPr>
          </a:lstStyle>
          <a:p>
            <a:pPr lvl="0"/>
            <a:r>
              <a:rPr lang="en-AU" dirty="0"/>
              <a:t>Click to edit Master title style</a:t>
            </a:r>
            <a:endParaRPr lang="en-GB" dirty="0"/>
          </a:p>
        </p:txBody>
      </p:sp>
    </p:spTree>
    <p:extLst>
      <p:ext uri="{BB962C8B-B14F-4D97-AF65-F5344CB8AC3E}">
        <p14:creationId xmlns:p14="http://schemas.microsoft.com/office/powerpoint/2010/main" val="93523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8D0E5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15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436972"/>
            <a:ext cx="7772400" cy="1362075"/>
          </a:xfrm>
        </p:spPr>
        <p:txBody>
          <a:bodyPr anchor="t"/>
          <a:lstStyle>
            <a:lvl1pPr algn="l">
              <a:defRPr sz="3200" b="1" cap="none">
                <a:solidFill>
                  <a:schemeClr val="bg1"/>
                </a:solidFill>
              </a:defRPr>
            </a:lvl1pPr>
          </a:lstStyle>
          <a:p>
            <a:r>
              <a:rPr lang="en-AU" dirty="0"/>
              <a:t>Click to edit Master title style</a:t>
            </a:r>
            <a:endParaRPr lang="en-GB" dirty="0"/>
          </a:p>
        </p:txBody>
      </p:sp>
      <p:sp>
        <p:nvSpPr>
          <p:cNvPr id="3" name="Text Placeholder 2"/>
          <p:cNvSpPr>
            <a:spLocks noGrp="1"/>
          </p:cNvSpPr>
          <p:nvPr>
            <p:ph type="body" idx="1"/>
          </p:nvPr>
        </p:nvSpPr>
        <p:spPr>
          <a:xfrm>
            <a:off x="395536" y="2949141"/>
            <a:ext cx="7772400" cy="504056"/>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6118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64904"/>
            <a:ext cx="4038600" cy="2808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564904"/>
            <a:ext cx="4038600" cy="2808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187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6778625"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247203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192116"/>
            <a:ext cx="4040188" cy="1542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47203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192116"/>
            <a:ext cx="4041775" cy="1542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480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906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38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55576"/>
            <a:ext cx="5486400"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Tree>
    <p:extLst>
      <p:ext uri="{BB962C8B-B14F-4D97-AF65-F5344CB8AC3E}">
        <p14:creationId xmlns:p14="http://schemas.microsoft.com/office/powerpoint/2010/main" val="3778295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0A9107F-CF5B-9043-A3D4-FA5CF2157D2E}"/>
              </a:ext>
            </a:extLst>
          </p:cNvPr>
          <p:cNvSpPr>
            <a:spLocks noGrp="1"/>
          </p:cNvSpPr>
          <p:nvPr>
            <p:ph type="title"/>
          </p:nvPr>
        </p:nvSpPr>
        <p:spPr bwMode="auto">
          <a:xfrm>
            <a:off x="468313" y="1267917"/>
            <a:ext cx="677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a16="http://schemas.microsoft.com/office/drawing/2014/main" xmlns="" id="{6F1697E1-A7C0-E942-95AB-2096E734C240}"/>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4081" r:id="rId1"/>
    <p:sldLayoutId id="2147484075" r:id="rId2"/>
    <p:sldLayoutId id="2147484082" r:id="rId3"/>
    <p:sldLayoutId id="2147484076" r:id="rId4"/>
    <p:sldLayoutId id="2147484077" r:id="rId5"/>
    <p:sldLayoutId id="2147484078" r:id="rId6"/>
    <p:sldLayoutId id="2147484079" r:id="rId7"/>
    <p:sldLayoutId id="2147484080" r:id="rId8"/>
  </p:sldLayoutIdLst>
  <p:txStyles>
    <p:titleStyle>
      <a:lvl1pPr algn="l" rtl="0" eaLnBrk="0" fontAlgn="base" hangingPunct="0">
        <a:spcBef>
          <a:spcPct val="0"/>
        </a:spcBef>
        <a:spcAft>
          <a:spcPct val="0"/>
        </a:spcAft>
        <a:defRPr sz="3200" b="1" kern="1200">
          <a:solidFill>
            <a:srgbClr val="8D0E57"/>
          </a:solidFill>
          <a:latin typeface="Arial"/>
          <a:ea typeface="MS PGothic" pitchFamily="34" charset="-128"/>
          <a:cs typeface="Arial"/>
        </a:defRPr>
      </a:lvl1pPr>
      <a:lvl2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8D0E57"/>
          </a:solidFill>
          <a:latin typeface="Arial" charset="0"/>
          <a:ea typeface="MS PGothic" pitchFamily="34" charset="-128"/>
          <a:cs typeface="Arial"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S PGothic" pitchFamily="34" charset="-128"/>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playlist?list=PLmJ842c9HZ4pWGCDOzn9MIWhN_1Ru5dh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F849-37E1-E44F-82E7-D81C3A27A51F}"/>
              </a:ext>
            </a:extLst>
          </p:cNvPr>
          <p:cNvSpPr>
            <a:spLocks noGrp="1"/>
          </p:cNvSpPr>
          <p:nvPr>
            <p:ph type="title"/>
          </p:nvPr>
        </p:nvSpPr>
        <p:spPr>
          <a:xfrm>
            <a:off x="661014" y="2204864"/>
            <a:ext cx="7772400" cy="1362075"/>
          </a:xfrm>
        </p:spPr>
        <p:txBody>
          <a:bodyPr/>
          <a:lstStyle/>
          <a:p>
            <a:pPr algn="ctr"/>
            <a:r>
              <a:rPr lang="en-GB" dirty="0"/>
              <a:t>North East Ambition: Primary Pilot </a:t>
            </a:r>
            <a:br>
              <a:rPr lang="en-GB" dirty="0"/>
            </a:br>
            <a:endParaRPr lang="en-US" dirty="0"/>
          </a:p>
        </p:txBody>
      </p:sp>
      <p:sp>
        <p:nvSpPr>
          <p:cNvPr id="3" name="Text Placeholder 2">
            <a:extLst>
              <a:ext uri="{FF2B5EF4-FFF2-40B4-BE49-F238E27FC236}">
                <a16:creationId xmlns:a16="http://schemas.microsoft.com/office/drawing/2014/main" xmlns="" id="{6E749D79-E801-3A40-8414-D9634C0790B1}"/>
              </a:ext>
            </a:extLst>
          </p:cNvPr>
          <p:cNvSpPr>
            <a:spLocks noGrp="1"/>
          </p:cNvSpPr>
          <p:nvPr>
            <p:ph type="body" idx="1"/>
          </p:nvPr>
        </p:nvSpPr>
        <p:spPr>
          <a:xfrm>
            <a:off x="685800" y="3566939"/>
            <a:ext cx="7772400" cy="504056"/>
          </a:xfrm>
        </p:spPr>
        <p:txBody>
          <a:bodyPr/>
          <a:lstStyle/>
          <a:p>
            <a:pPr lvl="0"/>
            <a:r>
              <a:rPr lang="en-GB" dirty="0"/>
              <a:t>What is an entrepreneur?</a:t>
            </a:r>
          </a:p>
        </p:txBody>
      </p:sp>
    </p:spTree>
    <p:extLst>
      <p:ext uri="{BB962C8B-B14F-4D97-AF65-F5344CB8AC3E}">
        <p14:creationId xmlns:p14="http://schemas.microsoft.com/office/powerpoint/2010/main" val="116103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F1D78-C867-4833-ACDA-2E6A9E8B25B1}"/>
              </a:ext>
            </a:extLst>
          </p:cNvPr>
          <p:cNvSpPr>
            <a:spLocks noGrp="1"/>
          </p:cNvSpPr>
          <p:nvPr>
            <p:ph type="title"/>
          </p:nvPr>
        </p:nvSpPr>
        <p:spPr/>
        <p:txBody>
          <a:bodyPr/>
          <a:lstStyle/>
          <a:p>
            <a:r>
              <a:rPr lang="en-GB" dirty="0"/>
              <a:t>What is a business?</a:t>
            </a:r>
          </a:p>
        </p:txBody>
      </p:sp>
      <p:sp>
        <p:nvSpPr>
          <p:cNvPr id="3" name="Content Placeholder 2">
            <a:extLst>
              <a:ext uri="{FF2B5EF4-FFF2-40B4-BE49-F238E27FC236}">
                <a16:creationId xmlns:a16="http://schemas.microsoft.com/office/drawing/2014/main" xmlns="" id="{BCFDBB0C-5F0B-489C-9461-4EDCF234031B}"/>
              </a:ext>
            </a:extLst>
          </p:cNvPr>
          <p:cNvSpPr>
            <a:spLocks noGrp="1"/>
          </p:cNvSpPr>
          <p:nvPr>
            <p:ph idx="1"/>
          </p:nvPr>
        </p:nvSpPr>
        <p:spPr/>
        <p:txBody>
          <a:bodyPr/>
          <a:lstStyle/>
          <a:p>
            <a:pPr marL="0" indent="0" algn="ctr">
              <a:buNone/>
            </a:pPr>
            <a:r>
              <a:rPr lang="en-GB" sz="4000" b="1" dirty="0"/>
              <a:t>BUSY</a:t>
            </a:r>
          </a:p>
          <a:p>
            <a:pPr marL="0" indent="0" algn="ctr">
              <a:buNone/>
            </a:pPr>
            <a:r>
              <a:rPr lang="en-GB" sz="4000" b="1" dirty="0"/>
              <a:t>MONEY</a:t>
            </a:r>
          </a:p>
        </p:txBody>
      </p:sp>
    </p:spTree>
    <p:extLst>
      <p:ext uri="{BB962C8B-B14F-4D97-AF65-F5344CB8AC3E}">
        <p14:creationId xmlns:p14="http://schemas.microsoft.com/office/powerpoint/2010/main" val="393244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94D4A-4FE7-4936-9C02-47AB450356C9}"/>
              </a:ext>
            </a:extLst>
          </p:cNvPr>
          <p:cNvSpPr>
            <a:spLocks noGrp="1"/>
          </p:cNvSpPr>
          <p:nvPr>
            <p:ph type="title"/>
          </p:nvPr>
        </p:nvSpPr>
        <p:spPr/>
        <p:txBody>
          <a:bodyPr/>
          <a:lstStyle/>
          <a:p>
            <a:r>
              <a:rPr lang="en-GB" dirty="0"/>
              <a:t>Skills</a:t>
            </a:r>
          </a:p>
        </p:txBody>
      </p:sp>
      <p:sp>
        <p:nvSpPr>
          <p:cNvPr id="3" name="Content Placeholder 2">
            <a:extLst>
              <a:ext uri="{FF2B5EF4-FFF2-40B4-BE49-F238E27FC236}">
                <a16:creationId xmlns:a16="http://schemas.microsoft.com/office/drawing/2014/main" xmlns="" id="{8508CACE-7393-4C0B-A8AF-C08658BEDDA2}"/>
              </a:ext>
            </a:extLst>
          </p:cNvPr>
          <p:cNvSpPr>
            <a:spLocks noGrp="1"/>
          </p:cNvSpPr>
          <p:nvPr>
            <p:ph idx="1"/>
          </p:nvPr>
        </p:nvSpPr>
        <p:spPr/>
        <p:txBody>
          <a:bodyPr/>
          <a:lstStyle/>
          <a:p>
            <a:r>
              <a:rPr lang="en-GB" dirty="0"/>
              <a:t>Team Work</a:t>
            </a:r>
          </a:p>
          <a:p>
            <a:r>
              <a:rPr lang="en-GB" dirty="0"/>
              <a:t>Communication</a:t>
            </a:r>
          </a:p>
          <a:p>
            <a:r>
              <a:rPr lang="en-GB" dirty="0"/>
              <a:t>Leadership</a:t>
            </a:r>
          </a:p>
        </p:txBody>
      </p:sp>
    </p:spTree>
    <p:extLst>
      <p:ext uri="{BB962C8B-B14F-4D97-AF65-F5344CB8AC3E}">
        <p14:creationId xmlns:p14="http://schemas.microsoft.com/office/powerpoint/2010/main" val="145776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89D98-D4C0-BE45-A323-04231EB23A40}"/>
              </a:ext>
            </a:extLst>
          </p:cNvPr>
          <p:cNvSpPr>
            <a:spLocks noGrp="1"/>
          </p:cNvSpPr>
          <p:nvPr>
            <p:ph type="title"/>
          </p:nvPr>
        </p:nvSpPr>
        <p:spPr>
          <a:xfrm>
            <a:off x="457967" y="1196752"/>
            <a:ext cx="7426401" cy="1143000"/>
          </a:xfrm>
        </p:spPr>
        <p:txBody>
          <a:bodyPr/>
          <a:lstStyle/>
          <a:p>
            <a:r>
              <a:rPr lang="en-US" dirty="0"/>
              <a:t>What is an entrepreneur?</a:t>
            </a:r>
          </a:p>
        </p:txBody>
      </p:sp>
      <p:sp>
        <p:nvSpPr>
          <p:cNvPr id="3" name="Content Placeholder 2">
            <a:extLst>
              <a:ext uri="{FF2B5EF4-FFF2-40B4-BE49-F238E27FC236}">
                <a16:creationId xmlns:a16="http://schemas.microsoft.com/office/drawing/2014/main" xmlns="" id="{94F74134-CDA9-D640-948D-02F2A7828CB3}"/>
              </a:ext>
            </a:extLst>
          </p:cNvPr>
          <p:cNvSpPr>
            <a:spLocks noGrp="1"/>
          </p:cNvSpPr>
          <p:nvPr>
            <p:ph idx="1"/>
          </p:nvPr>
        </p:nvSpPr>
        <p:spPr>
          <a:xfrm>
            <a:off x="455736" y="2204864"/>
            <a:ext cx="8229600" cy="3239174"/>
          </a:xfrm>
        </p:spPr>
        <p:txBody>
          <a:bodyPr/>
          <a:lstStyle/>
          <a:p>
            <a:pPr>
              <a:buFont typeface="Arial" charset="0"/>
              <a:buChar char="•"/>
              <a:defRPr/>
            </a:pPr>
            <a:r>
              <a:rPr lang="en-GB" dirty="0">
                <a:solidFill>
                  <a:schemeClr val="tx1"/>
                </a:solidFill>
              </a:rPr>
              <a:t>A person who sets up a business </a:t>
            </a:r>
          </a:p>
          <a:p>
            <a:pPr marL="0" indent="0">
              <a:buNone/>
            </a:pPr>
            <a:endParaRPr lang="en-US" dirty="0"/>
          </a:p>
        </p:txBody>
      </p:sp>
    </p:spTree>
    <p:extLst>
      <p:ext uri="{BB962C8B-B14F-4D97-AF65-F5344CB8AC3E}">
        <p14:creationId xmlns:p14="http://schemas.microsoft.com/office/powerpoint/2010/main" val="30226121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14BFD-9DFA-453D-A3D0-F1E25A8A978F}"/>
              </a:ext>
            </a:extLst>
          </p:cNvPr>
          <p:cNvSpPr>
            <a:spLocks noGrp="1"/>
          </p:cNvSpPr>
          <p:nvPr>
            <p:ph type="title"/>
          </p:nvPr>
        </p:nvSpPr>
        <p:spPr/>
        <p:txBody>
          <a:bodyPr/>
          <a:lstStyle/>
          <a:p>
            <a:r>
              <a:rPr lang="en-GB" dirty="0"/>
              <a:t>Let’s hear from some entrepreneurs…</a:t>
            </a:r>
          </a:p>
        </p:txBody>
      </p:sp>
      <p:sp>
        <p:nvSpPr>
          <p:cNvPr id="5" name="TextBox 4"/>
          <p:cNvSpPr txBox="1"/>
          <p:nvPr/>
        </p:nvSpPr>
        <p:spPr>
          <a:xfrm>
            <a:off x="539552" y="2348880"/>
            <a:ext cx="7488832" cy="677108"/>
          </a:xfrm>
          <a:prstGeom prst="rect">
            <a:avLst/>
          </a:prstGeom>
          <a:noFill/>
        </p:spPr>
        <p:txBody>
          <a:bodyPr wrap="square" rtlCol="0">
            <a:spAutoFit/>
          </a:bodyPr>
          <a:lstStyle/>
          <a:p>
            <a:r>
              <a:rPr lang="en-GB" sz="2000" dirty="0" smtClean="0">
                <a:latin typeface="Arial"/>
                <a:cs typeface="Arial"/>
                <a:hlinkClick r:id="rId3"/>
              </a:rPr>
              <a:t>Click here to watch the KS1 playlist on YouTube</a:t>
            </a:r>
            <a:endParaRPr lang="en-GB" sz="2000" dirty="0">
              <a:latin typeface="Arial"/>
              <a:cs typeface="Arial"/>
            </a:endParaRPr>
          </a:p>
          <a:p>
            <a:endParaRPr lang="en-US" dirty="0"/>
          </a:p>
        </p:txBody>
      </p:sp>
    </p:spTree>
    <p:extLst>
      <p:ext uri="{BB962C8B-B14F-4D97-AF65-F5344CB8AC3E}">
        <p14:creationId xmlns:p14="http://schemas.microsoft.com/office/powerpoint/2010/main" val="2857684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B8902-DAA0-4D38-85B1-5ECED48FE65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xmlns="" id="{05AD79B3-2C49-4E20-94DB-9DE502A42AE5}"/>
              </a:ext>
            </a:extLst>
          </p:cNvPr>
          <p:cNvSpPr>
            <a:spLocks noGrp="1"/>
          </p:cNvSpPr>
          <p:nvPr>
            <p:ph idx="1"/>
          </p:nvPr>
        </p:nvSpPr>
        <p:spPr/>
        <p:txBody>
          <a:bodyPr/>
          <a:lstStyle/>
          <a:p>
            <a:r>
              <a:rPr lang="en-GB" dirty="0"/>
              <a:t>What skills do you think these business owners have had to use?</a:t>
            </a:r>
          </a:p>
          <a:p>
            <a:r>
              <a:rPr lang="en-GB" dirty="0"/>
              <a:t>What keeps these </a:t>
            </a:r>
            <a:r>
              <a:rPr lang="en-GB"/>
              <a:t>entrepreneurs busy?</a:t>
            </a:r>
            <a:endParaRPr lang="en-GB" dirty="0"/>
          </a:p>
          <a:p>
            <a:r>
              <a:rPr lang="en-GB" dirty="0"/>
              <a:t>Would you like to run your own business in the future?</a:t>
            </a:r>
          </a:p>
          <a:p>
            <a:pPr marL="0" indent="0">
              <a:buNone/>
            </a:pPr>
            <a:endParaRPr lang="en-GB" dirty="0"/>
          </a:p>
          <a:p>
            <a:endParaRPr lang="en-GB" dirty="0"/>
          </a:p>
        </p:txBody>
      </p:sp>
    </p:spTree>
    <p:extLst>
      <p:ext uri="{BB962C8B-B14F-4D97-AF65-F5344CB8AC3E}">
        <p14:creationId xmlns:p14="http://schemas.microsoft.com/office/powerpoint/2010/main" val="11105730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3890FB4DEFB4458D949D41DB4101B0" ma:contentTypeVersion="12" ma:contentTypeDescription="Create a new document." ma:contentTypeScope="" ma:versionID="3e0caf9b95f27790264a5041c39f1e31">
  <xsd:schema xmlns:xsd="http://www.w3.org/2001/XMLSchema" xmlns:xs="http://www.w3.org/2001/XMLSchema" xmlns:p="http://schemas.microsoft.com/office/2006/metadata/properties" xmlns:ns2="df3796ce-7c0f-4a1a-ae4c-6eb95a3718b9" xmlns:ns3="f25deeca-256d-49db-938e-245f5516e02c" targetNamespace="http://schemas.microsoft.com/office/2006/metadata/properties" ma:root="true" ma:fieldsID="f812cf3088d2669f383e2fdcb1a5841e" ns2:_="" ns3:_="">
    <xsd:import namespace="df3796ce-7c0f-4a1a-ae4c-6eb95a3718b9"/>
    <xsd:import namespace="f25deeca-256d-49db-938e-245f5516e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796ce-7c0f-4a1a-ae4c-6eb95a371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deeca-256d-49db-938e-245f5516e0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687D4-E9E8-4FDE-A3D7-1987B723E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796ce-7c0f-4a1a-ae4c-6eb95a3718b9"/>
    <ds:schemaRef ds:uri="f25deeca-256d-49db-938e-245f5516e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B0EA45-F8AA-4B58-AA9B-B6825C2F7E8C}">
  <ds:schemaRefs>
    <ds:schemaRef ds:uri="http://schemas.microsoft.com/sharepoint/v3/contenttype/forms"/>
  </ds:schemaRefs>
</ds:datastoreItem>
</file>

<file path=customXml/itemProps3.xml><?xml version="1.0" encoding="utf-8"?>
<ds:datastoreItem xmlns:ds="http://schemas.openxmlformats.org/officeDocument/2006/customXml" ds:itemID="{9E81F918-2F9F-4BC7-8BD5-26C10CCBFB3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935</TotalTime>
  <Words>319</Words>
  <Application>Microsoft Macintosh PowerPoint</Application>
  <PresentationFormat>On-screen Show (4:3)</PresentationFormat>
  <Paragraphs>34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North East Ambition: Primary Pilot  </vt:lpstr>
      <vt:lpstr>What is a business?</vt:lpstr>
      <vt:lpstr>Skills</vt:lpstr>
      <vt:lpstr>What is an entrepreneur?</vt:lpstr>
      <vt:lpstr>Let’s hear from some entrepreneurs…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 East Primary Pilot</dc:title>
  <dc:creator>Phil Graham</dc:creator>
  <cp:lastModifiedBy>David Brookbanks</cp:lastModifiedBy>
  <cp:revision>64</cp:revision>
  <dcterms:created xsi:type="dcterms:W3CDTF">2019-11-13T10:23:45Z</dcterms:created>
  <dcterms:modified xsi:type="dcterms:W3CDTF">2020-11-06T15:41:39Z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0x010100883890FB4DEFB4458D949D41DB4101B0</vt:lpwstr>
  </property>
</Properties>
</file>