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8" r:id="rId5"/>
    <p:sldId id="257" r:id="rId6"/>
    <p:sldId id="259" r:id="rId7"/>
    <p:sldId id="284" r:id="rId8"/>
    <p:sldId id="262" r:id="rId9"/>
    <p:sldId id="263" r:id="rId10"/>
    <p:sldId id="267" r:id="rId11"/>
    <p:sldId id="264" r:id="rId12"/>
    <p:sldId id="268" r:id="rId13"/>
    <p:sldId id="269" r:id="rId14"/>
    <p:sldId id="270" r:id="rId15"/>
    <p:sldId id="271" r:id="rId16"/>
    <p:sldId id="280" r:id="rId17"/>
    <p:sldId id="277" r:id="rId18"/>
    <p:sldId id="278" r:id="rId19"/>
    <p:sldId id="279" r:id="rId20"/>
    <p:sldId id="281" r:id="rId21"/>
    <p:sldId id="283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  <a:srgbClr val="212A6F"/>
    <a:srgbClr val="193076"/>
    <a:srgbClr val="FAB500"/>
    <a:srgbClr val="0095C8"/>
    <a:srgbClr val="A0B105"/>
    <a:srgbClr val="86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0D5001-6729-967F-02A3-E75F56B0F051}" v="102" dt="2021-04-07T09:50:13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9"/>
    <p:restoredTop sz="80739"/>
  </p:normalViewPr>
  <p:slideViewPr>
    <p:cSldViewPr>
      <p:cViewPr varScale="1">
        <p:scale>
          <a:sx n="92" d="100"/>
          <a:sy n="92" d="100"/>
        </p:scale>
        <p:origin x="232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Wale" userId="S::charlottewale@bydesign-group.co.uk::2208e66f-59ba-4e1a-9325-94d8d9d28853" providerId="AD" clId="Web-{750D5001-6729-967F-02A3-E75F56B0F051}"/>
    <pc:docChg chg="modSld">
      <pc:chgData name="Charlotte Wale" userId="S::charlottewale@bydesign-group.co.uk::2208e66f-59ba-4e1a-9325-94d8d9d28853" providerId="AD" clId="Web-{750D5001-6729-967F-02A3-E75F56B0F051}" dt="2021-04-07T09:50:13.856" v="85"/>
      <pc:docMkLst>
        <pc:docMk/>
      </pc:docMkLst>
      <pc:sldChg chg="modSp">
        <pc:chgData name="Charlotte Wale" userId="S::charlottewale@bydesign-group.co.uk::2208e66f-59ba-4e1a-9325-94d8d9d28853" providerId="AD" clId="Web-{750D5001-6729-967F-02A3-E75F56B0F051}" dt="2021-04-07T09:47:42.025" v="2" actId="20577"/>
        <pc:sldMkLst>
          <pc:docMk/>
          <pc:sldMk cId="1432563692" sldId="257"/>
        </pc:sldMkLst>
        <pc:spChg chg="mod">
          <ac:chgData name="Charlotte Wale" userId="S::charlottewale@bydesign-group.co.uk::2208e66f-59ba-4e1a-9325-94d8d9d28853" providerId="AD" clId="Web-{750D5001-6729-967F-02A3-E75F56B0F051}" dt="2021-04-07T09:47:42.025" v="2" actId="20577"/>
          <ac:spMkLst>
            <pc:docMk/>
            <pc:sldMk cId="1432563692" sldId="257"/>
            <ac:spMk id="5" creationId="{6F93F825-CE78-425B-9482-EFD15D45B441}"/>
          </ac:spMkLst>
        </pc:spChg>
      </pc:sldChg>
      <pc:sldChg chg="modSp">
        <pc:chgData name="Charlotte Wale" userId="S::charlottewale@bydesign-group.co.uk::2208e66f-59ba-4e1a-9325-94d8d9d28853" providerId="AD" clId="Web-{750D5001-6729-967F-02A3-E75F56B0F051}" dt="2021-04-07T09:46:40.649" v="1" actId="1076"/>
        <pc:sldMkLst>
          <pc:docMk/>
          <pc:sldMk cId="1901136804" sldId="258"/>
        </pc:sldMkLst>
        <pc:spChg chg="mod">
          <ac:chgData name="Charlotte Wale" userId="S::charlottewale@bydesign-group.co.uk::2208e66f-59ba-4e1a-9325-94d8d9d28853" providerId="AD" clId="Web-{750D5001-6729-967F-02A3-E75F56B0F051}" dt="2021-04-07T09:46:40.649" v="1" actId="1076"/>
          <ac:spMkLst>
            <pc:docMk/>
            <pc:sldMk cId="1901136804" sldId="258"/>
            <ac:spMk id="2" creationId="{5C2FF849-37E1-E44F-82E7-D81C3A27A51F}"/>
          </ac:spMkLst>
        </pc:spChg>
      </pc:sldChg>
      <pc:sldChg chg="modSp">
        <pc:chgData name="Charlotte Wale" userId="S::charlottewale@bydesign-group.co.uk::2208e66f-59ba-4e1a-9325-94d8d9d28853" providerId="AD" clId="Web-{750D5001-6729-967F-02A3-E75F56B0F051}" dt="2021-04-07T09:47:47.306" v="3" actId="20577"/>
        <pc:sldMkLst>
          <pc:docMk/>
          <pc:sldMk cId="1619897874" sldId="259"/>
        </pc:sldMkLst>
        <pc:spChg chg="mod">
          <ac:chgData name="Charlotte Wale" userId="S::charlottewale@bydesign-group.co.uk::2208e66f-59ba-4e1a-9325-94d8d9d28853" providerId="AD" clId="Web-{750D5001-6729-967F-02A3-E75F56B0F051}" dt="2021-04-07T09:47:47.306" v="3" actId="20577"/>
          <ac:spMkLst>
            <pc:docMk/>
            <pc:sldMk cId="1619897874" sldId="259"/>
            <ac:spMk id="6" creationId="{887D0483-2921-4873-9F03-6DB909A46BE1}"/>
          </ac:spMkLst>
        </pc:spChg>
      </pc:sldChg>
      <pc:sldChg chg="modSp">
        <pc:chgData name="Charlotte Wale" userId="S::charlottewale@bydesign-group.co.uk::2208e66f-59ba-4e1a-9325-94d8d9d28853" providerId="AD" clId="Web-{750D5001-6729-967F-02A3-E75F56B0F051}" dt="2021-04-07T09:47:55.822" v="5" actId="20577"/>
        <pc:sldMkLst>
          <pc:docMk/>
          <pc:sldMk cId="2189795475" sldId="262"/>
        </pc:sldMkLst>
        <pc:spChg chg="mod">
          <ac:chgData name="Charlotte Wale" userId="S::charlottewale@bydesign-group.co.uk::2208e66f-59ba-4e1a-9325-94d8d9d28853" providerId="AD" clId="Web-{750D5001-6729-967F-02A3-E75F56B0F051}" dt="2021-04-07T09:47:55.822" v="5" actId="20577"/>
          <ac:spMkLst>
            <pc:docMk/>
            <pc:sldMk cId="2189795475" sldId="262"/>
            <ac:spMk id="8" creationId="{7DCE3F0E-B832-4112-850B-0653A5353278}"/>
          </ac:spMkLst>
        </pc:spChg>
      </pc:sldChg>
      <pc:sldChg chg="modSp">
        <pc:chgData name="Charlotte Wale" userId="S::charlottewale@bydesign-group.co.uk::2208e66f-59ba-4e1a-9325-94d8d9d28853" providerId="AD" clId="Web-{750D5001-6729-967F-02A3-E75F56B0F051}" dt="2021-04-07T09:47:59.541" v="6" actId="20577"/>
        <pc:sldMkLst>
          <pc:docMk/>
          <pc:sldMk cId="148136448" sldId="263"/>
        </pc:sldMkLst>
        <pc:spChg chg="mod">
          <ac:chgData name="Charlotte Wale" userId="S::charlottewale@bydesign-group.co.uk::2208e66f-59ba-4e1a-9325-94d8d9d28853" providerId="AD" clId="Web-{750D5001-6729-967F-02A3-E75F56B0F051}" dt="2021-04-07T09:47:59.541" v="6" actId="20577"/>
          <ac:spMkLst>
            <pc:docMk/>
            <pc:sldMk cId="148136448" sldId="263"/>
            <ac:spMk id="8" creationId="{D0F71365-E670-4C11-893A-9A71349C29C2}"/>
          </ac:spMkLst>
        </pc:spChg>
      </pc:sldChg>
      <pc:sldChg chg="modSp">
        <pc:chgData name="Charlotte Wale" userId="S::charlottewale@bydesign-group.co.uk::2208e66f-59ba-4e1a-9325-94d8d9d28853" providerId="AD" clId="Web-{750D5001-6729-967F-02A3-E75F56B0F051}" dt="2021-04-07T09:48:38.464" v="17"/>
        <pc:sldMkLst>
          <pc:docMk/>
          <pc:sldMk cId="4284935418" sldId="264"/>
        </pc:sldMkLst>
        <pc:spChg chg="mod">
          <ac:chgData name="Charlotte Wale" userId="S::charlottewale@bydesign-group.co.uk::2208e66f-59ba-4e1a-9325-94d8d9d28853" providerId="AD" clId="Web-{750D5001-6729-967F-02A3-E75F56B0F051}" dt="2021-04-07T09:48:38.464" v="17"/>
          <ac:spMkLst>
            <pc:docMk/>
            <pc:sldMk cId="4284935418" sldId="264"/>
            <ac:spMk id="2" creationId="{165DCF38-2E8B-4967-8E3D-C7DE8AD44420}"/>
          </ac:spMkLst>
        </pc:spChg>
      </pc:sldChg>
      <pc:sldChg chg="modSp">
        <pc:chgData name="Charlotte Wale" userId="S::charlottewale@bydesign-group.co.uk::2208e66f-59ba-4e1a-9325-94d8d9d28853" providerId="AD" clId="Web-{750D5001-6729-967F-02A3-E75F56B0F051}" dt="2021-04-07T09:48:28.526" v="16"/>
        <pc:sldMkLst>
          <pc:docMk/>
          <pc:sldMk cId="23387916" sldId="267"/>
        </pc:sldMkLst>
        <pc:spChg chg="mod">
          <ac:chgData name="Charlotte Wale" userId="S::charlottewale@bydesign-group.co.uk::2208e66f-59ba-4e1a-9325-94d8d9d28853" providerId="AD" clId="Web-{750D5001-6729-967F-02A3-E75F56B0F051}" dt="2021-04-07T09:48:22.729" v="11"/>
          <ac:spMkLst>
            <pc:docMk/>
            <pc:sldMk cId="23387916" sldId="267"/>
            <ac:spMk id="2" creationId="{61D64913-C8ED-4701-97DC-DECD60442C8D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8:25.385" v="13"/>
          <ac:spMkLst>
            <pc:docMk/>
            <pc:sldMk cId="23387916" sldId="267"/>
            <ac:spMk id="6" creationId="{5F3E8558-D635-41DB-AC99-52742BEC6E27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8:28.510" v="15"/>
          <ac:spMkLst>
            <pc:docMk/>
            <pc:sldMk cId="23387916" sldId="267"/>
            <ac:spMk id="7" creationId="{C1007850-7DB8-4264-BD76-DD29E863D64B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8:22.745" v="12"/>
          <ac:spMkLst>
            <pc:docMk/>
            <pc:sldMk cId="23387916" sldId="267"/>
            <ac:spMk id="10" creationId="{0D4C2551-636B-45B6-94A3-57B8BFE013D5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8:25.401" v="14"/>
          <ac:spMkLst>
            <pc:docMk/>
            <pc:sldMk cId="23387916" sldId="267"/>
            <ac:spMk id="11" creationId="{969FB647-B8E8-4250-A494-08E3F5419E41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8:28.526" v="16"/>
          <ac:spMkLst>
            <pc:docMk/>
            <pc:sldMk cId="23387916" sldId="267"/>
            <ac:spMk id="12" creationId="{AF0FA7A3-A937-4882-A59F-CF083D7BFBA2}"/>
          </ac:spMkLst>
        </pc:spChg>
      </pc:sldChg>
      <pc:sldChg chg="modSp">
        <pc:chgData name="Charlotte Wale" userId="S::charlottewale@bydesign-group.co.uk::2208e66f-59ba-4e1a-9325-94d8d9d28853" providerId="AD" clId="Web-{750D5001-6729-967F-02A3-E75F56B0F051}" dt="2021-04-07T09:48:44.933" v="18" actId="20577"/>
        <pc:sldMkLst>
          <pc:docMk/>
          <pc:sldMk cId="1671304740" sldId="268"/>
        </pc:sldMkLst>
        <pc:spChg chg="mod">
          <ac:chgData name="Charlotte Wale" userId="S::charlottewale@bydesign-group.co.uk::2208e66f-59ba-4e1a-9325-94d8d9d28853" providerId="AD" clId="Web-{750D5001-6729-967F-02A3-E75F56B0F051}" dt="2021-04-07T09:48:44.933" v="18" actId="20577"/>
          <ac:spMkLst>
            <pc:docMk/>
            <pc:sldMk cId="1671304740" sldId="268"/>
            <ac:spMk id="8" creationId="{8CBDD7C4-5155-45FA-A862-BE374AA54E58}"/>
          </ac:spMkLst>
        </pc:spChg>
      </pc:sldChg>
      <pc:sldChg chg="modSp">
        <pc:chgData name="Charlotte Wale" userId="S::charlottewale@bydesign-group.co.uk::2208e66f-59ba-4e1a-9325-94d8d9d28853" providerId="AD" clId="Web-{750D5001-6729-967F-02A3-E75F56B0F051}" dt="2021-04-07T09:48:58.792" v="23"/>
        <pc:sldMkLst>
          <pc:docMk/>
          <pc:sldMk cId="3565894470" sldId="269"/>
        </pc:sldMkLst>
        <pc:spChg chg="mod">
          <ac:chgData name="Charlotte Wale" userId="S::charlottewale@bydesign-group.co.uk::2208e66f-59ba-4e1a-9325-94d8d9d28853" providerId="AD" clId="Web-{750D5001-6729-967F-02A3-E75F56B0F051}" dt="2021-04-07T09:48:58.792" v="23"/>
          <ac:spMkLst>
            <pc:docMk/>
            <pc:sldMk cId="3565894470" sldId="269"/>
            <ac:spMk id="2" creationId="{23E5C940-7E68-4C0F-AE4D-7416286C4496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8:58.792" v="22"/>
          <ac:spMkLst>
            <pc:docMk/>
            <pc:sldMk cId="3565894470" sldId="269"/>
            <ac:spMk id="7" creationId="{430DFFB1-71B3-4088-9F14-3C212550CE70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8:49.683" v="19" actId="20577"/>
          <ac:spMkLst>
            <pc:docMk/>
            <pc:sldMk cId="3565894470" sldId="269"/>
            <ac:spMk id="8" creationId="{8CBDD7C4-5155-45FA-A862-BE374AA54E58}"/>
          </ac:spMkLst>
        </pc:spChg>
      </pc:sldChg>
      <pc:sldChg chg="modSp">
        <pc:chgData name="Charlotte Wale" userId="S::charlottewale@bydesign-group.co.uk::2208e66f-59ba-4e1a-9325-94d8d9d28853" providerId="AD" clId="Web-{750D5001-6729-967F-02A3-E75F56B0F051}" dt="2021-04-07T09:49:05.292" v="24" actId="20577"/>
        <pc:sldMkLst>
          <pc:docMk/>
          <pc:sldMk cId="548998681" sldId="270"/>
        </pc:sldMkLst>
        <pc:spChg chg="mod">
          <ac:chgData name="Charlotte Wale" userId="S::charlottewale@bydesign-group.co.uk::2208e66f-59ba-4e1a-9325-94d8d9d28853" providerId="AD" clId="Web-{750D5001-6729-967F-02A3-E75F56B0F051}" dt="2021-04-07T09:49:05.292" v="24" actId="20577"/>
          <ac:spMkLst>
            <pc:docMk/>
            <pc:sldMk cId="548998681" sldId="270"/>
            <ac:spMk id="8" creationId="{8CBDD7C4-5155-45FA-A862-BE374AA54E58}"/>
          </ac:spMkLst>
        </pc:spChg>
      </pc:sldChg>
      <pc:sldChg chg="modSp">
        <pc:chgData name="Charlotte Wale" userId="S::charlottewale@bydesign-group.co.uk::2208e66f-59ba-4e1a-9325-94d8d9d28853" providerId="AD" clId="Web-{750D5001-6729-967F-02A3-E75F56B0F051}" dt="2021-04-07T09:49:13.839" v="27" actId="1076"/>
        <pc:sldMkLst>
          <pc:docMk/>
          <pc:sldMk cId="1203270167" sldId="271"/>
        </pc:sldMkLst>
        <pc:spChg chg="mod">
          <ac:chgData name="Charlotte Wale" userId="S::charlottewale@bydesign-group.co.uk::2208e66f-59ba-4e1a-9325-94d8d9d28853" providerId="AD" clId="Web-{750D5001-6729-967F-02A3-E75F56B0F051}" dt="2021-04-07T09:49:11.527" v="26" actId="1076"/>
          <ac:spMkLst>
            <pc:docMk/>
            <pc:sldMk cId="1203270167" sldId="271"/>
            <ac:spMk id="8" creationId="{8CBDD7C4-5155-45FA-A862-BE374AA54E58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13.839" v="27" actId="1076"/>
          <ac:spMkLst>
            <pc:docMk/>
            <pc:sldMk cId="1203270167" sldId="271"/>
            <ac:spMk id="9" creationId="{1B2DFC99-E545-4D49-ADF3-92B268ED1B37}"/>
          </ac:spMkLst>
        </pc:spChg>
      </pc:sldChg>
      <pc:sldChg chg="modSp">
        <pc:chgData name="Charlotte Wale" userId="S::charlottewale@bydesign-group.co.uk::2208e66f-59ba-4e1a-9325-94d8d9d28853" providerId="AD" clId="Web-{750D5001-6729-967F-02A3-E75F56B0F051}" dt="2021-04-07T09:49:26.058" v="39"/>
        <pc:sldMkLst>
          <pc:docMk/>
          <pc:sldMk cId="1113992667" sldId="278"/>
        </pc:sldMkLst>
        <pc:spChg chg="mod">
          <ac:chgData name="Charlotte Wale" userId="S::charlottewale@bydesign-group.co.uk::2208e66f-59ba-4e1a-9325-94d8d9d28853" providerId="AD" clId="Web-{750D5001-6729-967F-02A3-E75F56B0F051}" dt="2021-04-07T09:49:25.949" v="28"/>
          <ac:spMkLst>
            <pc:docMk/>
            <pc:sldMk cId="1113992667" sldId="278"/>
            <ac:spMk id="6" creationId="{56DAF1C7-8570-4097-B2CF-80C347AAF40F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25.965" v="30"/>
          <ac:spMkLst>
            <pc:docMk/>
            <pc:sldMk cId="1113992667" sldId="278"/>
            <ac:spMk id="10" creationId="{8BFB2833-5280-4B34-84F9-A2A759E4D88E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25.980" v="32"/>
          <ac:spMkLst>
            <pc:docMk/>
            <pc:sldMk cId="1113992667" sldId="278"/>
            <ac:spMk id="11" creationId="{B0ACDB99-549C-459B-9149-8D492913E3B7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25.949" v="29"/>
          <ac:spMkLst>
            <pc:docMk/>
            <pc:sldMk cId="1113992667" sldId="278"/>
            <ac:spMk id="12" creationId="{2F81700E-2839-494F-A0AB-5725408F1D82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25.965" v="31"/>
          <ac:spMkLst>
            <pc:docMk/>
            <pc:sldMk cId="1113992667" sldId="278"/>
            <ac:spMk id="13" creationId="{478A8B82-2F75-4759-A72C-8F374631F244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25.996" v="33"/>
          <ac:spMkLst>
            <pc:docMk/>
            <pc:sldMk cId="1113992667" sldId="278"/>
            <ac:spMk id="14" creationId="{87773537-9B26-45E2-81AC-9CD5524AE2F5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26.058" v="39"/>
          <ac:spMkLst>
            <pc:docMk/>
            <pc:sldMk cId="1113992667" sldId="278"/>
            <ac:spMk id="16" creationId="{A023CBF8-891C-4E01-851A-32C5C382F6F9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26.043" v="38"/>
          <ac:spMkLst>
            <pc:docMk/>
            <pc:sldMk cId="1113992667" sldId="278"/>
            <ac:spMk id="17" creationId="{F334EE92-1A46-4DCB-81BE-68533AB8A378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25.996" v="34"/>
          <ac:spMkLst>
            <pc:docMk/>
            <pc:sldMk cId="1113992667" sldId="278"/>
            <ac:spMk id="18" creationId="{5038D468-CBE1-439C-8EC5-E7AFE82D144F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26.027" v="36"/>
          <ac:spMkLst>
            <pc:docMk/>
            <pc:sldMk cId="1113992667" sldId="278"/>
            <ac:spMk id="19" creationId="{6F3B2281-35A1-4AA4-BE6A-7D9A8389BCF8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26.012" v="35"/>
          <ac:spMkLst>
            <pc:docMk/>
            <pc:sldMk cId="1113992667" sldId="278"/>
            <ac:spMk id="20" creationId="{42521862-9C37-4E8E-8A50-E45D0B1D63C3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26.027" v="37"/>
          <ac:spMkLst>
            <pc:docMk/>
            <pc:sldMk cId="1113992667" sldId="278"/>
            <ac:spMk id="21" creationId="{DB3528CD-A951-4034-8FA1-C715E5CFF10E}"/>
          </ac:spMkLst>
        </pc:spChg>
      </pc:sldChg>
      <pc:sldChg chg="modSp">
        <pc:chgData name="Charlotte Wale" userId="S::charlottewale@bydesign-group.co.uk::2208e66f-59ba-4e1a-9325-94d8d9d28853" providerId="AD" clId="Web-{750D5001-6729-967F-02A3-E75F56B0F051}" dt="2021-04-07T09:49:37.856" v="57"/>
        <pc:sldMkLst>
          <pc:docMk/>
          <pc:sldMk cId="1087798162" sldId="279"/>
        </pc:sldMkLst>
        <pc:spChg chg="mod">
          <ac:chgData name="Charlotte Wale" userId="S::charlottewale@bydesign-group.co.uk::2208e66f-59ba-4e1a-9325-94d8d9d28853" providerId="AD" clId="Web-{750D5001-6729-967F-02A3-E75F56B0F051}" dt="2021-04-07T09:49:37.840" v="52"/>
          <ac:spMkLst>
            <pc:docMk/>
            <pc:sldMk cId="1087798162" sldId="279"/>
            <ac:spMk id="6" creationId="{56DAF1C7-8570-4097-B2CF-80C347AAF40F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37.840" v="54"/>
          <ac:spMkLst>
            <pc:docMk/>
            <pc:sldMk cId="1087798162" sldId="279"/>
            <ac:spMk id="10" creationId="{8BFB2833-5280-4B34-84F9-A2A759E4D88E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37.856" v="56"/>
          <ac:spMkLst>
            <pc:docMk/>
            <pc:sldMk cId="1087798162" sldId="279"/>
            <ac:spMk id="11" creationId="{B0ACDB99-549C-459B-9149-8D492913E3B7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37.840" v="53"/>
          <ac:spMkLst>
            <pc:docMk/>
            <pc:sldMk cId="1087798162" sldId="279"/>
            <ac:spMk id="12" creationId="{2F81700E-2839-494F-A0AB-5725408F1D82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37.856" v="55"/>
          <ac:spMkLst>
            <pc:docMk/>
            <pc:sldMk cId="1087798162" sldId="279"/>
            <ac:spMk id="13" creationId="{478A8B82-2F75-4759-A72C-8F374631F244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37.856" v="57"/>
          <ac:spMkLst>
            <pc:docMk/>
            <pc:sldMk cId="1087798162" sldId="279"/>
            <ac:spMk id="14" creationId="{87773537-9B26-45E2-81AC-9CD5524AE2F5}"/>
          </ac:spMkLst>
        </pc:spChg>
      </pc:sldChg>
      <pc:sldChg chg="modSp">
        <pc:chgData name="Charlotte Wale" userId="S::charlottewale@bydesign-group.co.uk::2208e66f-59ba-4e1a-9325-94d8d9d28853" providerId="AD" clId="Web-{750D5001-6729-967F-02A3-E75F56B0F051}" dt="2021-04-07T09:50:06.090" v="77" actId="1076"/>
        <pc:sldMkLst>
          <pc:docMk/>
          <pc:sldMk cId="744033405" sldId="281"/>
        </pc:sldMkLst>
        <pc:spChg chg="mod">
          <ac:chgData name="Charlotte Wale" userId="S::charlottewale@bydesign-group.co.uk::2208e66f-59ba-4e1a-9325-94d8d9d28853" providerId="AD" clId="Web-{750D5001-6729-967F-02A3-E75F56B0F051}" dt="2021-04-07T09:49:55.012" v="58"/>
          <ac:spMkLst>
            <pc:docMk/>
            <pc:sldMk cId="744033405" sldId="281"/>
            <ac:spMk id="5" creationId="{116D0683-75BF-4BD8-99BF-21FDF348756F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55.028" v="60"/>
          <ac:spMkLst>
            <pc:docMk/>
            <pc:sldMk cId="744033405" sldId="281"/>
            <ac:spMk id="6" creationId="{2462C64B-5C37-48F2-9360-F4895B32F283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55.059" v="62"/>
          <ac:spMkLst>
            <pc:docMk/>
            <pc:sldMk cId="744033405" sldId="281"/>
            <ac:spMk id="7" creationId="{84EBE6B5-5528-43AA-B1CB-5B5D5BA96BEC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55.137" v="68"/>
          <ac:spMkLst>
            <pc:docMk/>
            <pc:sldMk cId="744033405" sldId="281"/>
            <ac:spMk id="8" creationId="{4D07D4A4-72E3-4FFB-AD39-6F9F437C9BD4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55.106" v="66"/>
          <ac:spMkLst>
            <pc:docMk/>
            <pc:sldMk cId="744033405" sldId="281"/>
            <ac:spMk id="10" creationId="{276CD7AD-EBE1-43B9-9B27-08E8C1CFF1DB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55.028" v="59"/>
          <ac:spMkLst>
            <pc:docMk/>
            <pc:sldMk cId="744033405" sldId="281"/>
            <ac:spMk id="11" creationId="{E37F24F5-CE0C-4EAC-A5D3-8A885D21BBC2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55.043" v="61"/>
          <ac:spMkLst>
            <pc:docMk/>
            <pc:sldMk cId="744033405" sldId="281"/>
            <ac:spMk id="12" creationId="{D5EA4B94-3393-4EA8-A1C0-2CA7BB4815F9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55.059" v="63"/>
          <ac:spMkLst>
            <pc:docMk/>
            <pc:sldMk cId="744033405" sldId="281"/>
            <ac:spMk id="13" creationId="{BA97AB7A-D4B6-4215-9488-E6F320A89446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55.090" v="65"/>
          <ac:spMkLst>
            <pc:docMk/>
            <pc:sldMk cId="744033405" sldId="281"/>
            <ac:spMk id="14" creationId="{F5FBE27C-0856-4ED6-8DC7-2E0676DFD18E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55.122" v="67"/>
          <ac:spMkLst>
            <pc:docMk/>
            <pc:sldMk cId="744033405" sldId="281"/>
            <ac:spMk id="15" creationId="{186696B8-C378-4080-ABE2-EB8A79B9B535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55.137" v="69"/>
          <ac:spMkLst>
            <pc:docMk/>
            <pc:sldMk cId="744033405" sldId="281"/>
            <ac:spMk id="16" creationId="{A2E131B8-1C6A-4805-AA79-1E384F6DE2C3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55.153" v="70"/>
          <ac:spMkLst>
            <pc:docMk/>
            <pc:sldMk cId="744033405" sldId="281"/>
            <ac:spMk id="17" creationId="{AD0073DC-E079-4F86-855A-48D12FDEE3B7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55.168" v="71"/>
          <ac:spMkLst>
            <pc:docMk/>
            <pc:sldMk cId="744033405" sldId="281"/>
            <ac:spMk id="21" creationId="{4CEA2AB0-9D78-4438-96E0-AEB108A52724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50:06.090" v="77" actId="1076"/>
          <ac:spMkLst>
            <pc:docMk/>
            <pc:sldMk cId="744033405" sldId="281"/>
            <ac:spMk id="22" creationId="{D62B9D36-C4C9-4A48-8BF5-7DB72C66DB97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55.215" v="75"/>
          <ac:spMkLst>
            <pc:docMk/>
            <pc:sldMk cId="744033405" sldId="281"/>
            <ac:spMk id="23" creationId="{F0E4E3EE-EE74-47EF-9E48-6B8EE5E42C42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55.075" v="64"/>
          <ac:spMkLst>
            <pc:docMk/>
            <pc:sldMk cId="744033405" sldId="281"/>
            <ac:spMk id="25" creationId="{D6786C55-D83C-4717-AD59-7D8E843909B4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55.184" v="72"/>
          <ac:spMkLst>
            <pc:docMk/>
            <pc:sldMk cId="744033405" sldId="281"/>
            <ac:spMk id="26" creationId="{6FB0FEB7-3BC2-4968-A6C1-008276C7C0B0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49:55.200" v="74"/>
          <ac:spMkLst>
            <pc:docMk/>
            <pc:sldMk cId="744033405" sldId="281"/>
            <ac:spMk id="27" creationId="{FCD82D55-FBD7-47F8-B7E5-C71ED463EADD}"/>
          </ac:spMkLst>
        </pc:spChg>
      </pc:sldChg>
      <pc:sldChg chg="modSp">
        <pc:chgData name="Charlotte Wale" userId="S::charlottewale@bydesign-group.co.uk::2208e66f-59ba-4e1a-9325-94d8d9d28853" providerId="AD" clId="Web-{750D5001-6729-967F-02A3-E75F56B0F051}" dt="2021-04-07T09:50:13.856" v="85"/>
        <pc:sldMkLst>
          <pc:docMk/>
          <pc:sldMk cId="3264737568" sldId="283"/>
        </pc:sldMkLst>
        <pc:spChg chg="mod">
          <ac:chgData name="Charlotte Wale" userId="S::charlottewale@bydesign-group.co.uk::2208e66f-59ba-4e1a-9325-94d8d9d28853" providerId="AD" clId="Web-{750D5001-6729-967F-02A3-E75F56B0F051}" dt="2021-04-07T09:50:13.794" v="78"/>
          <ac:spMkLst>
            <pc:docMk/>
            <pc:sldMk cId="3264737568" sldId="283"/>
            <ac:spMk id="6" creationId="{56DAF1C7-8570-4097-B2CF-80C347AAF40F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50:13.809" v="80"/>
          <ac:spMkLst>
            <pc:docMk/>
            <pc:sldMk cId="3264737568" sldId="283"/>
            <ac:spMk id="10" creationId="{8BFB2833-5280-4B34-84F9-A2A759E4D88E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50:13.825" v="82"/>
          <ac:spMkLst>
            <pc:docMk/>
            <pc:sldMk cId="3264737568" sldId="283"/>
            <ac:spMk id="11" creationId="{B0ACDB99-549C-459B-9149-8D492913E3B7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50:13.794" v="79"/>
          <ac:spMkLst>
            <pc:docMk/>
            <pc:sldMk cId="3264737568" sldId="283"/>
            <ac:spMk id="12" creationId="{2F81700E-2839-494F-A0AB-5725408F1D82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50:13.825" v="81"/>
          <ac:spMkLst>
            <pc:docMk/>
            <pc:sldMk cId="3264737568" sldId="283"/>
            <ac:spMk id="13" creationId="{478A8B82-2F75-4759-A72C-8F374631F244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50:13.841" v="83"/>
          <ac:spMkLst>
            <pc:docMk/>
            <pc:sldMk cId="3264737568" sldId="283"/>
            <ac:spMk id="14" creationId="{87773537-9B26-45E2-81AC-9CD5524AE2F5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50:13.841" v="84"/>
          <ac:spMkLst>
            <pc:docMk/>
            <pc:sldMk cId="3264737568" sldId="283"/>
            <ac:spMk id="15" creationId="{CBD4536E-BDF7-4D91-AAD0-B852679E9A0F}"/>
          </ac:spMkLst>
        </pc:spChg>
        <pc:spChg chg="mod">
          <ac:chgData name="Charlotte Wale" userId="S::charlottewale@bydesign-group.co.uk::2208e66f-59ba-4e1a-9325-94d8d9d28853" providerId="AD" clId="Web-{750D5001-6729-967F-02A3-E75F56B0F051}" dt="2021-04-07T09:50:13.856" v="85"/>
          <ac:spMkLst>
            <pc:docMk/>
            <pc:sldMk cId="3264737568" sldId="283"/>
            <ac:spMk id="16" creationId="{A023CBF8-891C-4E01-851A-32C5C382F6F9}"/>
          </ac:spMkLst>
        </pc:spChg>
      </pc:sldChg>
      <pc:sldChg chg="modSp">
        <pc:chgData name="Charlotte Wale" userId="S::charlottewale@bydesign-group.co.uk::2208e66f-59ba-4e1a-9325-94d8d9d28853" providerId="AD" clId="Web-{750D5001-6729-967F-02A3-E75F56B0F051}" dt="2021-04-07T09:47:51.088" v="4" actId="20577"/>
        <pc:sldMkLst>
          <pc:docMk/>
          <pc:sldMk cId="3023408323" sldId="284"/>
        </pc:sldMkLst>
        <pc:spChg chg="mod">
          <ac:chgData name="Charlotte Wale" userId="S::charlottewale@bydesign-group.co.uk::2208e66f-59ba-4e1a-9325-94d8d9d28853" providerId="AD" clId="Web-{750D5001-6729-967F-02A3-E75F56B0F051}" dt="2021-04-07T09:47:51.088" v="4" actId="20577"/>
          <ac:spMkLst>
            <pc:docMk/>
            <pc:sldMk cId="3023408323" sldId="284"/>
            <ac:spMk id="6" creationId="{887D0483-2921-4873-9F03-6DB909A46BE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6E1E30-ED6B-3D4D-AAFF-36088F28B6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B2FA2-236F-CD46-BC01-48D3F26E29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363FE4-D251-FB4E-83B1-CA51E5A83DA8}" type="datetimeFigureOut">
              <a:rPr lang="en-US" altLang="en-US"/>
              <a:pPr/>
              <a:t>1/21/2022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AE693-4615-F748-9B77-0AC564352D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ED37D-BC21-1A42-997C-683180E996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2D141F-266C-C74B-AEC8-47A4D0D57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797DD78-D499-F74E-A9B4-E53F8A1841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B2DB499-DC95-064F-B29F-389E07D8D22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7BA27173-4017-A248-9F20-5B5014836CDE}" type="datetimeFigureOut">
              <a:rPr lang="en-GB" altLang="en-US"/>
              <a:pPr/>
              <a:t>21/01/2022</a:t>
            </a:fld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3F999D5-6B48-6148-A841-28765CF3356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2D0AEB6C-5C76-9F45-A39D-EBE06CBA34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FC2010A3-F39A-3445-835D-C40CAFDF68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F3C34ED2-79FB-DC46-B949-697B09085A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E777D505-3367-764B-974E-05FD35492FA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courtesy of www.freepik.com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D505-3367-764B-974E-05FD35492FAF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011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23529" y="1556792"/>
            <a:ext cx="468052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8D0E57"/>
                </a:solidFill>
              </a:defRPr>
            </a:lvl1pPr>
          </a:lstStyle>
          <a:p>
            <a:pPr lvl="0"/>
            <a:r>
              <a:rPr lang="en-AU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23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8D0E5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55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36974"/>
            <a:ext cx="7772400" cy="1362075"/>
          </a:xfrm>
        </p:spPr>
        <p:txBody>
          <a:bodyPr anchor="t"/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949141"/>
            <a:ext cx="7772400" cy="50405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18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4038600" cy="2808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038600" cy="2808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7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980728"/>
            <a:ext cx="67786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2036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92117"/>
            <a:ext cx="4040188" cy="1542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472036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92117"/>
            <a:ext cx="4041775" cy="1542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80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06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8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55578"/>
            <a:ext cx="5486400" cy="37468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7829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0A9107F-CF5B-9043-A3D4-FA5CF2157D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4" y="1267917"/>
            <a:ext cx="6778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1697E1-A7C0-E942-95AB-2096E734C2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564906"/>
            <a:ext cx="8229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75" r:id="rId2"/>
    <p:sldLayoutId id="2147484082" r:id="rId3"/>
    <p:sldLayoutId id="2147484076" r:id="rId4"/>
    <p:sldLayoutId id="2147484077" r:id="rId5"/>
    <p:sldLayoutId id="2147484078" r:id="rId6"/>
    <p:sldLayoutId id="2147484079" r:id="rId7"/>
    <p:sldLayoutId id="2147484080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8D0E57"/>
          </a:solidFill>
          <a:latin typeface="Arial"/>
          <a:ea typeface="MS PGothic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D0E57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D0E57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D0E57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D0E57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F849-37E1-E44F-82E7-D81C3A27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376" y="2029481"/>
            <a:ext cx="6192688" cy="720080"/>
          </a:xfrm>
        </p:spPr>
        <p:txBody>
          <a:bodyPr/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Transitions and Careers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1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CBDD7C4-5155-45FA-A862-BE374AA5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195260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212A6F"/>
                </a:solidFill>
                <a:ea typeface="MS PGothic"/>
              </a:rPr>
              <a:t>I wonder…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2DFC99-E545-4D49-ADF3-92B268ED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068960"/>
            <a:ext cx="4752528" cy="2544762"/>
          </a:xfrm>
        </p:spPr>
        <p:txBody>
          <a:bodyPr anchor="ctr">
            <a:normAutofit/>
          </a:bodyPr>
          <a:lstStyle/>
          <a:p>
            <a:pPr marL="380985" indent="0"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do you wish to know about the transition up from Year 6 to Year 7?</a:t>
            </a:r>
          </a:p>
          <a:p>
            <a:pPr marL="380985" indent="0">
              <a:spcAft>
                <a:spcPts val="600"/>
              </a:spcAft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85" indent="0"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Imagine if you could meet your future self and ask them all about how they’ve found secondary school?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4DF737-9918-4352-9B87-BE9BF8640BDE}"/>
              </a:ext>
            </a:extLst>
          </p:cNvPr>
          <p:cNvGrpSpPr/>
          <p:nvPr/>
        </p:nvGrpSpPr>
        <p:grpSpPr>
          <a:xfrm>
            <a:off x="4756287" y="1808286"/>
            <a:ext cx="3798153" cy="2544763"/>
            <a:chOff x="4756287" y="1808286"/>
            <a:chExt cx="3798153" cy="2544763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23E5C940-7E68-4C0F-AE4D-7416286C4496}"/>
                </a:ext>
              </a:extLst>
            </p:cNvPr>
            <p:cNvSpPr/>
            <p:nvPr/>
          </p:nvSpPr>
          <p:spPr>
            <a:xfrm>
              <a:off x="4756287" y="1808286"/>
              <a:ext cx="3798153" cy="2544763"/>
            </a:xfrm>
            <a:prstGeom prst="cloudCallout">
              <a:avLst/>
            </a:prstGeom>
            <a:solidFill>
              <a:srgbClr val="FAB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430DFFB1-71B3-4088-9F14-3C212550CE7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50663" y="2504926"/>
              <a:ext cx="1209400" cy="1128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rgbClr val="8D0E57"/>
                  </a:solidFill>
                  <a:latin typeface="Arial"/>
                  <a:ea typeface="MS PGothic" pitchFamily="34" charset="-128"/>
                  <a:cs typeface="Arial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8D0E57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8D0E57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8D0E57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8D0E57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9600" dirty="0">
                  <a:solidFill>
                    <a:schemeClr val="bg1"/>
                  </a:solidFill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58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CBDD7C4-5155-45FA-A862-BE374AA5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15" y="126876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212A6F"/>
                </a:solidFill>
                <a:ea typeface="MS PGothic"/>
              </a:rPr>
              <a:t>I want to know…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2DFC99-E545-4D49-ADF3-92B268ED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828876"/>
            <a:ext cx="4125297" cy="2791916"/>
          </a:xfrm>
        </p:spPr>
        <p:txBody>
          <a:bodyPr anchor="ctr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oming Soon"/>
              </a:rPr>
              <a:t>Write down three questions you want to know about moving up to Year 7 on the plaques.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oming Soon"/>
              </a:rPr>
              <a:t>These will be answered by your Career Mentors from secondary school.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oming Soon"/>
              </a:rPr>
              <a:t>Career Mentors are pupils who are already in secondary school.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oming Soon"/>
              </a:rPr>
              <a:t>These mentors will soon be your peers!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Coming Soon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DD42A3A-E79C-4573-9871-C92B5843A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752751"/>
              </p:ext>
            </p:extLst>
          </p:nvPr>
        </p:nvGraphicFramePr>
        <p:xfrm>
          <a:off x="5678789" y="1556792"/>
          <a:ext cx="28717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198" imgH="8020037" progId="Acrobat.Document.DC">
                  <p:embed/>
                </p:oleObj>
              </mc:Choice>
              <mc:Fallback>
                <p:oleObj name="Acrobat Document" r:id="rId3" imgW="5667198" imgH="8020037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DD42A3A-E79C-4573-9871-C92B5843A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8789" y="1556792"/>
                        <a:ext cx="2871788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489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CBDD7C4-5155-45FA-A862-BE374AA5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78" y="1266096"/>
            <a:ext cx="5566616" cy="1128068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rgbClr val="212A6F"/>
                </a:solidFill>
                <a:ea typeface="MS PGothic"/>
              </a:rPr>
              <a:t>Question Prompts</a:t>
            </a:r>
            <a:endParaRPr lang="en-GB" sz="4000">
              <a:solidFill>
                <a:srgbClr val="212A6F"/>
              </a:solidFill>
              <a:ea typeface="MS PGothic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2DFC99-E545-4D49-ADF3-92B268ED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57" y="2348880"/>
            <a:ext cx="5566615" cy="3180729"/>
          </a:xfrm>
        </p:spPr>
        <p:txBody>
          <a:bodyPr anchor="ctr">
            <a:noAutofit/>
          </a:bodyPr>
          <a:lstStyle/>
          <a:p>
            <a:pPr marL="11430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Today we are focusing on your future success so try and link at least one of your questions to skills, careers and aspirations.</a:t>
            </a:r>
          </a:p>
          <a:p>
            <a:pPr marL="11430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>
              <a:spcBef>
                <a:spcPts val="0"/>
              </a:spcBef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Has going to secondary school helped you decide what you want to be when you’re older?</a:t>
            </a:r>
          </a:p>
          <a:p>
            <a:pPr marL="400050" indent="-285750">
              <a:spcBef>
                <a:spcPts val="0"/>
              </a:spcBef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 you learn about different jobs?</a:t>
            </a:r>
          </a:p>
          <a:p>
            <a:pPr marL="400050" indent="-285750">
              <a:spcBef>
                <a:spcPts val="0"/>
              </a:spcBef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is an exam?</a:t>
            </a:r>
          </a:p>
          <a:p>
            <a:pPr marL="400050" indent="-285750">
              <a:spcBef>
                <a:spcPts val="0"/>
              </a:spcBef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is your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thing about year 7?</a:t>
            </a:r>
          </a:p>
          <a:p>
            <a:pPr marL="400050" indent="-285750">
              <a:spcBef>
                <a:spcPts val="0"/>
              </a:spcBef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surprised you the most about secondary school?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8A186D-57FD-4FCB-84D8-3F4C9C09D457}"/>
              </a:ext>
            </a:extLst>
          </p:cNvPr>
          <p:cNvGrpSpPr/>
          <p:nvPr/>
        </p:nvGrpSpPr>
        <p:grpSpPr>
          <a:xfrm>
            <a:off x="5868144" y="2252389"/>
            <a:ext cx="3150965" cy="2544763"/>
            <a:chOff x="5580112" y="2420888"/>
            <a:chExt cx="3150965" cy="2544763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23E5C940-7E68-4C0F-AE4D-7416286C4496}"/>
                </a:ext>
              </a:extLst>
            </p:cNvPr>
            <p:cNvSpPr/>
            <p:nvPr/>
          </p:nvSpPr>
          <p:spPr>
            <a:xfrm>
              <a:off x="5580112" y="2420888"/>
              <a:ext cx="3150965" cy="2544763"/>
            </a:xfrm>
            <a:prstGeom prst="cloudCallout">
              <a:avLst/>
            </a:prstGeom>
            <a:solidFill>
              <a:srgbClr val="FAB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430DFFB1-71B3-4088-9F14-3C212550CE7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30316" y="3045842"/>
              <a:ext cx="1209400" cy="1128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rgbClr val="8D0E57"/>
                  </a:solidFill>
                  <a:latin typeface="Arial"/>
                  <a:ea typeface="MS PGothic" pitchFamily="34" charset="-128"/>
                  <a:cs typeface="Arial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8D0E57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8D0E57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8D0E57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8D0E57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9600" dirty="0">
                  <a:solidFill>
                    <a:schemeClr val="bg1"/>
                  </a:solidFill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327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DCA026A-E50C-4DC6-A524-1F14547FCEE5}"/>
              </a:ext>
            </a:extLst>
          </p:cNvPr>
          <p:cNvSpPr txBox="1">
            <a:spLocks/>
          </p:cNvSpPr>
          <p:nvPr/>
        </p:nvSpPr>
        <p:spPr bwMode="auto">
          <a:xfrm>
            <a:off x="468314" y="1574899"/>
            <a:ext cx="6778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8D0E5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D0E57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D0E57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D0E57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D0E57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dirty="0">
                <a:solidFill>
                  <a:srgbClr val="193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up to success</a:t>
            </a:r>
            <a:endParaRPr lang="en-GB" sz="4000" dirty="0">
              <a:solidFill>
                <a:srgbClr val="1930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ED7EB0-6DAB-4B46-8B0C-758068F20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" y="2492896"/>
            <a:ext cx="6059016" cy="1456051"/>
          </a:xfrm>
        </p:spPr>
        <p:txBody>
          <a:bodyPr anchor="ctr">
            <a:noAutofit/>
          </a:bodyPr>
          <a:lstStyle/>
          <a:p>
            <a:pPr marL="152385" indent="0"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transition is a step up the ladder of success</a:t>
            </a:r>
          </a:p>
          <a:p>
            <a:pPr marL="152385" indent="0"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Each step can be difficult at first, but if you get support and ask for help, you will be successful.</a:t>
            </a:r>
          </a:p>
        </p:txBody>
      </p:sp>
      <p:pic>
        <p:nvPicPr>
          <p:cNvPr id="4" name="Picture 3" descr="A neon sign in the dark&#10;&#10;Description automatically generated with low confidence">
            <a:extLst>
              <a:ext uri="{FF2B5EF4-FFF2-40B4-BE49-F238E27FC236}">
                <a16:creationId xmlns:a16="http://schemas.microsoft.com/office/drawing/2014/main" id="{5058E44D-8C23-498E-AB5F-6B3407E7A6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6951" r="39763" b="16400"/>
          <a:stretch/>
        </p:blipFill>
        <p:spPr>
          <a:xfrm flipH="1">
            <a:off x="5624030" y="1107304"/>
            <a:ext cx="2908410" cy="606611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5FA5CFD-2642-48FA-85C1-1B4FAAD41F40}"/>
              </a:ext>
            </a:extLst>
          </p:cNvPr>
          <p:cNvGrpSpPr/>
          <p:nvPr/>
        </p:nvGrpSpPr>
        <p:grpSpPr>
          <a:xfrm>
            <a:off x="3007404" y="3880663"/>
            <a:ext cx="3348183" cy="2121010"/>
            <a:chOff x="3007404" y="3880663"/>
            <a:chExt cx="3348183" cy="2121010"/>
          </a:xfrm>
        </p:grpSpPr>
        <p:sp>
          <p:nvSpPr>
            <p:cNvPr id="18" name="Thought Bubble: Cloud 17">
              <a:extLst>
                <a:ext uri="{FF2B5EF4-FFF2-40B4-BE49-F238E27FC236}">
                  <a16:creationId xmlns:a16="http://schemas.microsoft.com/office/drawing/2014/main" id="{318DE5E5-09DB-43B3-9450-993F4FF07FA9}"/>
                </a:ext>
              </a:extLst>
            </p:cNvPr>
            <p:cNvSpPr/>
            <p:nvPr/>
          </p:nvSpPr>
          <p:spPr>
            <a:xfrm rot="20557156" flipH="1">
              <a:off x="3007404" y="3880663"/>
              <a:ext cx="3348183" cy="2121010"/>
            </a:xfrm>
            <a:prstGeom prst="cloudCallout">
              <a:avLst/>
            </a:prstGeom>
            <a:solidFill>
              <a:srgbClr val="FAB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A3DA1765-3B4F-4944-A840-E2A4B235C3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01262" y="4138918"/>
              <a:ext cx="2741476" cy="145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Arial"/>
                  <a:ea typeface="MS PGothic" pitchFamily="34" charset="-128"/>
                  <a:cs typeface="Arial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ern="1200">
                  <a:solidFill>
                    <a:srgbClr val="000000"/>
                  </a:solidFill>
                  <a:latin typeface="Arial"/>
                  <a:ea typeface="MS PGothic" pitchFamily="34" charset="-128"/>
                  <a:cs typeface="Arial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Arial"/>
                  <a:ea typeface="MS PGothic" pitchFamily="34" charset="-128"/>
                  <a:cs typeface="Arial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400" kern="1200">
                  <a:solidFill>
                    <a:srgbClr val="000000"/>
                  </a:solidFill>
                  <a:latin typeface="Arial"/>
                  <a:ea typeface="MS PGothic" pitchFamily="34" charset="-128"/>
                  <a:cs typeface="Arial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 kern="1200">
                  <a:solidFill>
                    <a:srgbClr val="000000"/>
                  </a:solidFill>
                  <a:latin typeface="Arial"/>
                  <a:ea typeface="MS PGothic" pitchFamily="34" charset="-128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2385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Why is a ladder a good image to represent these changes?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346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E677-963C-4EB9-B3CC-09F0FF7C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24744"/>
            <a:ext cx="5400600" cy="792088"/>
          </a:xfrm>
        </p:spPr>
        <p:txBody>
          <a:bodyPr/>
          <a:lstStyle/>
          <a:p>
            <a:r>
              <a:rPr lang="en-GB" dirty="0"/>
              <a:t>Skills to be year 7 ready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47CE0-C6E3-413A-935F-0C6C46A58739}"/>
              </a:ext>
            </a:extLst>
          </p:cNvPr>
          <p:cNvSpPr txBox="1"/>
          <p:nvPr/>
        </p:nvSpPr>
        <p:spPr>
          <a:xfrm>
            <a:off x="1043608" y="2132856"/>
            <a:ext cx="45720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85" indent="-2286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Independen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marL="380985" indent="-2286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Organised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85" indent="-2286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</a:p>
          <a:p>
            <a:pPr marL="380985" indent="-2286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Resilient</a:t>
            </a:r>
          </a:p>
          <a:p>
            <a:pPr marL="380985" indent="-2286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Motivated</a:t>
            </a:r>
          </a:p>
          <a:p>
            <a:pPr marL="380985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17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CBDD7C4-5155-45FA-A862-BE374AA5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468"/>
            <a:ext cx="9144000" cy="1362075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 do I become independent?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67777D-C58E-470F-B921-D402C18D0797}"/>
              </a:ext>
            </a:extLst>
          </p:cNvPr>
          <p:cNvGrpSpPr/>
          <p:nvPr/>
        </p:nvGrpSpPr>
        <p:grpSpPr>
          <a:xfrm>
            <a:off x="457200" y="2207247"/>
            <a:ext cx="2612315" cy="1441485"/>
            <a:chOff x="457200" y="2573957"/>
            <a:chExt cx="2612315" cy="14414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DAF1C7-8570-4097-B2CF-80C347AAF40F}"/>
                </a:ext>
              </a:extLst>
            </p:cNvPr>
            <p:cNvSpPr/>
            <p:nvPr/>
          </p:nvSpPr>
          <p:spPr>
            <a:xfrm>
              <a:off x="457200" y="2573957"/>
              <a:ext cx="2612315" cy="1441485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81700E-2839-494F-A0AB-5725408F1D82}"/>
                </a:ext>
              </a:extLst>
            </p:cNvPr>
            <p:cNvSpPr txBox="1"/>
            <p:nvPr/>
          </p:nvSpPr>
          <p:spPr>
            <a:xfrm>
              <a:off x="676451" y="2971533"/>
              <a:ext cx="2173812" cy="923330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Do my homework and hand it in on time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9A1634-34FE-4395-974F-A7E8D2E9ACD6}"/>
              </a:ext>
            </a:extLst>
          </p:cNvPr>
          <p:cNvGrpSpPr/>
          <p:nvPr/>
        </p:nvGrpSpPr>
        <p:grpSpPr>
          <a:xfrm>
            <a:off x="3246948" y="2207247"/>
            <a:ext cx="2612315" cy="1441485"/>
            <a:chOff x="3246948" y="2573957"/>
            <a:chExt cx="2612315" cy="14414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BFB2833-5280-4B34-84F9-A2A759E4D88E}"/>
                </a:ext>
              </a:extLst>
            </p:cNvPr>
            <p:cNvSpPr/>
            <p:nvPr/>
          </p:nvSpPr>
          <p:spPr>
            <a:xfrm>
              <a:off x="3246948" y="2573957"/>
              <a:ext cx="2612315" cy="1441485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8A8B82-2F75-4759-A72C-8F374631F244}"/>
                </a:ext>
              </a:extLst>
            </p:cNvPr>
            <p:cNvSpPr txBox="1"/>
            <p:nvPr/>
          </p:nvSpPr>
          <p:spPr>
            <a:xfrm>
              <a:off x="3564170" y="3000123"/>
              <a:ext cx="2015660" cy="646331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Pack my own school bag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93B727A-E3AF-4E55-BFBB-451203319F18}"/>
              </a:ext>
            </a:extLst>
          </p:cNvPr>
          <p:cNvGrpSpPr/>
          <p:nvPr/>
        </p:nvGrpSpPr>
        <p:grpSpPr>
          <a:xfrm>
            <a:off x="6063371" y="2207247"/>
            <a:ext cx="2612315" cy="1441485"/>
            <a:chOff x="6063371" y="2573957"/>
            <a:chExt cx="2612315" cy="144148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ACDB99-549C-459B-9149-8D492913E3B7}"/>
                </a:ext>
              </a:extLst>
            </p:cNvPr>
            <p:cNvSpPr/>
            <p:nvPr/>
          </p:nvSpPr>
          <p:spPr>
            <a:xfrm>
              <a:off x="6063371" y="2573957"/>
              <a:ext cx="2612315" cy="1441485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773537-9B26-45E2-81AC-9CD5524AE2F5}"/>
                </a:ext>
              </a:extLst>
            </p:cNvPr>
            <p:cNvSpPr txBox="1"/>
            <p:nvPr/>
          </p:nvSpPr>
          <p:spPr>
            <a:xfrm>
              <a:off x="6352901" y="2996179"/>
              <a:ext cx="1975268" cy="646331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Organise my stationery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165F09-EF22-4EB5-9DEC-AC0B7AFE1AF1}"/>
              </a:ext>
            </a:extLst>
          </p:cNvPr>
          <p:cNvGrpSpPr/>
          <p:nvPr/>
        </p:nvGrpSpPr>
        <p:grpSpPr>
          <a:xfrm>
            <a:off x="3246948" y="3709037"/>
            <a:ext cx="2612315" cy="1441485"/>
            <a:chOff x="3246948" y="4075747"/>
            <a:chExt cx="2612315" cy="144148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038D468-CBE1-439C-8EC5-E7AFE82D144F}"/>
                </a:ext>
              </a:extLst>
            </p:cNvPr>
            <p:cNvSpPr/>
            <p:nvPr/>
          </p:nvSpPr>
          <p:spPr>
            <a:xfrm>
              <a:off x="3246948" y="4075747"/>
              <a:ext cx="2612315" cy="1441485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521862-9C37-4E8E-8A50-E45D0B1D63C3}"/>
                </a:ext>
              </a:extLst>
            </p:cNvPr>
            <p:cNvSpPr txBox="1"/>
            <p:nvPr/>
          </p:nvSpPr>
          <p:spPr>
            <a:xfrm>
              <a:off x="3246948" y="4334823"/>
              <a:ext cx="2585640" cy="923330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Remember to bring my PE kit, ingredients and correct books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42AF60-FD15-40DA-AB8F-1F2ECC083D34}"/>
              </a:ext>
            </a:extLst>
          </p:cNvPr>
          <p:cNvGrpSpPr/>
          <p:nvPr/>
        </p:nvGrpSpPr>
        <p:grpSpPr>
          <a:xfrm>
            <a:off x="6063371" y="3709037"/>
            <a:ext cx="2612315" cy="1441485"/>
            <a:chOff x="6063371" y="4075747"/>
            <a:chExt cx="2612315" cy="144148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F3B2281-35A1-4AA4-BE6A-7D9A8389BCF8}"/>
                </a:ext>
              </a:extLst>
            </p:cNvPr>
            <p:cNvSpPr/>
            <p:nvPr/>
          </p:nvSpPr>
          <p:spPr>
            <a:xfrm>
              <a:off x="6063371" y="4075747"/>
              <a:ext cx="2612315" cy="1441485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3528CD-A951-4034-8FA1-C715E5CFF10E}"/>
                </a:ext>
              </a:extLst>
            </p:cNvPr>
            <p:cNvSpPr txBox="1"/>
            <p:nvPr/>
          </p:nvSpPr>
          <p:spPr>
            <a:xfrm>
              <a:off x="6093459" y="4473323"/>
              <a:ext cx="2582227" cy="646331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Take ownership of my actions and decisions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B0DB8CFD-A4F8-44C0-98C4-AC69FF2F731C}"/>
              </a:ext>
            </a:extLst>
          </p:cNvPr>
          <p:cNvSpPr txBox="1">
            <a:spLocks/>
          </p:cNvSpPr>
          <p:nvPr/>
        </p:nvSpPr>
        <p:spPr bwMode="auto">
          <a:xfrm>
            <a:off x="468314" y="1373784"/>
            <a:ext cx="8218486" cy="8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8D0E5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D0E57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D0E57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D0E57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D0E57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can: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E9768A-6A61-4AEF-B912-14CBDD4457A4}"/>
              </a:ext>
            </a:extLst>
          </p:cNvPr>
          <p:cNvGrpSpPr/>
          <p:nvPr/>
        </p:nvGrpSpPr>
        <p:grpSpPr>
          <a:xfrm>
            <a:off x="457200" y="3709037"/>
            <a:ext cx="2642403" cy="1441485"/>
            <a:chOff x="457200" y="4075747"/>
            <a:chExt cx="2642403" cy="144148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34EE92-1A46-4DCB-81BE-68533AB8A378}"/>
                </a:ext>
              </a:extLst>
            </p:cNvPr>
            <p:cNvSpPr/>
            <p:nvPr/>
          </p:nvSpPr>
          <p:spPr>
            <a:xfrm>
              <a:off x="457200" y="4075747"/>
              <a:ext cx="2612315" cy="1441485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23CBF8-891C-4E01-851A-32C5C382F6F9}"/>
                </a:ext>
              </a:extLst>
            </p:cNvPr>
            <p:cNvSpPr txBox="1"/>
            <p:nvPr/>
          </p:nvSpPr>
          <p:spPr>
            <a:xfrm>
              <a:off x="498402" y="4611822"/>
              <a:ext cx="2601201" cy="646331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Independently get on with a task set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39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CBDD7C4-5155-45FA-A862-BE374AA5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757"/>
            <a:ext cx="9144000" cy="1104173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 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organised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BBDA523-EEAD-4A47-91EA-C8C719FCFE9C}"/>
              </a:ext>
            </a:extLst>
          </p:cNvPr>
          <p:cNvGrpSpPr/>
          <p:nvPr/>
        </p:nvGrpSpPr>
        <p:grpSpPr>
          <a:xfrm>
            <a:off x="457200" y="2700486"/>
            <a:ext cx="2612315" cy="1575123"/>
            <a:chOff x="457200" y="3248136"/>
            <a:chExt cx="2612315" cy="15751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DAF1C7-8570-4097-B2CF-80C347AAF40F}"/>
                </a:ext>
              </a:extLst>
            </p:cNvPr>
            <p:cNvSpPr/>
            <p:nvPr/>
          </p:nvSpPr>
          <p:spPr>
            <a:xfrm>
              <a:off x="457200" y="3248136"/>
              <a:ext cx="2612315" cy="1575123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81700E-2839-494F-A0AB-5725408F1D82}"/>
                </a:ext>
              </a:extLst>
            </p:cNvPr>
            <p:cNvSpPr txBox="1"/>
            <p:nvPr/>
          </p:nvSpPr>
          <p:spPr>
            <a:xfrm>
              <a:off x="676451" y="3832601"/>
              <a:ext cx="2173812" cy="369332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Wake up on time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1E36DA-AE36-422C-A404-7530CCA7062F}"/>
              </a:ext>
            </a:extLst>
          </p:cNvPr>
          <p:cNvGrpSpPr/>
          <p:nvPr/>
        </p:nvGrpSpPr>
        <p:grpSpPr>
          <a:xfrm>
            <a:off x="3246948" y="2700486"/>
            <a:ext cx="2612315" cy="1575123"/>
            <a:chOff x="3246948" y="3248136"/>
            <a:chExt cx="2612315" cy="15751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BFB2833-5280-4B34-84F9-A2A759E4D88E}"/>
                </a:ext>
              </a:extLst>
            </p:cNvPr>
            <p:cNvSpPr/>
            <p:nvPr/>
          </p:nvSpPr>
          <p:spPr>
            <a:xfrm>
              <a:off x="3246948" y="3248136"/>
              <a:ext cx="2612315" cy="1575123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8A8B82-2F75-4759-A72C-8F374631F244}"/>
                </a:ext>
              </a:extLst>
            </p:cNvPr>
            <p:cNvSpPr txBox="1"/>
            <p:nvPr/>
          </p:nvSpPr>
          <p:spPr>
            <a:xfrm>
              <a:off x="3564170" y="3861191"/>
              <a:ext cx="2015660" cy="369332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Follow a routine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E6E9FFC-A49A-4079-8748-8878B9B25ADB}"/>
              </a:ext>
            </a:extLst>
          </p:cNvPr>
          <p:cNvGrpSpPr/>
          <p:nvPr/>
        </p:nvGrpSpPr>
        <p:grpSpPr>
          <a:xfrm>
            <a:off x="6063371" y="2700486"/>
            <a:ext cx="2612315" cy="1575123"/>
            <a:chOff x="6063371" y="3248136"/>
            <a:chExt cx="2612315" cy="15751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ACDB99-549C-459B-9149-8D492913E3B7}"/>
                </a:ext>
              </a:extLst>
            </p:cNvPr>
            <p:cNvSpPr/>
            <p:nvPr/>
          </p:nvSpPr>
          <p:spPr>
            <a:xfrm>
              <a:off x="6063371" y="3248136"/>
              <a:ext cx="2612315" cy="1575123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773537-9B26-45E2-81AC-9CD5524AE2F5}"/>
                </a:ext>
              </a:extLst>
            </p:cNvPr>
            <p:cNvSpPr txBox="1"/>
            <p:nvPr/>
          </p:nvSpPr>
          <p:spPr>
            <a:xfrm>
              <a:off x="6352901" y="3857247"/>
              <a:ext cx="1975268" cy="369332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Meet deadlines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B0DB8CFD-A4F8-44C0-98C4-AC69FF2F731C}"/>
              </a:ext>
            </a:extLst>
          </p:cNvPr>
          <p:cNvSpPr txBox="1">
            <a:spLocks/>
          </p:cNvSpPr>
          <p:nvPr/>
        </p:nvSpPr>
        <p:spPr bwMode="auto">
          <a:xfrm>
            <a:off x="468314" y="1875783"/>
            <a:ext cx="8218486" cy="8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8D0E5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D0E57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D0E57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D0E57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D0E57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can: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7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E677-963C-4EB9-B3CC-09F0FF7C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1324"/>
            <a:ext cx="9144000" cy="792088"/>
          </a:xfrm>
        </p:spPr>
        <p:txBody>
          <a:bodyPr/>
          <a:lstStyle/>
          <a:p>
            <a:pPr algn="ctr"/>
            <a:r>
              <a:rPr lang="en-GB" dirty="0"/>
              <a:t>Top Tips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5ACE0F-71D2-4A42-883C-2310CE268D2D}"/>
              </a:ext>
            </a:extLst>
          </p:cNvPr>
          <p:cNvGrpSpPr/>
          <p:nvPr/>
        </p:nvGrpSpPr>
        <p:grpSpPr>
          <a:xfrm>
            <a:off x="323528" y="1417131"/>
            <a:ext cx="2017463" cy="1304854"/>
            <a:chOff x="323528" y="1417131"/>
            <a:chExt cx="2017463" cy="13048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6D0683-75BF-4BD8-99BF-21FDF348756F}"/>
                </a:ext>
              </a:extLst>
            </p:cNvPr>
            <p:cNvSpPr/>
            <p:nvPr/>
          </p:nvSpPr>
          <p:spPr>
            <a:xfrm>
              <a:off x="323528" y="1417131"/>
              <a:ext cx="2017463" cy="1304854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7F24F5-CE0C-4EAC-A5D3-8A885D21BBC2}"/>
                </a:ext>
              </a:extLst>
            </p:cNvPr>
            <p:cNvSpPr txBox="1"/>
            <p:nvPr/>
          </p:nvSpPr>
          <p:spPr>
            <a:xfrm>
              <a:off x="504674" y="1746392"/>
              <a:ext cx="1678812" cy="646331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Use an alarm clock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F1F923-25F2-4848-9914-BD86990C72B7}"/>
              </a:ext>
            </a:extLst>
          </p:cNvPr>
          <p:cNvGrpSpPr/>
          <p:nvPr/>
        </p:nvGrpSpPr>
        <p:grpSpPr>
          <a:xfrm>
            <a:off x="2478020" y="1417131"/>
            <a:ext cx="2017463" cy="1304854"/>
            <a:chOff x="2478020" y="1417131"/>
            <a:chExt cx="2017463" cy="13048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62C64B-5C37-48F2-9360-F4895B32F283}"/>
                </a:ext>
              </a:extLst>
            </p:cNvPr>
            <p:cNvSpPr/>
            <p:nvPr/>
          </p:nvSpPr>
          <p:spPr>
            <a:xfrm>
              <a:off x="2478020" y="1417131"/>
              <a:ext cx="2017463" cy="1304854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EA4B94-3393-4EA8-A1C0-2CA7BB4815F9}"/>
                </a:ext>
              </a:extLst>
            </p:cNvPr>
            <p:cNvSpPr txBox="1"/>
            <p:nvPr/>
          </p:nvSpPr>
          <p:spPr>
            <a:xfrm>
              <a:off x="2687275" y="1741157"/>
              <a:ext cx="1556672" cy="646331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Plan your journey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D724DF-6DB4-4745-BC88-39B72A8006D3}"/>
              </a:ext>
            </a:extLst>
          </p:cNvPr>
          <p:cNvGrpSpPr/>
          <p:nvPr/>
        </p:nvGrpSpPr>
        <p:grpSpPr>
          <a:xfrm>
            <a:off x="4648519" y="1417131"/>
            <a:ext cx="2029697" cy="1304854"/>
            <a:chOff x="4648519" y="1417131"/>
            <a:chExt cx="2029697" cy="13048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EBE6B5-5528-43AA-B1CB-5B5D5BA96BEC}"/>
                </a:ext>
              </a:extLst>
            </p:cNvPr>
            <p:cNvSpPr/>
            <p:nvPr/>
          </p:nvSpPr>
          <p:spPr>
            <a:xfrm>
              <a:off x="4653113" y="1417131"/>
              <a:ext cx="2017463" cy="1304854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97AB7A-D4B6-4215-9488-E6F320A89446}"/>
                </a:ext>
              </a:extLst>
            </p:cNvPr>
            <p:cNvSpPr txBox="1"/>
            <p:nvPr/>
          </p:nvSpPr>
          <p:spPr>
            <a:xfrm>
              <a:off x="4648519" y="1613960"/>
              <a:ext cx="2029697" cy="923330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Eat a healthy breakfast to fuel your brain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AFAB14-0790-490A-BDA3-25AA2BDA52FA}"/>
              </a:ext>
            </a:extLst>
          </p:cNvPr>
          <p:cNvGrpSpPr/>
          <p:nvPr/>
        </p:nvGrpSpPr>
        <p:grpSpPr>
          <a:xfrm>
            <a:off x="3369024" y="2904338"/>
            <a:ext cx="2417111" cy="1304854"/>
            <a:chOff x="3369024" y="2904338"/>
            <a:chExt cx="2417111" cy="13048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786C55-D83C-4717-AD59-7D8E843909B4}"/>
                </a:ext>
              </a:extLst>
            </p:cNvPr>
            <p:cNvSpPr/>
            <p:nvPr/>
          </p:nvSpPr>
          <p:spPr>
            <a:xfrm>
              <a:off x="3369024" y="2904338"/>
              <a:ext cx="2417111" cy="1304854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FBE27C-0856-4ED6-8DC7-2E0676DFD18E}"/>
                </a:ext>
              </a:extLst>
            </p:cNvPr>
            <p:cNvSpPr txBox="1"/>
            <p:nvPr/>
          </p:nvSpPr>
          <p:spPr>
            <a:xfrm>
              <a:off x="3573569" y="3112403"/>
              <a:ext cx="1996862" cy="923330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When given your timetable, make copies of it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C6DF5B-FFDA-4992-81F7-D7D5A57F995B}"/>
              </a:ext>
            </a:extLst>
          </p:cNvPr>
          <p:cNvGrpSpPr/>
          <p:nvPr/>
        </p:nvGrpSpPr>
        <p:grpSpPr>
          <a:xfrm>
            <a:off x="6044038" y="2916234"/>
            <a:ext cx="2448273" cy="1304854"/>
            <a:chOff x="6044038" y="2916234"/>
            <a:chExt cx="2448273" cy="13048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6CD7AD-EBE1-43B9-9B27-08E8C1CFF1DB}"/>
                </a:ext>
              </a:extLst>
            </p:cNvPr>
            <p:cNvSpPr/>
            <p:nvPr/>
          </p:nvSpPr>
          <p:spPr>
            <a:xfrm>
              <a:off x="6044038" y="2916234"/>
              <a:ext cx="2448272" cy="1304854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6696B8-C378-4080-ABE2-EB8A79B9B535}"/>
                </a:ext>
              </a:extLst>
            </p:cNvPr>
            <p:cNvSpPr txBox="1"/>
            <p:nvPr/>
          </p:nvSpPr>
          <p:spPr>
            <a:xfrm>
              <a:off x="6044039" y="2974792"/>
              <a:ext cx="2448272" cy="1200329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Learn how to be organised. Use your planner to help you organise your routine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C0A823-0E36-4770-BF7F-573907761211}"/>
              </a:ext>
            </a:extLst>
          </p:cNvPr>
          <p:cNvGrpSpPr/>
          <p:nvPr/>
        </p:nvGrpSpPr>
        <p:grpSpPr>
          <a:xfrm>
            <a:off x="694010" y="2904338"/>
            <a:ext cx="2417111" cy="1304854"/>
            <a:chOff x="694010" y="2904338"/>
            <a:chExt cx="2417111" cy="13048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07D4A4-72E3-4FFB-AD39-6F9F437C9BD4}"/>
                </a:ext>
              </a:extLst>
            </p:cNvPr>
            <p:cNvSpPr/>
            <p:nvPr/>
          </p:nvSpPr>
          <p:spPr>
            <a:xfrm>
              <a:off x="694010" y="2904338"/>
              <a:ext cx="2417111" cy="1304854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E131B8-1C6A-4805-AA79-1E384F6DE2C3}"/>
                </a:ext>
              </a:extLst>
            </p:cNvPr>
            <p:cNvSpPr txBox="1"/>
            <p:nvPr/>
          </p:nvSpPr>
          <p:spPr>
            <a:xfrm>
              <a:off x="723176" y="3212976"/>
              <a:ext cx="2387945" cy="646331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‘Playtime’ is called break now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5DB6726-DAA4-4241-BA22-D8BA35304FBD}"/>
              </a:ext>
            </a:extLst>
          </p:cNvPr>
          <p:cNvGrpSpPr/>
          <p:nvPr/>
        </p:nvGrpSpPr>
        <p:grpSpPr>
          <a:xfrm>
            <a:off x="6828206" y="1417131"/>
            <a:ext cx="2017463" cy="1304854"/>
            <a:chOff x="6828206" y="1417131"/>
            <a:chExt cx="2017463" cy="13048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0073DC-E079-4F86-855A-48D12FDEE3B7}"/>
                </a:ext>
              </a:extLst>
            </p:cNvPr>
            <p:cNvSpPr/>
            <p:nvPr/>
          </p:nvSpPr>
          <p:spPr>
            <a:xfrm>
              <a:off x="6828206" y="1417131"/>
              <a:ext cx="2017463" cy="1304854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EA2AB0-9D78-4438-96E0-AEB108A52724}"/>
                </a:ext>
              </a:extLst>
            </p:cNvPr>
            <p:cNvSpPr txBox="1"/>
            <p:nvPr/>
          </p:nvSpPr>
          <p:spPr>
            <a:xfrm>
              <a:off x="6851858" y="1475460"/>
              <a:ext cx="1982723" cy="1200329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Use a sturdy bag that is large enough for all your books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3BF3B7-F355-42FF-80BB-3C89DF2A1756}"/>
              </a:ext>
            </a:extLst>
          </p:cNvPr>
          <p:cNvGrpSpPr/>
          <p:nvPr/>
        </p:nvGrpSpPr>
        <p:grpSpPr>
          <a:xfrm>
            <a:off x="2010873" y="4391545"/>
            <a:ext cx="2417111" cy="1304854"/>
            <a:chOff x="2010873" y="4391545"/>
            <a:chExt cx="2417111" cy="130485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B0FEB7-3BC2-4968-A6C1-008276C7C0B0}"/>
                </a:ext>
              </a:extLst>
            </p:cNvPr>
            <p:cNvSpPr/>
            <p:nvPr/>
          </p:nvSpPr>
          <p:spPr>
            <a:xfrm>
              <a:off x="2010873" y="4391545"/>
              <a:ext cx="2417111" cy="1304854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2B9D36-C4C9-4A48-8BF5-7DB72C66DB97}"/>
                </a:ext>
              </a:extLst>
            </p:cNvPr>
            <p:cNvSpPr txBox="1"/>
            <p:nvPr/>
          </p:nvSpPr>
          <p:spPr>
            <a:xfrm>
              <a:off x="2051514" y="4581128"/>
              <a:ext cx="2332962" cy="923330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When unsure, ask </a:t>
              </a:r>
              <a:b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for help. Others will be glad you did!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F37A8D-FF18-4857-9B58-8BFB0BA71FF5}"/>
              </a:ext>
            </a:extLst>
          </p:cNvPr>
          <p:cNvGrpSpPr/>
          <p:nvPr/>
        </p:nvGrpSpPr>
        <p:grpSpPr>
          <a:xfrm>
            <a:off x="4708726" y="4391545"/>
            <a:ext cx="2417111" cy="1304854"/>
            <a:chOff x="4708726" y="4391545"/>
            <a:chExt cx="2417111" cy="130485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CD82D55-FBD7-47F8-B7E5-C71ED463EADD}"/>
                </a:ext>
              </a:extLst>
            </p:cNvPr>
            <p:cNvSpPr/>
            <p:nvPr/>
          </p:nvSpPr>
          <p:spPr>
            <a:xfrm>
              <a:off x="4708726" y="4391545"/>
              <a:ext cx="2417111" cy="1304854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E4E3EE-EE74-47EF-9E48-6B8EE5E42C42}"/>
                </a:ext>
              </a:extLst>
            </p:cNvPr>
            <p:cNvSpPr txBox="1"/>
            <p:nvPr/>
          </p:nvSpPr>
          <p:spPr>
            <a:xfrm>
              <a:off x="4741157" y="4719937"/>
              <a:ext cx="2351123" cy="646331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Relax and enjoy </a:t>
              </a:r>
              <a:b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the move up!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403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CBDD7C4-5155-45FA-A862-BE374AA5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02359"/>
            <a:ext cx="7772400" cy="860099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Remember…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37E5CF-878D-4AC3-BBEF-49FA5471220C}"/>
              </a:ext>
            </a:extLst>
          </p:cNvPr>
          <p:cNvGrpSpPr/>
          <p:nvPr/>
        </p:nvGrpSpPr>
        <p:grpSpPr>
          <a:xfrm>
            <a:off x="323528" y="2477965"/>
            <a:ext cx="2016224" cy="1902069"/>
            <a:chOff x="323528" y="2924944"/>
            <a:chExt cx="2016224" cy="19020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DAF1C7-8570-4097-B2CF-80C347AAF40F}"/>
                </a:ext>
              </a:extLst>
            </p:cNvPr>
            <p:cNvSpPr/>
            <p:nvPr/>
          </p:nvSpPr>
          <p:spPr>
            <a:xfrm>
              <a:off x="323528" y="2924944"/>
              <a:ext cx="2016224" cy="1902069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81700E-2839-494F-A0AB-5725408F1D82}"/>
                </a:ext>
              </a:extLst>
            </p:cNvPr>
            <p:cNvSpPr txBox="1"/>
            <p:nvPr/>
          </p:nvSpPr>
          <p:spPr>
            <a:xfrm>
              <a:off x="594074" y="3275813"/>
              <a:ext cx="1475132" cy="1200329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Settling in somewhere new takes time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043DE99-67B5-4415-A6F3-6F6D5DC998CA}"/>
              </a:ext>
            </a:extLst>
          </p:cNvPr>
          <p:cNvGrpSpPr/>
          <p:nvPr/>
        </p:nvGrpSpPr>
        <p:grpSpPr>
          <a:xfrm>
            <a:off x="2476698" y="2477965"/>
            <a:ext cx="2016224" cy="1902069"/>
            <a:chOff x="2476698" y="2924944"/>
            <a:chExt cx="2016224" cy="190206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BFB2833-5280-4B34-84F9-A2A759E4D88E}"/>
                </a:ext>
              </a:extLst>
            </p:cNvPr>
            <p:cNvSpPr/>
            <p:nvPr/>
          </p:nvSpPr>
          <p:spPr>
            <a:xfrm>
              <a:off x="2476698" y="2924944"/>
              <a:ext cx="2016224" cy="1902069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8A8B82-2F75-4759-A72C-8F374631F244}"/>
                </a:ext>
              </a:extLst>
            </p:cNvPr>
            <p:cNvSpPr txBox="1"/>
            <p:nvPr/>
          </p:nvSpPr>
          <p:spPr>
            <a:xfrm>
              <a:off x="2610298" y="3137312"/>
              <a:ext cx="1796232" cy="1477328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Everyone is in the same boat and is probably as nervous as you are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A47707-E17E-4DEF-8721-B7955D1DB275}"/>
              </a:ext>
            </a:extLst>
          </p:cNvPr>
          <p:cNvGrpSpPr/>
          <p:nvPr/>
        </p:nvGrpSpPr>
        <p:grpSpPr>
          <a:xfrm>
            <a:off x="4650456" y="2477965"/>
            <a:ext cx="2016224" cy="1902069"/>
            <a:chOff x="4650456" y="2924944"/>
            <a:chExt cx="2016224" cy="190206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ACDB99-549C-459B-9149-8D492913E3B7}"/>
                </a:ext>
              </a:extLst>
            </p:cNvPr>
            <p:cNvSpPr/>
            <p:nvPr/>
          </p:nvSpPr>
          <p:spPr>
            <a:xfrm>
              <a:off x="4650456" y="2924944"/>
              <a:ext cx="2016224" cy="1902069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773537-9B26-45E2-81AC-9CD5524AE2F5}"/>
                </a:ext>
              </a:extLst>
            </p:cNvPr>
            <p:cNvSpPr txBox="1"/>
            <p:nvPr/>
          </p:nvSpPr>
          <p:spPr>
            <a:xfrm>
              <a:off x="4650456" y="3299226"/>
              <a:ext cx="2016224" cy="1200329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You will meet lots of new people and make friendships for life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1EBCD3-A12F-43F8-9B64-D0D62C1B2F6C}"/>
              </a:ext>
            </a:extLst>
          </p:cNvPr>
          <p:cNvGrpSpPr/>
          <p:nvPr/>
        </p:nvGrpSpPr>
        <p:grpSpPr>
          <a:xfrm>
            <a:off x="6843983" y="2477965"/>
            <a:ext cx="2016224" cy="1902069"/>
            <a:chOff x="6843983" y="2924944"/>
            <a:chExt cx="2016224" cy="190206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D4536E-BDF7-4D91-AAD0-B852679E9A0F}"/>
                </a:ext>
              </a:extLst>
            </p:cNvPr>
            <p:cNvSpPr/>
            <p:nvPr/>
          </p:nvSpPr>
          <p:spPr>
            <a:xfrm>
              <a:off x="6843983" y="2924944"/>
              <a:ext cx="2016224" cy="1902069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23CBF8-891C-4E01-851A-32C5C382F6F9}"/>
                </a:ext>
              </a:extLst>
            </p:cNvPr>
            <p:cNvSpPr txBox="1"/>
            <p:nvPr/>
          </p:nvSpPr>
          <p:spPr>
            <a:xfrm>
              <a:off x="7032746" y="3552811"/>
              <a:ext cx="1638698" cy="923330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Ask for help if you feel lost or worried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473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93F825-CE78-425B-9482-EFD15D45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1844824"/>
            <a:ext cx="3095573" cy="1296144"/>
          </a:xfrm>
        </p:spPr>
        <p:txBody>
          <a:bodyPr/>
          <a:lstStyle/>
          <a:p>
            <a:r>
              <a:rPr lang="en-GB" sz="2800" b="1" dirty="0">
                <a:solidFill>
                  <a:srgbClr val="212A6F"/>
                </a:solidFill>
                <a:ea typeface="MS PGothic"/>
              </a:rPr>
              <a:t>Lesson Aims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D38A6-092B-4760-9AC2-A1335010A3E3}"/>
              </a:ext>
            </a:extLst>
          </p:cNvPr>
          <p:cNvSpPr txBox="1"/>
          <p:nvPr/>
        </p:nvSpPr>
        <p:spPr>
          <a:xfrm>
            <a:off x="468314" y="3153668"/>
            <a:ext cx="4247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learn:</a:t>
            </a:r>
          </a:p>
          <a:p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transition means.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transition will impact your career journey and future choices.</a:t>
            </a:r>
          </a:p>
        </p:txBody>
      </p:sp>
      <p:pic>
        <p:nvPicPr>
          <p:cNvPr id="7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84E95CEE-14DE-4C15-923B-BDCEEFD9A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58984"/>
            <a:ext cx="5724128" cy="429357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25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7D0483-2921-4873-9F03-6DB909A4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1463200"/>
            <a:ext cx="4823765" cy="1008112"/>
          </a:xfrm>
        </p:spPr>
        <p:txBody>
          <a:bodyPr/>
          <a:lstStyle/>
          <a:p>
            <a:r>
              <a:rPr lang="en-US" sz="2800" dirty="0">
                <a:solidFill>
                  <a:srgbClr val="212A6F"/>
                </a:solidFill>
                <a:ea typeface="MS PGothic"/>
              </a:rPr>
              <a:t>What is transition?</a:t>
            </a:r>
            <a:endParaRPr lang="en-US" dirty="0">
              <a:solidFill>
                <a:srgbClr val="212A6F"/>
              </a:solidFill>
              <a:ea typeface="MS PGothic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D8FC2-20D0-4E7E-BEA7-01C6ECE92C4F}"/>
              </a:ext>
            </a:extLst>
          </p:cNvPr>
          <p:cNvSpPr txBox="1"/>
          <p:nvPr/>
        </p:nvSpPr>
        <p:spPr>
          <a:xfrm>
            <a:off x="468314" y="2471312"/>
            <a:ext cx="41036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Transition simply means change.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 transition each school year as you make your journey through school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 have been through many transitions in life as a baby, toddler, infant and then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primary school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pupil. </a:t>
            </a:r>
          </a:p>
        </p:txBody>
      </p:sp>
      <p:pic>
        <p:nvPicPr>
          <p:cNvPr id="5" name="Picture 2" descr="Change word on wooden background Free Photo">
            <a:extLst>
              <a:ext uri="{FF2B5EF4-FFF2-40B4-BE49-F238E27FC236}">
                <a16:creationId xmlns:a16="http://schemas.microsoft.com/office/drawing/2014/main" id="{AED95893-D00F-4963-9857-88B91588F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7" t="25610" r="17023" b="26769"/>
          <a:stretch/>
        </p:blipFill>
        <p:spPr bwMode="auto">
          <a:xfrm>
            <a:off x="4860032" y="2471312"/>
            <a:ext cx="3667011" cy="23978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98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fferent ages students Free Vector">
            <a:extLst>
              <a:ext uri="{FF2B5EF4-FFF2-40B4-BE49-F238E27FC236}">
                <a16:creationId xmlns:a16="http://schemas.microsoft.com/office/drawing/2014/main" id="{8AC376C1-540C-40C8-97B3-6DFFD10E2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" b="2231"/>
          <a:stretch/>
        </p:blipFill>
        <p:spPr bwMode="auto">
          <a:xfrm>
            <a:off x="3707904" y="1124744"/>
            <a:ext cx="482376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7D0483-2921-4873-9F03-6DB909A4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1463200"/>
            <a:ext cx="4823765" cy="1008112"/>
          </a:xfrm>
        </p:spPr>
        <p:txBody>
          <a:bodyPr/>
          <a:lstStyle/>
          <a:p>
            <a:r>
              <a:rPr lang="en-US" sz="2800" dirty="0">
                <a:solidFill>
                  <a:srgbClr val="212A6F"/>
                </a:solidFill>
                <a:ea typeface="MS PGothic"/>
              </a:rPr>
              <a:t>What is your next big transition?</a:t>
            </a:r>
            <a:endParaRPr lang="en-US" dirty="0">
              <a:solidFill>
                <a:srgbClr val="212A6F"/>
              </a:solidFill>
              <a:ea typeface="MS PGothic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09132-6D83-44D2-BF61-046FFDD13945}"/>
              </a:ext>
            </a:extLst>
          </p:cNvPr>
          <p:cNvSpPr txBox="1"/>
          <p:nvPr/>
        </p:nvSpPr>
        <p:spPr>
          <a:xfrm>
            <a:off x="6948264" y="6591357"/>
            <a:ext cx="39959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Image courtesy of www.freepik.com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40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CE3F0E-B832-4112-850B-0653A535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1279336"/>
            <a:ext cx="4823765" cy="1008112"/>
          </a:xfrm>
        </p:spPr>
        <p:txBody>
          <a:bodyPr/>
          <a:lstStyle/>
          <a:p>
            <a:r>
              <a:rPr lang="en-US" dirty="0">
                <a:solidFill>
                  <a:srgbClr val="212A6F"/>
                </a:solidFill>
                <a:ea typeface="MS PGothic"/>
              </a:rPr>
              <a:t>Smooth Transition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9852D-C262-4165-8A7B-DDEB527940E2}"/>
              </a:ext>
            </a:extLst>
          </p:cNvPr>
          <p:cNvSpPr txBox="1"/>
          <p:nvPr/>
        </p:nvSpPr>
        <p:spPr>
          <a:xfrm>
            <a:off x="468314" y="2060848"/>
            <a:ext cx="516760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important that transition is as smooth as possible because settling into a new school will help you secure the foundations to a good start in Key Stage Three.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subject you choose to study and the qualifications you will gain at Secondary School, will have a knock-on effect for your future career choices.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the beginning of a new and exciting chapter in your life.</a:t>
            </a:r>
          </a:p>
        </p:txBody>
      </p:sp>
      <p:pic>
        <p:nvPicPr>
          <p:cNvPr id="5" name="Picture 2" descr="Game person solution problem continuity effect Free Photo">
            <a:extLst>
              <a:ext uri="{FF2B5EF4-FFF2-40B4-BE49-F238E27FC236}">
                <a16:creationId xmlns:a16="http://schemas.microsoft.com/office/drawing/2014/main" id="{EF7F2F89-8C85-4F60-AD4D-D4325B64E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585"/>
          <a:stretch/>
        </p:blipFill>
        <p:spPr bwMode="auto">
          <a:xfrm>
            <a:off x="5812828" y="2636912"/>
            <a:ext cx="2862858" cy="22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979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F71365-E670-4C11-893A-9A71349C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1480449"/>
            <a:ext cx="6767981" cy="1008112"/>
          </a:xfrm>
        </p:spPr>
        <p:txBody>
          <a:bodyPr/>
          <a:lstStyle/>
          <a:p>
            <a:r>
              <a:rPr lang="en-US" sz="2800" dirty="0">
                <a:solidFill>
                  <a:srgbClr val="212A6F"/>
                </a:solidFill>
                <a:ea typeface="MS PGothic"/>
              </a:rPr>
              <a:t>How does transition link with exams?</a:t>
            </a:r>
            <a:endParaRPr lang="en-US" dirty="0">
              <a:solidFill>
                <a:srgbClr val="212A6F"/>
              </a:solidFill>
              <a:ea typeface="MS PGothic"/>
            </a:endParaRPr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193F9F57-E08D-4F9C-80DC-BE7E7B315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58984"/>
            <a:ext cx="5724128" cy="429357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89E19D-EEFE-4DFF-9BD4-F2DDED103F91}"/>
              </a:ext>
            </a:extLst>
          </p:cNvPr>
          <p:cNvSpPr txBox="1"/>
          <p:nvPr/>
        </p:nvSpPr>
        <p:spPr>
          <a:xfrm>
            <a:off x="107504" y="2488560"/>
            <a:ext cx="756084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673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link between transition, exams and qualifications is YOU. Qualifications will be gained at the end of Year 11.</a:t>
            </a:r>
          </a:p>
          <a:p>
            <a:pPr marL="66673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are going into year 7 to begin shaping your career journey. </a:t>
            </a:r>
          </a:p>
          <a:p>
            <a:pPr marL="66673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learning to become independent, you will gain qualifications and life skills.</a:t>
            </a:r>
          </a:p>
          <a:p>
            <a:pPr marL="66673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well you handle change, will impact on your future choices.</a:t>
            </a:r>
          </a:p>
          <a:p>
            <a:pPr marL="66673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will be given lots of support in each step of your journey.</a:t>
            </a:r>
          </a:p>
          <a:p>
            <a:pPr marL="66673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all here to help you with this step up into Key Stage Three.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F71365-E670-4C11-893A-9A71349C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62075"/>
          </a:xfrm>
        </p:spPr>
        <p:txBody>
          <a:bodyPr/>
          <a:lstStyle/>
          <a:p>
            <a:pPr algn="ctr"/>
            <a:r>
              <a:rPr lang="en-US" dirty="0"/>
              <a:t>Transitioning to Secondary School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 feel…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E60BE6-F536-4BB5-A6C7-1DDA36544D82}"/>
              </a:ext>
            </a:extLst>
          </p:cNvPr>
          <p:cNvGrpSpPr/>
          <p:nvPr/>
        </p:nvGrpSpPr>
        <p:grpSpPr>
          <a:xfrm>
            <a:off x="1151358" y="2175003"/>
            <a:ext cx="2016224" cy="1902069"/>
            <a:chOff x="539552" y="2870955"/>
            <a:chExt cx="2016224" cy="190206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1D64913-C8ED-4701-97DC-DECD60442C8D}"/>
                </a:ext>
              </a:extLst>
            </p:cNvPr>
            <p:cNvSpPr/>
            <p:nvPr/>
          </p:nvSpPr>
          <p:spPr>
            <a:xfrm>
              <a:off x="539552" y="2870955"/>
              <a:ext cx="2016224" cy="1902069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4C2551-636B-45B6-94A3-57B8BFE013D5}"/>
                </a:ext>
              </a:extLst>
            </p:cNvPr>
            <p:cNvSpPr txBox="1"/>
            <p:nvPr/>
          </p:nvSpPr>
          <p:spPr>
            <a:xfrm>
              <a:off x="810098" y="3360324"/>
              <a:ext cx="1475132" cy="923330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Share how you feel with the class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2C53DB2-7222-430C-9D81-AD12559CA862}"/>
              </a:ext>
            </a:extLst>
          </p:cNvPr>
          <p:cNvGrpSpPr/>
          <p:nvPr/>
        </p:nvGrpSpPr>
        <p:grpSpPr>
          <a:xfrm>
            <a:off x="3473747" y="2175003"/>
            <a:ext cx="2016224" cy="1902069"/>
            <a:chOff x="2861941" y="2870955"/>
            <a:chExt cx="2016224" cy="19020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3E8558-D635-41DB-AC99-52742BEC6E27}"/>
                </a:ext>
              </a:extLst>
            </p:cNvPr>
            <p:cNvSpPr/>
            <p:nvPr/>
          </p:nvSpPr>
          <p:spPr>
            <a:xfrm>
              <a:off x="2861941" y="2870955"/>
              <a:ext cx="2016224" cy="1902069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9FB647-B8E8-4250-A494-08E3F5419E41}"/>
                </a:ext>
              </a:extLst>
            </p:cNvPr>
            <p:cNvSpPr txBox="1"/>
            <p:nvPr/>
          </p:nvSpPr>
          <p:spPr>
            <a:xfrm>
              <a:off x="3050704" y="3360324"/>
              <a:ext cx="1638698" cy="923330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What are you most excited about?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AB3488-AE1C-4918-B8D4-522C031D3928}"/>
              </a:ext>
            </a:extLst>
          </p:cNvPr>
          <p:cNvGrpSpPr/>
          <p:nvPr/>
        </p:nvGrpSpPr>
        <p:grpSpPr>
          <a:xfrm>
            <a:off x="5796136" y="2175003"/>
            <a:ext cx="2016224" cy="1902069"/>
            <a:chOff x="5184330" y="2870955"/>
            <a:chExt cx="2016224" cy="190206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007850-7DB8-4264-BD76-DD29E863D64B}"/>
                </a:ext>
              </a:extLst>
            </p:cNvPr>
            <p:cNvSpPr/>
            <p:nvPr/>
          </p:nvSpPr>
          <p:spPr>
            <a:xfrm>
              <a:off x="5184330" y="2870955"/>
              <a:ext cx="2016224" cy="1902069"/>
            </a:xfrm>
            <a:prstGeom prst="rect">
              <a:avLst/>
            </a:prstGeom>
            <a:solidFill>
              <a:srgbClr val="FA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0FA7A3-A937-4882-A59F-CF083D7BFBA2}"/>
                </a:ext>
              </a:extLst>
            </p:cNvPr>
            <p:cNvSpPr txBox="1"/>
            <p:nvPr/>
          </p:nvSpPr>
          <p:spPr>
            <a:xfrm>
              <a:off x="5373093" y="3360324"/>
              <a:ext cx="1638698" cy="923330"/>
            </a:xfrm>
            <a:prstGeom prst="rect">
              <a:avLst/>
            </a:prstGeom>
            <a:solidFill>
              <a:srgbClr val="FAB6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What makes you feel nervous?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8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65DCF38-2E8B-4967-8E3D-C7DE8AD44420}"/>
              </a:ext>
            </a:extLst>
          </p:cNvPr>
          <p:cNvSpPr/>
          <p:nvPr/>
        </p:nvSpPr>
        <p:spPr>
          <a:xfrm>
            <a:off x="2051720" y="332656"/>
            <a:ext cx="5184576" cy="5184576"/>
          </a:xfrm>
          <a:prstGeom prst="ellipse">
            <a:avLst/>
          </a:prstGeom>
          <a:solidFill>
            <a:srgbClr val="FA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BDD7C4-5155-45FA-A862-BE374AA5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932918"/>
            <a:ext cx="5040560" cy="1362075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dirty="0">
                <a:solidFill>
                  <a:srgbClr val="193076"/>
                </a:solidFill>
              </a:rPr>
              <a:t>Circle time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2DFC99-E545-4D49-ADF3-92B268ED1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1720" y="2132856"/>
            <a:ext cx="5184576" cy="2583228"/>
          </a:xfrm>
        </p:spPr>
        <p:txBody>
          <a:bodyPr anchor="ctr">
            <a:noAutofit/>
          </a:bodyPr>
          <a:lstStyle/>
          <a:p>
            <a:pPr indent="-2286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down one thing that you are worried about on a piece of paper </a:t>
            </a:r>
          </a:p>
          <a:p>
            <a:pPr indent="-2286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 the paper and put it in the worry box</a:t>
            </a:r>
          </a:p>
          <a:p>
            <a:pPr indent="-2286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talk about this as a class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9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CBDD7C4-5155-45FA-A862-BE374AA5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1609316"/>
            <a:ext cx="4560584" cy="864096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212A6F"/>
                </a:solidFill>
                <a:ea typeface="MS PGothic"/>
              </a:rPr>
              <a:t>This is me…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2DFC99-E545-4D49-ADF3-92B268ED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61" y="2447392"/>
            <a:ext cx="6180634" cy="309634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ea typeface="Coming Soon"/>
                <a:cs typeface="Arial" panose="020B0604020202020204" pitchFamily="34" charset="0"/>
                <a:sym typeface="Coming Soon"/>
              </a:rPr>
              <a:t>This is the outline of a person (you!)</a:t>
            </a:r>
          </a:p>
          <a:p>
            <a:pPr marL="0" indent="0">
              <a:spcBef>
                <a:spcPts val="2133"/>
              </a:spcBef>
              <a:buNone/>
            </a:pPr>
            <a:r>
              <a:rPr lang="en-GB" sz="1800" dirty="0">
                <a:latin typeface="Arial" panose="020B0604020202020204" pitchFamily="34" charset="0"/>
                <a:ea typeface="Coming Soon"/>
                <a:cs typeface="Arial" panose="020B0604020202020204" pitchFamily="34" charset="0"/>
                <a:sym typeface="Coming Soon"/>
              </a:rPr>
              <a:t>Inside you are going to include:</a:t>
            </a:r>
          </a:p>
          <a:p>
            <a:pPr>
              <a:spcBef>
                <a:spcPts val="0"/>
              </a:spcBef>
            </a:pPr>
            <a:r>
              <a:rPr lang="en-GB" sz="1800" dirty="0">
                <a:latin typeface="Arial" panose="020B0604020202020204" pitchFamily="34" charset="0"/>
                <a:ea typeface="Coming Soon"/>
                <a:cs typeface="Arial" panose="020B0604020202020204" pitchFamily="34" charset="0"/>
                <a:sym typeface="Coming Soon"/>
              </a:rPr>
              <a:t>A picture of you in your dream job role </a:t>
            </a:r>
          </a:p>
          <a:p>
            <a:pPr>
              <a:spcBef>
                <a:spcPts val="0"/>
              </a:spcBef>
            </a:pPr>
            <a:r>
              <a:rPr lang="en-GB" sz="1800" dirty="0">
                <a:latin typeface="Arial" panose="020B0604020202020204" pitchFamily="34" charset="0"/>
                <a:ea typeface="Coming Soon"/>
                <a:cs typeface="Arial" panose="020B0604020202020204" pitchFamily="34" charset="0"/>
                <a:sym typeface="Coming Soon"/>
              </a:rPr>
              <a:t>Ways to describe your personality and skills</a:t>
            </a:r>
          </a:p>
          <a:p>
            <a:pPr>
              <a:spcBef>
                <a:spcPts val="0"/>
              </a:spcBef>
            </a:pPr>
            <a:r>
              <a:rPr lang="en-GB" sz="1800" dirty="0">
                <a:latin typeface="Arial" panose="020B0604020202020204" pitchFamily="34" charset="0"/>
                <a:ea typeface="Coming Soon"/>
                <a:cs typeface="Arial" panose="020B0604020202020204" pitchFamily="34" charset="0"/>
                <a:sym typeface="Coming Soon"/>
              </a:rPr>
              <a:t>Your favourite subjects</a:t>
            </a:r>
          </a:p>
          <a:p>
            <a:pPr>
              <a:spcBef>
                <a:spcPts val="0"/>
              </a:spcBef>
            </a:pPr>
            <a:r>
              <a:rPr lang="en-GB" sz="1800" dirty="0">
                <a:latin typeface="Arial" panose="020B0604020202020204" pitchFamily="34" charset="0"/>
                <a:ea typeface="Coming Soon"/>
                <a:cs typeface="Arial" panose="020B0604020202020204" pitchFamily="34" charset="0"/>
                <a:sym typeface="Coming Soon"/>
              </a:rPr>
              <a:t>The things you like and dislike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60564-8756-4BC1-B2BB-3DF0656E1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2" t="19201" r="36613" b="12200"/>
          <a:stretch/>
        </p:blipFill>
        <p:spPr>
          <a:xfrm>
            <a:off x="5868144" y="1664804"/>
            <a:ext cx="2448272" cy="352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3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890FB4DEFB4458D949D41DB4101B0" ma:contentTypeVersion="13" ma:contentTypeDescription="Create a new document." ma:contentTypeScope="" ma:versionID="1a3aac94a5f637e2ce93c739696bdf44">
  <xsd:schema xmlns:xsd="http://www.w3.org/2001/XMLSchema" xmlns:xs="http://www.w3.org/2001/XMLSchema" xmlns:p="http://schemas.microsoft.com/office/2006/metadata/properties" xmlns:ns2="df3796ce-7c0f-4a1a-ae4c-6eb95a3718b9" xmlns:ns3="f25deeca-256d-49db-938e-245f5516e02c" targetNamespace="http://schemas.microsoft.com/office/2006/metadata/properties" ma:root="true" ma:fieldsID="85658efad8f2da4144be8711bce354d0" ns2:_="" ns3:_="">
    <xsd:import namespace="df3796ce-7c0f-4a1a-ae4c-6eb95a3718b9"/>
    <xsd:import namespace="f25deeca-256d-49db-938e-245f5516e0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796ce-7c0f-4a1a-ae4c-6eb95a3718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deeca-256d-49db-938e-245f5516e0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791EE5-5666-4A2B-ACD9-F87D8F5FF7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D8B545-1FDE-4DCB-8BF8-CCF9F6BA2E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4668371-B8F5-46C0-BF97-9F17188AED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3796ce-7c0f-4a1a-ae4c-6eb95a3718b9"/>
    <ds:schemaRef ds:uri="f25deeca-256d-49db-938e-245f5516e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794</Words>
  <Application>Microsoft Office PowerPoint</Application>
  <PresentationFormat>On-screen Show (4:3)</PresentationFormat>
  <Paragraphs>100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Acrobat Document</vt:lpstr>
      <vt:lpstr>Transitions and Careers</vt:lpstr>
      <vt:lpstr>Lesson Aims</vt:lpstr>
      <vt:lpstr>What is transition?</vt:lpstr>
      <vt:lpstr>What is your next big transition?</vt:lpstr>
      <vt:lpstr>Smooth Transition</vt:lpstr>
      <vt:lpstr>How does transition link with exams?</vt:lpstr>
      <vt:lpstr>Transitioning to Secondary School  I feel…</vt:lpstr>
      <vt:lpstr>Circle time</vt:lpstr>
      <vt:lpstr>This is me…</vt:lpstr>
      <vt:lpstr>I wonder…</vt:lpstr>
      <vt:lpstr>I want to know…</vt:lpstr>
      <vt:lpstr>Question Prompts</vt:lpstr>
      <vt:lpstr>PowerPoint Presentation</vt:lpstr>
      <vt:lpstr>Skills to be year 7 ready</vt:lpstr>
      <vt:lpstr>How do I become independent?</vt:lpstr>
      <vt:lpstr>I am organised</vt:lpstr>
      <vt:lpstr>Top Tips</vt:lpstr>
      <vt:lpstr>Remember…</vt:lpstr>
    </vt:vector>
  </TitlesOfParts>
  <Company>Durham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and Better Jobs: A Strategic Economic Plan for the North East</dc:title>
  <dc:creator>Maria Antoniou</dc:creator>
  <cp:lastModifiedBy>Phil Graham</cp:lastModifiedBy>
  <cp:revision>215</cp:revision>
  <cp:lastPrinted>2017-07-11T13:01:21Z</cp:lastPrinted>
  <dcterms:created xsi:type="dcterms:W3CDTF">2014-04-24T09:08:09Z</dcterms:created>
  <dcterms:modified xsi:type="dcterms:W3CDTF">2022-01-21T15:18:34Z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0x010100883890FB4DEFB4458D949D41DB4101B0</vt:lpwstr>
  </property>
</Properties>
</file>