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3"/>
    <p:sldMasterId id="2147483696" r:id="rId4"/>
    <p:sldMasterId id="2147483697" r:id="rId5"/>
    <p:sldMasterId id="2147483698" r:id="rId6"/>
  </p:sldMasterIdLst>
  <p:notesMasterIdLst>
    <p:notesMasterId r:id="rId24"/>
  </p:notesMasterIdLst>
  <p:sldIdLst>
    <p:sldId id="256" r:id="rId7"/>
    <p:sldId id="257" r:id="rId8"/>
    <p:sldId id="258" r:id="rId9"/>
    <p:sldId id="259" r:id="rId10"/>
    <p:sldId id="260" r:id="rId11"/>
    <p:sldId id="261" r:id="rId12"/>
    <p:sldId id="262" r:id="rId13"/>
    <p:sldId id="263" r:id="rId14"/>
    <p:sldId id="264" r:id="rId15"/>
    <p:sldId id="265" r:id="rId16"/>
    <p:sldId id="266" r:id="rId17"/>
    <p:sldId id="273" r:id="rId18"/>
    <p:sldId id="268" r:id="rId19"/>
    <p:sldId id="269" r:id="rId20"/>
    <p:sldId id="270" r:id="rId21"/>
    <p:sldId id="271" r:id="rId22"/>
    <p:sldId id="272" r:id="rId23"/>
  </p:sldIdLst>
  <p:sldSz cx="9144000" cy="6858000" type="screen4x3"/>
  <p:notesSz cx="6858000" cy="9144000"/>
  <p:embeddedFontLst>
    <p:embeddedFont>
      <p:font typeface="Comic Sans MS" panose="030F0702030302020204" pitchFamily="66" charset="0"/>
      <p:regular r:id="rId25"/>
      <p:bold r:id="rId26"/>
      <p:italic r:id="rId27"/>
      <p:boldItalic r:id="rId28"/>
    </p:embeddedFont>
    <p:embeddedFont>
      <p:font typeface="Raleway" pitchFamily="2"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1A00B-026A-43B3-A3F4-8E9BB32876AB}" v="3" dt="2024-03-19T14:18:25.376"/>
  </p1510:revLst>
</p1510:revInfo>
</file>

<file path=ppt/tableStyles.xml><?xml version="1.0" encoding="utf-8"?>
<a:tblStyleLst xmlns:a="http://schemas.openxmlformats.org/drawingml/2006/main" def="{8AAF03C3-B0CB-44B8-8E26-A8CEE78BBB43}">
  <a:tblStyle styleId="{8AAF03C3-B0CB-44B8-8E26-A8CEE78BBB43}"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715258-7845-493A-82F3-5137703408A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8ac99ddf6_0_56:notes"/>
          <p:cNvSpPr>
            <a:spLocks noGrp="1" noRot="1" noChangeAspect="1"/>
          </p:cNvSpPr>
          <p:nvPr>
            <p:ph type="sldImg" idx="2"/>
          </p:nvPr>
        </p:nvSpPr>
        <p:spPr>
          <a:xfrm>
            <a:off x="1154113" y="585788"/>
            <a:ext cx="391318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8ac99ddf6_0_56: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aleway"/>
                <a:ea typeface="Raleway"/>
                <a:cs typeface="Raleway"/>
                <a:sym typeface="Raleway"/>
              </a:rPr>
              <a:t>What happened last lesson?</a:t>
            </a:r>
            <a:endParaRPr>
              <a:latin typeface="Raleway"/>
              <a:ea typeface="Raleway"/>
              <a:cs typeface="Raleway"/>
              <a:sym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e3f85c2a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e3f85c2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Investigation to be completed using 3 windmills with 3 different numbers of blades.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539c07951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b539c0795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Investigation to be completed using 3 windmills with 3 different numbers of blades.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b539c07951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b539c0795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Investigation to be completed using 3 windmills with 3 different numbers of blades.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e3ed45b1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e3ed45b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Investigation to be completed using 3 windmills with 3 different numbers of blades.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e7ccef85_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e7ccef85_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f659ffcdcc_0_346:notes"/>
          <p:cNvSpPr>
            <a:spLocks noGrp="1" noRot="1" noChangeAspect="1"/>
          </p:cNvSpPr>
          <p:nvPr>
            <p:ph type="sldImg" idx="2"/>
          </p:nvPr>
        </p:nvSpPr>
        <p:spPr>
          <a:xfrm>
            <a:off x="1154113" y="585788"/>
            <a:ext cx="391318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f659ffcdcc_0_346: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000"/>
              <a:buFont typeface="Arial"/>
              <a:buNone/>
            </a:pPr>
            <a:r>
              <a:rPr lang="en">
                <a:latin typeface="Raleway"/>
                <a:ea typeface="Raleway"/>
                <a:cs typeface="Raleway"/>
                <a:sym typeface="Raleway"/>
              </a:rPr>
              <a:t>Reflection to ensure that you and the students know what they have learnt:  </a:t>
            </a:r>
            <a:r>
              <a:rPr lang="en" i="1">
                <a:solidFill>
                  <a:schemeClr val="dk1"/>
                </a:solidFill>
                <a:latin typeface="Raleway"/>
                <a:ea typeface="Raleway"/>
                <a:cs typeface="Raleway"/>
                <a:sym typeface="Raleway"/>
              </a:rPr>
              <a:t>What have we learnt?, What do we know?, What can we now do?</a:t>
            </a:r>
            <a:endParaRPr i="1">
              <a:solidFill>
                <a:schemeClr val="dk1"/>
              </a:solidFill>
              <a:latin typeface="Raleway"/>
              <a:ea typeface="Raleway"/>
              <a:cs typeface="Raleway"/>
              <a:sym typeface="Raleway"/>
            </a:endParaRPr>
          </a:p>
          <a:p>
            <a:pPr marL="0" lvl="0" indent="0" algn="l" rtl="0">
              <a:spcBef>
                <a:spcPts val="0"/>
              </a:spcBef>
              <a:spcAft>
                <a:spcPts val="0"/>
              </a:spcAft>
              <a:buClr>
                <a:schemeClr val="dk2"/>
              </a:buClr>
              <a:buSzPts val="1000"/>
              <a:buFont typeface="Arial"/>
              <a:buNone/>
            </a:pPr>
            <a:r>
              <a:rPr lang="en">
                <a:solidFill>
                  <a:schemeClr val="dk1"/>
                </a:solidFill>
                <a:latin typeface="Raleway"/>
                <a:ea typeface="Raleway"/>
                <a:cs typeface="Raleway"/>
                <a:sym typeface="Raleway"/>
              </a:rPr>
              <a:t>Opportunity to discuss rewards</a:t>
            </a:r>
            <a:endParaRPr>
              <a:solidFill>
                <a:schemeClr val="dk1"/>
              </a:solidFill>
              <a:latin typeface="Raleway"/>
              <a:ea typeface="Raleway"/>
              <a:cs typeface="Raleway"/>
              <a:sym typeface="Raleway"/>
            </a:endParaRPr>
          </a:p>
          <a:p>
            <a:pPr marL="0" lvl="0" indent="0" algn="l" rtl="0">
              <a:spcBef>
                <a:spcPts val="0"/>
              </a:spcBef>
              <a:spcAft>
                <a:spcPts val="0"/>
              </a:spcAft>
              <a:buClr>
                <a:schemeClr val="dk2"/>
              </a:buClr>
              <a:buSzPts val="1000"/>
              <a:buFont typeface="Arial"/>
              <a:buNone/>
            </a:pPr>
            <a:endParaRPr i="1">
              <a:solidFill>
                <a:schemeClr val="dk1"/>
              </a:solidFill>
              <a:latin typeface="Raleway"/>
              <a:ea typeface="Raleway"/>
              <a:cs typeface="Raleway"/>
              <a:sym typeface="Raleway"/>
            </a:endParaRPr>
          </a:p>
          <a:p>
            <a:pPr marL="0" lvl="0" indent="0" algn="l" rtl="0">
              <a:spcBef>
                <a:spcPts val="0"/>
              </a:spcBef>
              <a:spcAft>
                <a:spcPts val="0"/>
              </a:spcAft>
              <a:buClr>
                <a:schemeClr val="dk2"/>
              </a:buClr>
              <a:buSzPts val="1000"/>
              <a:buFont typeface="Arial"/>
              <a:buNone/>
            </a:pPr>
            <a:endParaRPr i="1">
              <a:solidFill>
                <a:schemeClr val="dk1"/>
              </a:solidFill>
              <a:latin typeface="Raleway"/>
              <a:ea typeface="Raleway"/>
              <a:cs typeface="Raleway"/>
              <a:sym typeface="Raleway"/>
            </a:endParaRPr>
          </a:p>
          <a:p>
            <a:pPr marL="0" lvl="0" indent="0" algn="l" rtl="0">
              <a:spcBef>
                <a:spcPts val="0"/>
              </a:spcBef>
              <a:spcAft>
                <a:spcPts val="0"/>
              </a:spcAft>
              <a:buNone/>
            </a:pPr>
            <a:r>
              <a:rPr lang="en">
                <a:latin typeface="Raleway"/>
                <a:ea typeface="Raleway"/>
                <a:cs typeface="Raleway"/>
                <a:sym typeface="Raleway"/>
              </a:rPr>
              <a:t>Homework</a:t>
            </a:r>
            <a:endParaRPr>
              <a:latin typeface="Raleway"/>
              <a:ea typeface="Raleway"/>
              <a:cs typeface="Raleway"/>
              <a:sym typeface="Raleway"/>
            </a:endParaRPr>
          </a:p>
          <a:p>
            <a:pPr marL="0" lvl="0" indent="0" algn="l" rtl="0">
              <a:spcBef>
                <a:spcPts val="0"/>
              </a:spcBef>
              <a:spcAft>
                <a:spcPts val="0"/>
              </a:spcAft>
              <a:buClr>
                <a:schemeClr val="dk2"/>
              </a:buClr>
              <a:buSzPts val="1000"/>
              <a:buFont typeface="Arial"/>
              <a:buNone/>
            </a:pPr>
            <a:r>
              <a:rPr lang="en">
                <a:latin typeface="Raleway"/>
                <a:ea typeface="Raleway"/>
                <a:cs typeface="Raleway"/>
                <a:sym typeface="Raleway"/>
              </a:rPr>
              <a:t>Quick notes</a:t>
            </a:r>
            <a:endParaRPr>
              <a:latin typeface="Raleway"/>
              <a:ea typeface="Raleway"/>
              <a:cs typeface="Raleway"/>
              <a:sym typeface="Raleway"/>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b539c07951_0_82:notes"/>
          <p:cNvSpPr>
            <a:spLocks noGrp="1" noRot="1" noChangeAspect="1"/>
          </p:cNvSpPr>
          <p:nvPr>
            <p:ph type="sldImg" idx="2"/>
          </p:nvPr>
        </p:nvSpPr>
        <p:spPr>
          <a:xfrm>
            <a:off x="1154113" y="585788"/>
            <a:ext cx="391318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b539c07951_0_82: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659ffcdc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f659ffcdc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659ffcdcc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f659ffcdcc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659ffcdcc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f659ffcdcc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659ffcdcc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f659ffcdcc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f659ffcdcc_0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f659ffcdcc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659ffcdcc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f659ffcdcc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ddd84c16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g4ddd84c16_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100"/>
          </a:p>
          <a:p>
            <a:pPr marL="0" lvl="0" indent="0" algn="l" rtl="0">
              <a:spcBef>
                <a:spcPts val="0"/>
              </a:spcBef>
              <a:spcAft>
                <a:spcPts val="0"/>
              </a:spcAft>
              <a:buClr>
                <a:srgbClr val="000000"/>
              </a:buClr>
              <a:buFont typeface="Arial"/>
              <a:buNone/>
            </a:pPr>
            <a:endParaRPr sz="1100"/>
          </a:p>
          <a:p>
            <a:pPr marL="0" lvl="0" indent="0" algn="l" rtl="0">
              <a:spcBef>
                <a:spcPts val="0"/>
              </a:spcBef>
              <a:spcAft>
                <a:spcPts val="0"/>
              </a:spcAft>
              <a:buClr>
                <a:srgbClr val="000000"/>
              </a:buClr>
              <a:buFont typeface="Arial"/>
              <a:buNone/>
            </a:pPr>
            <a:endParaRPr sz="1100" b="0" i="0" u="none" strike="noStrike" cap="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659ffcdcc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659ffcdcc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9"/>
          <p:cNvSpPr txBox="1">
            <a:spLocks noGrp="1"/>
          </p:cNvSpPr>
          <p:nvPr>
            <p:ph type="subTitle" idx="1"/>
          </p:nvPr>
        </p:nvSpPr>
        <p:spPr>
          <a:xfrm>
            <a:off x="685800" y="3786737"/>
            <a:ext cx="7772400" cy="1046400"/>
          </a:xfrm>
          <a:prstGeom prst="rect">
            <a:avLst/>
          </a:prstGeom>
          <a:noFill/>
          <a:ln>
            <a:noFill/>
          </a:ln>
        </p:spPr>
        <p:txBody>
          <a:bodyPr spcFirstLastPara="1" wrap="square" lIns="91425" tIns="91425" rIns="91425" bIns="91425" anchor="t" anchorCtr="0">
            <a:noAutofit/>
          </a:bodyPr>
          <a:lstStyle>
            <a:lvl1pPr marL="0" marR="0" lvl="0"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
        <p:nvSpPr>
          <p:cNvPr id="28" name="Google Shape;28;p9"/>
          <p:cNvSpPr txBox="1">
            <a:spLocks noGrp="1"/>
          </p:cNvSpPr>
          <p:nvPr>
            <p:ph type="ctrTitle"/>
          </p:nvPr>
        </p:nvSpPr>
        <p:spPr>
          <a:xfrm>
            <a:off x="685800" y="2111123"/>
            <a:ext cx="7772400" cy="1546500"/>
          </a:xfrm>
          <a:prstGeom prst="rect">
            <a:avLst/>
          </a:prstGeom>
          <a:noFill/>
          <a:ln>
            <a:noFill/>
          </a:ln>
        </p:spPr>
        <p:txBody>
          <a:bodyPr spcFirstLastPara="1" wrap="square" lIns="91425" tIns="91425" rIns="91425" bIns="91425" anchor="b" anchorCtr="0">
            <a:noAutofit/>
          </a:bodyPr>
          <a:lstStyle>
            <a:lvl1pPr marL="0" marR="0" lvl="0" indent="304800" algn="ctr" rtl="0">
              <a:lnSpc>
                <a:spcPct val="100000"/>
              </a:lnSpc>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marL="0" marR="0" lvl="1" indent="304800" algn="ctr" rtl="0">
              <a:lnSpc>
                <a:spcPct val="100000"/>
              </a:lnSpc>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9"/>
          <p:cNvSpPr txBox="1">
            <a:spLocks noGrp="1"/>
          </p:cNvSpPr>
          <p:nvPr>
            <p:ph type="subTitle" idx="1"/>
          </p:nvPr>
        </p:nvSpPr>
        <p:spPr>
          <a:xfrm>
            <a:off x="685800" y="3786738"/>
            <a:ext cx="7772400" cy="10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lvl="2"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lvl="3"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lvl="4"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lvl="5"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lvl="6"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lvl="7"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lvl="8" algn="ctr"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endParaRPr/>
          </a:p>
        </p:txBody>
      </p:sp>
      <p:sp>
        <p:nvSpPr>
          <p:cNvPr id="64" name="Google Shape;64;p19"/>
          <p:cNvSpPr txBox="1">
            <a:spLocks noGrp="1"/>
          </p:cNvSpPr>
          <p:nvPr>
            <p:ph type="ctrTitle"/>
          </p:nvPr>
        </p:nvSpPr>
        <p:spPr>
          <a:xfrm>
            <a:off x="685800" y="2111123"/>
            <a:ext cx="7772400" cy="1546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2pPr>
            <a:lvl3pPr lvl="2"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3pPr>
            <a:lvl4pPr lvl="3"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4pPr>
            <a:lvl5pPr lvl="4"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5pPr>
            <a:lvl6pPr lvl="5"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6pPr>
            <a:lvl7pPr lvl="6"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7pPr>
            <a:lvl8pPr lvl="7"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8pPr>
            <a:lvl9pPr lvl="8" algn="ctr" rtl="0">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67" name="Google Shape;67;p20"/>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70" name="Google Shape;70;p21"/>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71" name="Google Shape;71;p21"/>
          <p:cNvSpPr txBox="1">
            <a:spLocks noGrp="1"/>
          </p:cNvSpPr>
          <p:nvPr>
            <p:ph type="body" idx="2"/>
          </p:nvPr>
        </p:nvSpPr>
        <p:spPr>
          <a:xfrm>
            <a:off x="4692274" y="1600200"/>
            <a:ext cx="3994500" cy="49677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Font typeface="Arial"/>
              <a:buNone/>
              <a:defRPr sz="3600" b="1">
                <a:solidFill>
                  <a:schemeClr val="dk1"/>
                </a:solidFill>
                <a:latin typeface="Arial"/>
                <a:ea typeface="Arial"/>
                <a:cs typeface="Arial"/>
                <a:sym typeface="Aria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23"/>
          <p:cNvSpPr txBox="1">
            <a:spLocks noGrp="1"/>
          </p:cNvSpPr>
          <p:nvPr>
            <p:ph type="body" idx="1"/>
          </p:nvPr>
        </p:nvSpPr>
        <p:spPr>
          <a:xfrm>
            <a:off x="457200" y="5875079"/>
            <a:ext cx="8229600" cy="692700"/>
          </a:xfrm>
          <a:prstGeom prst="rect">
            <a:avLst/>
          </a:prstGeom>
          <a:noFill/>
          <a:ln>
            <a:noFill/>
          </a:ln>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42900" algn="ctr" rtl="0">
              <a:lnSpc>
                <a:spcPct val="100000"/>
              </a:lnSpc>
              <a:spcBef>
                <a:spcPts val="0"/>
              </a:spcBef>
              <a:spcAft>
                <a:spcPts val="0"/>
              </a:spcAft>
              <a:buClr>
                <a:schemeClr val="dk1"/>
              </a:buClr>
              <a:buSzPts val="1800"/>
              <a:buFont typeface="Arial"/>
              <a:buChar char="○"/>
              <a:defRPr sz="1800">
                <a:solidFill>
                  <a:schemeClr val="dk1"/>
                </a:solidFill>
              </a:defRPr>
            </a:lvl2pPr>
            <a:lvl3pPr marL="1371600" lvl="2" indent="-342900" algn="ctr" rtl="0">
              <a:lnSpc>
                <a:spcPct val="100000"/>
              </a:lnSpc>
              <a:spcBef>
                <a:spcPts val="0"/>
              </a:spcBef>
              <a:spcAft>
                <a:spcPts val="0"/>
              </a:spcAft>
              <a:buClr>
                <a:schemeClr val="dk1"/>
              </a:buClr>
              <a:buSzPts val="1800"/>
              <a:buFont typeface="Arial"/>
              <a:buChar char="■"/>
              <a:defRPr sz="1800">
                <a:solidFill>
                  <a:schemeClr val="dk1"/>
                </a:solidFill>
              </a:defRPr>
            </a:lvl3pPr>
            <a:lvl4pPr marL="1828800" lvl="3" indent="-342900" algn="ctr" rtl="0">
              <a:lnSpc>
                <a:spcPct val="100000"/>
              </a:lnSpc>
              <a:spcBef>
                <a:spcPts val="0"/>
              </a:spcBef>
              <a:spcAft>
                <a:spcPts val="0"/>
              </a:spcAft>
              <a:buClr>
                <a:schemeClr val="dk1"/>
              </a:buClr>
              <a:buSzPts val="1800"/>
              <a:buFont typeface="Arial"/>
              <a:buChar char="●"/>
              <a:defRPr sz="1800">
                <a:solidFill>
                  <a:schemeClr val="dk1"/>
                </a:solidFill>
              </a:defRPr>
            </a:lvl4pPr>
            <a:lvl5pPr marL="2286000" lvl="4" indent="-342900" algn="ctr" rtl="0">
              <a:lnSpc>
                <a:spcPct val="100000"/>
              </a:lnSpc>
              <a:spcBef>
                <a:spcPts val="0"/>
              </a:spcBef>
              <a:spcAft>
                <a:spcPts val="0"/>
              </a:spcAft>
              <a:buClr>
                <a:schemeClr val="dk1"/>
              </a:buClr>
              <a:buSzPts val="1800"/>
              <a:buFont typeface="Arial"/>
              <a:buChar char="○"/>
              <a:defRPr sz="1800">
                <a:solidFill>
                  <a:schemeClr val="dk1"/>
                </a:solidFill>
              </a:defRPr>
            </a:lvl5pPr>
            <a:lvl6pPr marL="2743200" lvl="5" indent="-342900" algn="ctr" rtl="0">
              <a:lnSpc>
                <a:spcPct val="100000"/>
              </a:lnSpc>
              <a:spcBef>
                <a:spcPts val="0"/>
              </a:spcBef>
              <a:spcAft>
                <a:spcPts val="0"/>
              </a:spcAft>
              <a:buClr>
                <a:schemeClr val="dk1"/>
              </a:buClr>
              <a:buSzPts val="1800"/>
              <a:buFont typeface="Arial"/>
              <a:buChar char="■"/>
              <a:defRPr sz="1800">
                <a:solidFill>
                  <a:schemeClr val="dk1"/>
                </a:solidFill>
              </a:defRPr>
            </a:lvl6pPr>
            <a:lvl7pPr marL="3200400" lvl="6" indent="-342900" algn="ctr" rtl="0">
              <a:lnSpc>
                <a:spcPct val="100000"/>
              </a:lnSpc>
              <a:spcBef>
                <a:spcPts val="0"/>
              </a:spcBef>
              <a:spcAft>
                <a:spcPts val="0"/>
              </a:spcAft>
              <a:buClr>
                <a:schemeClr val="dk1"/>
              </a:buClr>
              <a:buSzPts val="1800"/>
              <a:buFont typeface="Arial"/>
              <a:buChar char="●"/>
              <a:defRPr sz="1800">
                <a:solidFill>
                  <a:schemeClr val="dk1"/>
                </a:solidFill>
              </a:defRPr>
            </a:lvl7pPr>
            <a:lvl8pPr marL="3657600" lvl="7" indent="-342900" algn="ctr" rtl="0">
              <a:lnSpc>
                <a:spcPct val="100000"/>
              </a:lnSpc>
              <a:spcBef>
                <a:spcPts val="0"/>
              </a:spcBef>
              <a:spcAft>
                <a:spcPts val="0"/>
              </a:spcAft>
              <a:buClr>
                <a:schemeClr val="dk1"/>
              </a:buClr>
              <a:buSzPts val="1800"/>
              <a:buFont typeface="Arial"/>
              <a:buChar char="○"/>
              <a:defRPr sz="1800">
                <a:solidFill>
                  <a:schemeClr val="dk1"/>
                </a:solidFill>
              </a:defRPr>
            </a:lvl8pPr>
            <a:lvl9pPr marL="4114800" lvl="8" indent="-342900" algn="ctr" rtl="0">
              <a:lnSpc>
                <a:spcPct val="100000"/>
              </a:lnSpc>
              <a:spcBef>
                <a:spcPts val="0"/>
              </a:spcBef>
              <a:spcAft>
                <a:spcPts val="0"/>
              </a:spcAft>
              <a:buClr>
                <a:schemeClr val="dk1"/>
              </a:buClr>
              <a:buSzPts val="1800"/>
              <a:buFont typeface="Arial"/>
              <a:buChar char="■"/>
              <a:defRPr sz="1800">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9" name="Google Shape;79;p2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lvl="0" indent="-419100" algn="l" rtl="0">
              <a:spcBef>
                <a:spcPts val="640"/>
              </a:spcBef>
              <a:spcAft>
                <a:spcPts val="0"/>
              </a:spcAft>
              <a:buClr>
                <a:schemeClr val="dk1"/>
              </a:buClr>
              <a:buSzPts val="3000"/>
              <a:buFont typeface="Calibri"/>
              <a:buChar char="●"/>
              <a:defRPr sz="3200">
                <a:solidFill>
                  <a:schemeClr val="dk1"/>
                </a:solidFill>
                <a:latin typeface="Calibri"/>
                <a:ea typeface="Calibri"/>
                <a:cs typeface="Calibri"/>
                <a:sym typeface="Calibri"/>
              </a:defRPr>
            </a:lvl1pPr>
            <a:lvl2pPr marL="914400" lvl="1" indent="-381000" algn="l" rtl="0">
              <a:spcBef>
                <a:spcPts val="0"/>
              </a:spcBef>
              <a:spcAft>
                <a:spcPts val="0"/>
              </a:spcAft>
              <a:buClr>
                <a:schemeClr val="dk1"/>
              </a:buClr>
              <a:buSzPts val="2400"/>
              <a:buFont typeface="Calibri"/>
              <a:buChar char="●"/>
              <a:defRPr sz="2800">
                <a:solidFill>
                  <a:schemeClr val="dk1"/>
                </a:solidFill>
                <a:latin typeface="Calibri"/>
                <a:ea typeface="Calibri"/>
                <a:cs typeface="Calibri"/>
                <a:sym typeface="Calibri"/>
              </a:defRPr>
            </a:lvl2pPr>
            <a:lvl3pPr marL="1371600" lvl="2" indent="-381000" algn="l" rtl="0">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3pPr>
            <a:lvl4pPr marL="1828800" lvl="3"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4pPr>
            <a:lvl5pPr marL="2286000" lvl="4"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5pPr>
            <a:lvl6pPr marL="2743200" lvl="5"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6pPr>
            <a:lvl7pPr marL="3200400" lvl="6"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7pPr>
            <a:lvl8pPr marL="3657600" lvl="7"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8pPr>
            <a:lvl9pPr marL="4114800" lvl="8" indent="-342900" algn="l" rtl="0">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9pPr>
          </a:lstStyle>
          <a:p>
            <a:endParaRPr/>
          </a:p>
        </p:txBody>
      </p:sp>
      <p:sp>
        <p:nvSpPr>
          <p:cNvPr id="80" name="Google Shape;80;p2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sz="1200" b="0" i="0" u="none" strike="noStrike" cap="none">
                <a:solidFill>
                  <a:srgbClr val="888888"/>
                </a:solidFill>
                <a:latin typeface="Calibri"/>
                <a:ea typeface="Calibri"/>
                <a:cs typeface="Calibri"/>
                <a:sym typeface="Calibri"/>
              </a:defRPr>
            </a:lvl1pPr>
            <a:lvl2pPr marL="457200" marR="0" lvl="1"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2pPr>
            <a:lvl3pPr marL="914400" marR="0" lvl="2"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3pPr>
            <a:lvl4pPr marL="1371600" marR="0" lvl="3"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4pPr>
            <a:lvl5pPr marL="1828800" marR="0" lvl="4"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5pPr>
            <a:lvl6pPr marL="2286000" marR="0" lvl="5"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6pPr>
            <a:lvl7pPr marL="2743200" marR="0" lvl="6"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7pPr>
            <a:lvl8pPr marL="3200400" marR="0" lvl="7"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8pPr>
            <a:lvl9pPr marL="3657600" marR="0" lvl="8" indent="-88900" algn="l" rtl="0">
              <a:spcBef>
                <a:spcPts val="0"/>
              </a:spcBef>
              <a:spcAft>
                <a:spcPts val="0"/>
              </a:spcAft>
              <a:buSzPts val="1400"/>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5"/>
          <p:cNvSpPr txBox="1">
            <a:spLocks noGrp="1"/>
          </p:cNvSpPr>
          <p:nvPr>
            <p:ph type="sldNum" idx="12"/>
          </p:nvPr>
        </p:nvSpPr>
        <p:spPr>
          <a:xfrm>
            <a:off x="6553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r" rtl="0">
              <a:buNone/>
              <a:defRPr sz="1200" b="0" i="0" u="none" strike="noStrike" cap="none">
                <a:solidFill>
                  <a:srgbClr val="888888"/>
                </a:solidFill>
                <a:latin typeface="Calibri"/>
                <a:ea typeface="Calibri"/>
                <a:cs typeface="Calibri"/>
                <a:sym typeface="Calibri"/>
              </a:defRPr>
            </a:lvl1pPr>
            <a:lvl2pPr marL="0" marR="0" lvl="1" indent="0" algn="r" rtl="0">
              <a:buNone/>
              <a:defRPr sz="1200" b="0" i="0" u="none" strike="noStrike" cap="none">
                <a:solidFill>
                  <a:srgbClr val="888888"/>
                </a:solidFill>
                <a:latin typeface="Calibri"/>
                <a:ea typeface="Calibri"/>
                <a:cs typeface="Calibri"/>
                <a:sym typeface="Calibri"/>
              </a:defRPr>
            </a:lvl2pPr>
            <a:lvl3pPr marL="0" marR="0" lvl="2" indent="0" algn="r" rtl="0">
              <a:buNone/>
              <a:defRPr sz="1200" b="0" i="0" u="none" strike="noStrike" cap="none">
                <a:solidFill>
                  <a:srgbClr val="888888"/>
                </a:solidFill>
                <a:latin typeface="Calibri"/>
                <a:ea typeface="Calibri"/>
                <a:cs typeface="Calibri"/>
                <a:sym typeface="Calibri"/>
              </a:defRPr>
            </a:lvl3pPr>
            <a:lvl4pPr marL="0" marR="0" lvl="3" indent="0" algn="r" rtl="0">
              <a:buNone/>
              <a:defRPr sz="1200" b="0" i="0" u="none" strike="noStrike" cap="none">
                <a:solidFill>
                  <a:srgbClr val="888888"/>
                </a:solidFill>
                <a:latin typeface="Calibri"/>
                <a:ea typeface="Calibri"/>
                <a:cs typeface="Calibri"/>
                <a:sym typeface="Calibri"/>
              </a:defRPr>
            </a:lvl4pPr>
            <a:lvl5pPr marL="0" marR="0" lvl="4" indent="0" algn="r" rtl="0">
              <a:buNone/>
              <a:defRPr sz="1200" b="0" i="0" u="none" strike="noStrike" cap="none">
                <a:solidFill>
                  <a:srgbClr val="888888"/>
                </a:solidFill>
                <a:latin typeface="Calibri"/>
                <a:ea typeface="Calibri"/>
                <a:cs typeface="Calibri"/>
                <a:sym typeface="Calibri"/>
              </a:defRPr>
            </a:lvl5pPr>
            <a:lvl6pPr marL="0" marR="0" lvl="5" indent="0" algn="r" rtl="0">
              <a:buNone/>
              <a:defRPr sz="1200" b="0" i="0" u="none" strike="noStrike" cap="none">
                <a:solidFill>
                  <a:srgbClr val="888888"/>
                </a:solidFill>
                <a:latin typeface="Calibri"/>
                <a:ea typeface="Calibri"/>
                <a:cs typeface="Calibri"/>
                <a:sym typeface="Calibri"/>
              </a:defRPr>
            </a:lvl6pPr>
            <a:lvl7pPr marL="0" marR="0" lvl="6" indent="0" algn="r" rtl="0">
              <a:buNone/>
              <a:defRPr sz="1200" b="0" i="0" u="none" strike="noStrike" cap="none">
                <a:solidFill>
                  <a:srgbClr val="888888"/>
                </a:solidFill>
                <a:latin typeface="Calibri"/>
                <a:ea typeface="Calibri"/>
                <a:cs typeface="Calibri"/>
                <a:sym typeface="Calibri"/>
              </a:defRPr>
            </a:lvl7pPr>
            <a:lvl8pPr marL="0" marR="0" lvl="7" indent="0" algn="r" rtl="0">
              <a:buNone/>
              <a:defRPr sz="1200" b="0" i="0" u="none" strike="noStrike" cap="none">
                <a:solidFill>
                  <a:srgbClr val="888888"/>
                </a:solidFill>
                <a:latin typeface="Calibri"/>
                <a:ea typeface="Calibri"/>
                <a:cs typeface="Calibri"/>
                <a:sym typeface="Calibri"/>
              </a:defRPr>
            </a:lvl8pPr>
            <a:lvl9pPr marL="0" marR="0" lvl="8" indent="0" algn="r" rtl="0">
              <a:buNone/>
              <a:defRPr sz="1200" b="0" i="0" u="none" strike="noStrike" cap="none">
                <a:solidFill>
                  <a:srgbClr val="888888"/>
                </a:solidFill>
                <a:latin typeface="Calibri"/>
                <a:ea typeface="Calibri"/>
                <a:cs typeface="Calibri"/>
                <a:sym typeface="Calibri"/>
              </a:defRPr>
            </a:lvl9pPr>
          </a:lstStyle>
          <a:p>
            <a:pPr marL="0" lvl="0" indent="-88900" algn="r" rtl="0">
              <a:spcBef>
                <a:spcPts val="0"/>
              </a:spcBef>
              <a:spcAft>
                <a:spcPts val="0"/>
              </a:spcAft>
              <a:buSzPts val="1400"/>
              <a:buChar char="●"/>
            </a:pPr>
            <a:endParaRPr/>
          </a:p>
          <a:p>
            <a:pPr marL="457200" lvl="1" indent="-88900" algn="l" rtl="0">
              <a:spcBef>
                <a:spcPts val="0"/>
              </a:spcBef>
              <a:spcAft>
                <a:spcPts val="0"/>
              </a:spcAft>
              <a:buSzPts val="1400"/>
              <a:buChar char="○"/>
            </a:pPr>
            <a:endParaRPr sz="1800">
              <a:solidFill>
                <a:schemeClr val="dk1"/>
              </a:solidFill>
            </a:endParaRPr>
          </a:p>
          <a:p>
            <a:pPr marL="914400" lvl="2" indent="-88900" algn="l" rtl="0">
              <a:spcBef>
                <a:spcPts val="0"/>
              </a:spcBef>
              <a:spcAft>
                <a:spcPts val="0"/>
              </a:spcAft>
              <a:buSzPts val="1400"/>
              <a:buChar char="■"/>
            </a:pPr>
            <a:endParaRPr sz="1800">
              <a:solidFill>
                <a:schemeClr val="dk1"/>
              </a:solidFill>
            </a:endParaRPr>
          </a:p>
          <a:p>
            <a:pPr marL="1371600" lvl="3" indent="-88900" algn="l" rtl="0">
              <a:spcBef>
                <a:spcPts val="0"/>
              </a:spcBef>
              <a:spcAft>
                <a:spcPts val="0"/>
              </a:spcAft>
              <a:buSzPts val="1400"/>
              <a:buChar char="●"/>
            </a:pPr>
            <a:endParaRPr sz="1800">
              <a:solidFill>
                <a:schemeClr val="dk1"/>
              </a:solidFill>
            </a:endParaRPr>
          </a:p>
          <a:p>
            <a:pPr marL="1828800" lvl="4" indent="-88900" algn="l" rtl="0">
              <a:spcBef>
                <a:spcPts val="0"/>
              </a:spcBef>
              <a:spcAft>
                <a:spcPts val="0"/>
              </a:spcAft>
              <a:buSzPts val="1400"/>
              <a:buChar char="○"/>
            </a:pPr>
            <a:endParaRPr sz="1800">
              <a:solidFill>
                <a:schemeClr val="dk1"/>
              </a:solidFill>
            </a:endParaRPr>
          </a:p>
          <a:p>
            <a:pPr marL="2286000" lvl="5" indent="-88900" algn="l" rtl="0">
              <a:spcBef>
                <a:spcPts val="0"/>
              </a:spcBef>
              <a:spcAft>
                <a:spcPts val="0"/>
              </a:spcAft>
              <a:buSzPts val="1400"/>
              <a:buChar char="■"/>
            </a:pPr>
            <a:endParaRPr sz="1800">
              <a:solidFill>
                <a:schemeClr val="dk1"/>
              </a:solidFill>
            </a:endParaRPr>
          </a:p>
          <a:p>
            <a:pPr marL="2743200" lvl="6" indent="-88900" algn="l" rtl="0">
              <a:spcBef>
                <a:spcPts val="0"/>
              </a:spcBef>
              <a:spcAft>
                <a:spcPts val="0"/>
              </a:spcAft>
              <a:buSzPts val="1400"/>
              <a:buChar char="●"/>
            </a:pPr>
            <a:endParaRPr sz="1800">
              <a:solidFill>
                <a:schemeClr val="dk1"/>
              </a:solidFill>
            </a:endParaRPr>
          </a:p>
          <a:p>
            <a:pPr marL="3200400" lvl="7" indent="-88900" algn="l" rtl="0">
              <a:spcBef>
                <a:spcPts val="0"/>
              </a:spcBef>
              <a:spcAft>
                <a:spcPts val="0"/>
              </a:spcAft>
              <a:buSzPts val="1400"/>
              <a:buChar char="○"/>
            </a:pPr>
            <a:endParaRPr sz="1800">
              <a:solidFill>
                <a:schemeClr val="dk1"/>
              </a:solidFill>
            </a:endParaRPr>
          </a:p>
          <a:p>
            <a:pPr marL="3657600" lvl="8" indent="-88900" algn="l" rtl="0">
              <a:spcBef>
                <a:spcPts val="0"/>
              </a:spcBef>
              <a:spcAft>
                <a:spcPts val="0"/>
              </a:spcAft>
              <a:buSzPts val="1400"/>
              <a:buChar char="■"/>
            </a:pPr>
            <a:endParaRPr sz="1800">
              <a:solidFill>
                <a:schemeClr val="dk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83"/>
        <p:cNvGrpSpPr/>
        <p:nvPr/>
      </p:nvGrpSpPr>
      <p:grpSpPr>
        <a:xfrm>
          <a:off x="0" y="0"/>
          <a:ext cx="0" cy="0"/>
          <a:chOff x="0" y="0"/>
          <a:chExt cx="0" cy="0"/>
        </a:xfrm>
      </p:grpSpPr>
      <p:sp>
        <p:nvSpPr>
          <p:cNvPr id="84" name="Google Shape;84;p26"/>
          <p:cNvSpPr txBox="1">
            <a:spLocks noGrp="1"/>
          </p:cNvSpPr>
          <p:nvPr>
            <p:ph type="title"/>
          </p:nvPr>
        </p:nvSpPr>
        <p:spPr>
          <a:xfrm>
            <a:off x="164592" y="155448"/>
            <a:ext cx="2525100" cy="9783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None/>
              <a:defRPr sz="2000"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5" name="Google Shape;85;p26"/>
          <p:cNvSpPr>
            <a:spLocks noGrp="1"/>
          </p:cNvSpPr>
          <p:nvPr>
            <p:ph type="pic" idx="2"/>
          </p:nvPr>
        </p:nvSpPr>
        <p:spPr>
          <a:xfrm>
            <a:off x="2903808" y="1484808"/>
            <a:ext cx="6247500" cy="5373300"/>
          </a:xfrm>
          <a:prstGeom prst="rect">
            <a:avLst/>
          </a:prstGeom>
          <a:solidFill>
            <a:srgbClr val="BCD0E1"/>
          </a:solid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414141"/>
              </a:buClr>
              <a:buSzPts val="1400"/>
              <a:buFont typeface="Arial"/>
              <a:buNone/>
              <a:defRPr sz="3200" b="0" i="0" u="none" strike="noStrike" cap="none">
                <a:solidFill>
                  <a:srgbClr val="414141"/>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86" name="Google Shape;86;p26"/>
          <p:cNvSpPr txBox="1">
            <a:spLocks noGrp="1"/>
          </p:cNvSpPr>
          <p:nvPr>
            <p:ph type="body" idx="1"/>
          </p:nvPr>
        </p:nvSpPr>
        <p:spPr>
          <a:xfrm>
            <a:off x="164592" y="1728216"/>
            <a:ext cx="2469000" cy="4572000"/>
          </a:xfrm>
          <a:prstGeom prst="rect">
            <a:avLst/>
          </a:prstGeom>
          <a:noFill/>
          <a:ln>
            <a:noFill/>
          </a:ln>
        </p:spPr>
        <p:txBody>
          <a:bodyPr spcFirstLastPara="1" wrap="square" lIns="91425" tIns="91425" rIns="91425" bIns="91425" anchor="t" anchorCtr="0">
            <a:noAutofit/>
          </a:bodyPr>
          <a:lstStyle>
            <a:lvl1pPr marL="457200" lvl="0" indent="-228600" rtl="0">
              <a:spcBef>
                <a:spcPts val="600"/>
              </a:spcBef>
              <a:spcAft>
                <a:spcPts val="0"/>
              </a:spcAft>
              <a:buSzPts val="3000"/>
              <a:buNone/>
              <a:defRPr sz="1400"/>
            </a:lvl1pPr>
            <a:lvl2pPr marL="914400" lvl="1" indent="-228600" rtl="0">
              <a:spcBef>
                <a:spcPts val="0"/>
              </a:spcBef>
              <a:spcAft>
                <a:spcPts val="0"/>
              </a:spcAft>
              <a:buSzPts val="2400"/>
              <a:buNone/>
              <a:defRPr sz="1200"/>
            </a:lvl2pPr>
            <a:lvl3pPr marL="1371600" lvl="2" indent="-228600" rtl="0">
              <a:spcBef>
                <a:spcPts val="0"/>
              </a:spcBef>
              <a:spcAft>
                <a:spcPts val="0"/>
              </a:spcAft>
              <a:buSzPts val="2400"/>
              <a:buNone/>
              <a:defRPr sz="1000"/>
            </a:lvl3pPr>
            <a:lvl4pPr marL="1828800" lvl="3" indent="-228600" rtl="0">
              <a:spcBef>
                <a:spcPts val="0"/>
              </a:spcBef>
              <a:spcAft>
                <a:spcPts val="0"/>
              </a:spcAft>
              <a:buSzPts val="1800"/>
              <a:buNone/>
              <a:defRPr sz="900"/>
            </a:lvl4pPr>
            <a:lvl5pPr marL="2286000" lvl="4" indent="-228600" rtl="0">
              <a:spcBef>
                <a:spcPts val="0"/>
              </a:spcBef>
              <a:spcAft>
                <a:spcPts val="0"/>
              </a:spcAft>
              <a:buSzPts val="1800"/>
              <a:buNone/>
              <a:defRPr sz="900"/>
            </a:lvl5pPr>
            <a:lvl6pPr marL="2743200" lvl="5" indent="-228600" rtl="0">
              <a:spcBef>
                <a:spcPts val="0"/>
              </a:spcBef>
              <a:spcAft>
                <a:spcPts val="0"/>
              </a:spcAft>
              <a:buSzPts val="1800"/>
              <a:buNone/>
              <a:defRPr sz="900"/>
            </a:lvl6pPr>
            <a:lvl7pPr marL="3200400" lvl="6" indent="-228600" rtl="0">
              <a:spcBef>
                <a:spcPts val="0"/>
              </a:spcBef>
              <a:spcAft>
                <a:spcPts val="0"/>
              </a:spcAft>
              <a:buSzPts val="1800"/>
              <a:buNone/>
              <a:defRPr sz="900"/>
            </a:lvl7pPr>
            <a:lvl8pPr marL="3657600" lvl="7" indent="-228600" rtl="0">
              <a:spcBef>
                <a:spcPts val="0"/>
              </a:spcBef>
              <a:spcAft>
                <a:spcPts val="0"/>
              </a:spcAft>
              <a:buSzPts val="1800"/>
              <a:buNone/>
              <a:defRPr sz="900"/>
            </a:lvl8pPr>
            <a:lvl9pPr marL="4114800" lvl="8" indent="-228600" rtl="0">
              <a:spcBef>
                <a:spcPts val="0"/>
              </a:spcBef>
              <a:spcAft>
                <a:spcPts val="0"/>
              </a:spcAft>
              <a:buSzPts val="1800"/>
              <a:buNone/>
              <a:defRPr sz="900"/>
            </a:lvl9pPr>
          </a:lstStyle>
          <a:p>
            <a:endParaRPr/>
          </a:p>
        </p:txBody>
      </p:sp>
      <p:sp>
        <p:nvSpPr>
          <p:cNvPr id="87" name="Google Shape;87;p26"/>
          <p:cNvSpPr txBox="1">
            <a:spLocks noGrp="1"/>
          </p:cNvSpPr>
          <p:nvPr>
            <p:ph type="dt" idx="10"/>
          </p:nvPr>
        </p:nvSpPr>
        <p:spPr>
          <a:xfrm>
            <a:off x="164592" y="1170432"/>
            <a:ext cx="2523600" cy="201300"/>
          </a:xfrm>
          <a:prstGeom prst="rect">
            <a:avLst/>
          </a:prstGeom>
          <a:noFill/>
          <a:ln>
            <a:noFill/>
          </a:ln>
        </p:spPr>
        <p:txBody>
          <a:bodyPr spcFirstLastPara="1" wrap="square" lIns="91425" tIns="91425" rIns="91425" bIns="91425" anchor="b" anchorCtr="0">
            <a:noAutofit/>
          </a:bodyPr>
          <a:lstStyle>
            <a:lvl1pPr marL="0" marR="0" lvl="0" indent="-88900" algn="l" rtl="0">
              <a:spcBef>
                <a:spcPts val="0"/>
              </a:spcBef>
              <a:spcAft>
                <a:spcPts val="0"/>
              </a:spcAft>
              <a:buSzPts val="1400"/>
              <a:buChar char="●"/>
              <a:defRPr sz="1200" b="0" i="0" u="none" strike="noStrike" cap="none">
                <a:solidFill>
                  <a:srgbClr val="414141"/>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26"/>
          <p:cNvSpPr/>
          <p:nvPr/>
        </p:nvSpPr>
        <p:spPr>
          <a:xfrm>
            <a:off x="2855737" y="0"/>
            <a:ext cx="45600" cy="68580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9" name="Google Shape;89;p26"/>
          <p:cNvSpPr/>
          <p:nvPr/>
        </p:nvSpPr>
        <p:spPr>
          <a:xfrm>
            <a:off x="2855737" y="0"/>
            <a:ext cx="45600" cy="68580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0" name="Google Shape;90;p26"/>
          <p:cNvSpPr txBox="1">
            <a:spLocks noGrp="1"/>
          </p:cNvSpPr>
          <p:nvPr>
            <p:ph type="ftr" idx="11"/>
          </p:nvPr>
        </p:nvSpPr>
        <p:spPr>
          <a:xfrm>
            <a:off x="3035808" y="1170432"/>
            <a:ext cx="5193900" cy="201300"/>
          </a:xfrm>
          <a:prstGeom prst="rect">
            <a:avLst/>
          </a:prstGeom>
          <a:noFill/>
          <a:ln>
            <a:noFill/>
          </a:ln>
        </p:spPr>
        <p:txBody>
          <a:bodyPr spcFirstLastPara="1" wrap="square" lIns="91425" tIns="91425" rIns="91425" bIns="91425" anchor="b" anchorCtr="0">
            <a:noAutofit/>
          </a:bodyPr>
          <a:lstStyle>
            <a:lvl1pPr marL="0" marR="0" lvl="0" indent="-88900" algn="l" rtl="0">
              <a:spcBef>
                <a:spcPts val="0"/>
              </a:spcBef>
              <a:spcAft>
                <a:spcPts val="0"/>
              </a:spcAft>
              <a:buSzPts val="1400"/>
              <a:buChar char="●"/>
              <a:defRPr sz="1200" b="0" i="0" u="none" strike="noStrike" cap="none">
                <a:solidFill>
                  <a:srgbClr val="BBBBBB"/>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26"/>
          <p:cNvSpPr txBox="1">
            <a:spLocks noGrp="1"/>
          </p:cNvSpPr>
          <p:nvPr>
            <p:ph type="sldNum" idx="12"/>
          </p:nvPr>
        </p:nvSpPr>
        <p:spPr>
          <a:xfrm>
            <a:off x="8339328" y="1170432"/>
            <a:ext cx="733800" cy="201300"/>
          </a:xfrm>
          <a:prstGeom prst="rect">
            <a:avLst/>
          </a:prstGeom>
          <a:noFill/>
          <a:ln>
            <a:noFill/>
          </a:ln>
        </p:spPr>
        <p:txBody>
          <a:bodyPr spcFirstLastPara="1" wrap="square" lIns="91425" tIns="91425" rIns="91425" bIns="91425" anchor="b" anchorCtr="0">
            <a:noAutofit/>
          </a:bodyPr>
          <a:lstStyle>
            <a:lvl1pPr marL="0" marR="0" lvl="0" indent="0" algn="r" rtl="0">
              <a:buNone/>
              <a:defRPr sz="1200" b="0" i="0" u="none" strike="noStrike" cap="none">
                <a:solidFill>
                  <a:srgbClr val="414141"/>
                </a:solidFill>
                <a:latin typeface="Arial"/>
                <a:ea typeface="Arial"/>
                <a:cs typeface="Arial"/>
                <a:sym typeface="Arial"/>
              </a:defRPr>
            </a:lvl1pPr>
            <a:lvl2pPr marL="0" marR="0" lvl="1" indent="0" algn="r" rtl="0">
              <a:buNone/>
              <a:defRPr sz="1200" b="0" i="0" u="none" strike="noStrike" cap="none">
                <a:solidFill>
                  <a:srgbClr val="414141"/>
                </a:solidFill>
                <a:latin typeface="Arial"/>
                <a:ea typeface="Arial"/>
                <a:cs typeface="Arial"/>
                <a:sym typeface="Arial"/>
              </a:defRPr>
            </a:lvl2pPr>
            <a:lvl3pPr marL="0" marR="0" lvl="2" indent="0" algn="r" rtl="0">
              <a:buNone/>
              <a:defRPr sz="1200" b="0" i="0" u="none" strike="noStrike" cap="none">
                <a:solidFill>
                  <a:srgbClr val="414141"/>
                </a:solidFill>
                <a:latin typeface="Arial"/>
                <a:ea typeface="Arial"/>
                <a:cs typeface="Arial"/>
                <a:sym typeface="Arial"/>
              </a:defRPr>
            </a:lvl3pPr>
            <a:lvl4pPr marL="0" marR="0" lvl="3" indent="0" algn="r" rtl="0">
              <a:buNone/>
              <a:defRPr sz="1200" b="0" i="0" u="none" strike="noStrike" cap="none">
                <a:solidFill>
                  <a:srgbClr val="414141"/>
                </a:solidFill>
                <a:latin typeface="Arial"/>
                <a:ea typeface="Arial"/>
                <a:cs typeface="Arial"/>
                <a:sym typeface="Arial"/>
              </a:defRPr>
            </a:lvl4pPr>
            <a:lvl5pPr marL="0" marR="0" lvl="4" indent="0" algn="r" rtl="0">
              <a:buNone/>
              <a:defRPr sz="1200" b="0" i="0" u="none" strike="noStrike" cap="none">
                <a:solidFill>
                  <a:srgbClr val="414141"/>
                </a:solidFill>
                <a:latin typeface="Arial"/>
                <a:ea typeface="Arial"/>
                <a:cs typeface="Arial"/>
                <a:sym typeface="Arial"/>
              </a:defRPr>
            </a:lvl5pPr>
            <a:lvl6pPr marL="0" marR="0" lvl="5" indent="0" algn="r" rtl="0">
              <a:buNone/>
              <a:defRPr sz="1200" b="0" i="0" u="none" strike="noStrike" cap="none">
                <a:solidFill>
                  <a:srgbClr val="414141"/>
                </a:solidFill>
                <a:latin typeface="Arial"/>
                <a:ea typeface="Arial"/>
                <a:cs typeface="Arial"/>
                <a:sym typeface="Arial"/>
              </a:defRPr>
            </a:lvl6pPr>
            <a:lvl7pPr marL="0" marR="0" lvl="6" indent="0" algn="r" rtl="0">
              <a:buNone/>
              <a:defRPr sz="1200" b="0" i="0" u="none" strike="noStrike" cap="none">
                <a:solidFill>
                  <a:srgbClr val="414141"/>
                </a:solidFill>
                <a:latin typeface="Arial"/>
                <a:ea typeface="Arial"/>
                <a:cs typeface="Arial"/>
                <a:sym typeface="Arial"/>
              </a:defRPr>
            </a:lvl7pPr>
            <a:lvl8pPr marL="0" marR="0" lvl="7" indent="0" algn="r" rtl="0">
              <a:buNone/>
              <a:defRPr sz="1200" b="0" i="0" u="none" strike="noStrike" cap="none">
                <a:solidFill>
                  <a:srgbClr val="414141"/>
                </a:solidFill>
                <a:latin typeface="Arial"/>
                <a:ea typeface="Arial"/>
                <a:cs typeface="Arial"/>
                <a:sym typeface="Arial"/>
              </a:defRPr>
            </a:lvl8pPr>
            <a:lvl9pPr marL="0" marR="0" lvl="8" indent="0" algn="r" rtl="0">
              <a:buNone/>
              <a:defRPr sz="1200" b="0" i="0" u="none" strike="noStrike" cap="none">
                <a:solidFill>
                  <a:srgbClr val="414141"/>
                </a:solidFill>
                <a:latin typeface="Arial"/>
                <a:ea typeface="Arial"/>
                <a:cs typeface="Arial"/>
                <a:sym typeface="Arial"/>
              </a:defRPr>
            </a:lvl9pPr>
          </a:lstStyle>
          <a:p>
            <a:pPr marL="0" lvl="0" indent="-88900" algn="r" rtl="0">
              <a:spcBef>
                <a:spcPts val="0"/>
              </a:spcBef>
              <a:spcAft>
                <a:spcPts val="0"/>
              </a:spcAft>
              <a:buSzPts val="1400"/>
              <a:buChar char="●"/>
            </a:pPr>
            <a:endParaRPr/>
          </a:p>
          <a:p>
            <a:pPr marL="457200" lvl="1" indent="-88900" algn="l" rtl="0">
              <a:spcBef>
                <a:spcPts val="0"/>
              </a:spcBef>
              <a:spcAft>
                <a:spcPts val="0"/>
              </a:spcAft>
              <a:buSzPts val="1400"/>
              <a:buChar char="○"/>
            </a:pPr>
            <a:endParaRPr sz="1800">
              <a:solidFill>
                <a:schemeClr val="dk1"/>
              </a:solidFill>
            </a:endParaRPr>
          </a:p>
          <a:p>
            <a:pPr marL="914400" lvl="2" indent="-88900" algn="l" rtl="0">
              <a:spcBef>
                <a:spcPts val="0"/>
              </a:spcBef>
              <a:spcAft>
                <a:spcPts val="0"/>
              </a:spcAft>
              <a:buSzPts val="1400"/>
              <a:buChar char="■"/>
            </a:pPr>
            <a:endParaRPr sz="1800">
              <a:solidFill>
                <a:schemeClr val="dk1"/>
              </a:solidFill>
            </a:endParaRPr>
          </a:p>
          <a:p>
            <a:pPr marL="1371600" lvl="3" indent="-88900" algn="l" rtl="0">
              <a:spcBef>
                <a:spcPts val="0"/>
              </a:spcBef>
              <a:spcAft>
                <a:spcPts val="0"/>
              </a:spcAft>
              <a:buSzPts val="1400"/>
              <a:buChar char="●"/>
            </a:pPr>
            <a:endParaRPr sz="1800">
              <a:solidFill>
                <a:schemeClr val="dk1"/>
              </a:solidFill>
            </a:endParaRPr>
          </a:p>
          <a:p>
            <a:pPr marL="1828800" lvl="4" indent="-88900" algn="l" rtl="0">
              <a:spcBef>
                <a:spcPts val="0"/>
              </a:spcBef>
              <a:spcAft>
                <a:spcPts val="0"/>
              </a:spcAft>
              <a:buSzPts val="1400"/>
              <a:buChar char="○"/>
            </a:pPr>
            <a:endParaRPr sz="1800">
              <a:solidFill>
                <a:schemeClr val="dk1"/>
              </a:solidFill>
            </a:endParaRPr>
          </a:p>
          <a:p>
            <a:pPr marL="2286000" lvl="5" indent="-88900" algn="l" rtl="0">
              <a:spcBef>
                <a:spcPts val="0"/>
              </a:spcBef>
              <a:spcAft>
                <a:spcPts val="0"/>
              </a:spcAft>
              <a:buSzPts val="1400"/>
              <a:buChar char="■"/>
            </a:pPr>
            <a:endParaRPr sz="1800">
              <a:solidFill>
                <a:schemeClr val="dk1"/>
              </a:solidFill>
            </a:endParaRPr>
          </a:p>
          <a:p>
            <a:pPr marL="2743200" lvl="6" indent="-88900" algn="l" rtl="0">
              <a:spcBef>
                <a:spcPts val="0"/>
              </a:spcBef>
              <a:spcAft>
                <a:spcPts val="0"/>
              </a:spcAft>
              <a:buSzPts val="1400"/>
              <a:buChar char="●"/>
            </a:pPr>
            <a:endParaRPr sz="1800">
              <a:solidFill>
                <a:schemeClr val="dk1"/>
              </a:solidFill>
            </a:endParaRPr>
          </a:p>
          <a:p>
            <a:pPr marL="3200400" lvl="7" indent="-88900" algn="l" rtl="0">
              <a:spcBef>
                <a:spcPts val="0"/>
              </a:spcBef>
              <a:spcAft>
                <a:spcPts val="0"/>
              </a:spcAft>
              <a:buSzPts val="1400"/>
              <a:buChar char="○"/>
            </a:pPr>
            <a:endParaRPr sz="1800">
              <a:solidFill>
                <a:schemeClr val="dk1"/>
              </a:solidFill>
            </a:endParaRPr>
          </a:p>
          <a:p>
            <a:pPr marL="3657600" lvl="8" indent="-88900" algn="l" rtl="0">
              <a:spcBef>
                <a:spcPts val="0"/>
              </a:spcBef>
              <a:spcAft>
                <a:spcPts val="0"/>
              </a:spcAft>
              <a:buSzPts val="1400"/>
              <a:buChar char="■"/>
            </a:pPr>
            <a:endParaRPr sz="1800">
              <a:solidFill>
                <a:schemeClr val="dk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3600"/>
              <a:buNone/>
              <a:defRPr sz="4000" b="1" cap="small"/>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4" name="Google Shape;94;p2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lvl="0" indent="-228600" rtl="0">
              <a:spcBef>
                <a:spcPts val="600"/>
              </a:spcBef>
              <a:spcAft>
                <a:spcPts val="0"/>
              </a:spcAft>
              <a:buSzPts val="3000"/>
              <a:buFont typeface="Arial"/>
              <a:buNone/>
              <a:defRPr sz="2000"/>
            </a:lvl1pPr>
            <a:lvl2pPr marL="914400" lvl="1" indent="-228600" rtl="0">
              <a:spcBef>
                <a:spcPts val="0"/>
              </a:spcBef>
              <a:spcAft>
                <a:spcPts val="0"/>
              </a:spcAft>
              <a:buSzPts val="2400"/>
              <a:buFont typeface="Arial"/>
              <a:buNone/>
              <a:defRPr sz="1800"/>
            </a:lvl2pPr>
            <a:lvl3pPr marL="1371600" lvl="2" indent="-228600" rtl="0">
              <a:spcBef>
                <a:spcPts val="0"/>
              </a:spcBef>
              <a:spcAft>
                <a:spcPts val="0"/>
              </a:spcAft>
              <a:buSzPts val="2400"/>
              <a:buFont typeface="Arial"/>
              <a:buNone/>
              <a:defRPr sz="1600"/>
            </a:lvl3pPr>
            <a:lvl4pPr marL="1828800" lvl="3" indent="-228600" rtl="0">
              <a:spcBef>
                <a:spcPts val="0"/>
              </a:spcBef>
              <a:spcAft>
                <a:spcPts val="0"/>
              </a:spcAft>
              <a:buSzPts val="1800"/>
              <a:buFont typeface="Arial"/>
              <a:buNone/>
              <a:defRPr sz="1400"/>
            </a:lvl4pPr>
            <a:lvl5pPr marL="2286000" lvl="4" indent="-228600" rtl="0">
              <a:spcBef>
                <a:spcPts val="0"/>
              </a:spcBef>
              <a:spcAft>
                <a:spcPts val="0"/>
              </a:spcAft>
              <a:buSzPts val="1800"/>
              <a:buFont typeface="Arial"/>
              <a:buNone/>
              <a:defRPr sz="1400"/>
            </a:lvl5pPr>
            <a:lvl6pPr marL="2743200" lvl="5" indent="-228600" rtl="0">
              <a:spcBef>
                <a:spcPts val="0"/>
              </a:spcBef>
              <a:spcAft>
                <a:spcPts val="0"/>
              </a:spcAft>
              <a:buSzPts val="1800"/>
              <a:buFont typeface="Arial"/>
              <a:buNone/>
              <a:defRPr sz="1400"/>
            </a:lvl6pPr>
            <a:lvl7pPr marL="3200400" lvl="6" indent="-228600" rtl="0">
              <a:spcBef>
                <a:spcPts val="0"/>
              </a:spcBef>
              <a:spcAft>
                <a:spcPts val="0"/>
              </a:spcAft>
              <a:buSzPts val="1800"/>
              <a:buFont typeface="Arial"/>
              <a:buNone/>
              <a:defRPr sz="1400"/>
            </a:lvl7pPr>
            <a:lvl8pPr marL="3657600" lvl="7" indent="-228600" rtl="0">
              <a:spcBef>
                <a:spcPts val="0"/>
              </a:spcBef>
              <a:spcAft>
                <a:spcPts val="0"/>
              </a:spcAft>
              <a:buSzPts val="1800"/>
              <a:buFont typeface="Arial"/>
              <a:buNone/>
              <a:defRPr sz="1400"/>
            </a:lvl8pPr>
            <a:lvl9pPr marL="4114800" lvl="8" indent="-228600" rtl="0">
              <a:spcBef>
                <a:spcPts val="0"/>
              </a:spcBef>
              <a:spcAft>
                <a:spcPts val="0"/>
              </a:spcAft>
              <a:buSzPts val="1800"/>
              <a:buFont typeface="Arial"/>
              <a:buNone/>
              <a:defRPr sz="14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9"/>
          <p:cNvSpPr/>
          <p:nvPr/>
        </p:nvSpPr>
        <p:spPr>
          <a:xfrm>
            <a:off x="80700" y="3534800"/>
            <a:ext cx="8982600" cy="3215700"/>
          </a:xfrm>
          <a:prstGeom prst="rect">
            <a:avLst/>
          </a:prstGeom>
          <a:solidFill>
            <a:schemeClr val="accent2"/>
          </a:solidFill>
          <a:ln>
            <a:noFill/>
          </a:ln>
        </p:spPr>
        <p:txBody>
          <a:bodyPr spcFirstLastPara="1" wrap="square" lIns="83575" tIns="83575" rIns="83575" bIns="83575" anchor="ctr" anchorCtr="0">
            <a:noAutofit/>
          </a:bodyPr>
          <a:lstStyle/>
          <a:p>
            <a:pPr marL="0" lvl="0" indent="0" algn="l" rtl="0">
              <a:spcBef>
                <a:spcPts val="0"/>
              </a:spcBef>
              <a:spcAft>
                <a:spcPts val="0"/>
              </a:spcAft>
              <a:buNone/>
            </a:pPr>
            <a:endParaRPr/>
          </a:p>
        </p:txBody>
      </p:sp>
      <p:sp>
        <p:nvSpPr>
          <p:cNvPr id="101" name="Google Shape;101;p29"/>
          <p:cNvSpPr txBox="1">
            <a:spLocks noGrp="1"/>
          </p:cNvSpPr>
          <p:nvPr>
            <p:ph type="ctrTitle"/>
          </p:nvPr>
        </p:nvSpPr>
        <p:spPr>
          <a:xfrm>
            <a:off x="485875" y="352633"/>
            <a:ext cx="8183700" cy="1964400"/>
          </a:xfrm>
          <a:prstGeom prst="rect">
            <a:avLst/>
          </a:prstGeom>
        </p:spPr>
        <p:txBody>
          <a:bodyPr spcFirstLastPara="1" wrap="square" lIns="83575" tIns="83575" rIns="83575" bIns="83575" anchor="b" anchorCtr="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02" name="Google Shape;102;p29"/>
          <p:cNvSpPr txBox="1">
            <a:spLocks noGrp="1"/>
          </p:cNvSpPr>
          <p:nvPr>
            <p:ph type="subTitle" idx="1"/>
          </p:nvPr>
        </p:nvSpPr>
        <p:spPr>
          <a:xfrm>
            <a:off x="485875" y="2317433"/>
            <a:ext cx="8183700" cy="1148100"/>
          </a:xfrm>
          <a:prstGeom prst="rect">
            <a:avLst/>
          </a:prstGeom>
        </p:spPr>
        <p:txBody>
          <a:bodyPr spcFirstLastPara="1" wrap="square" lIns="83575" tIns="83575" rIns="83575" bIns="83575" anchor="t" anchorCtr="0">
            <a:noAutofit/>
          </a:bodyPr>
          <a:lstStyle>
            <a:lvl1pPr lvl="0" rtl="0">
              <a:lnSpc>
                <a:spcPct val="100000"/>
              </a:lnSpc>
              <a:spcBef>
                <a:spcPts val="0"/>
              </a:spcBef>
              <a:spcAft>
                <a:spcPts val="0"/>
              </a:spcAft>
              <a:buSzPts val="2200"/>
              <a:buNone/>
              <a:defRPr sz="2200"/>
            </a:lvl1pPr>
            <a:lvl2pPr lvl="1" rtl="0">
              <a:lnSpc>
                <a:spcPct val="100000"/>
              </a:lnSpc>
              <a:spcBef>
                <a:spcPts val="0"/>
              </a:spcBef>
              <a:spcAft>
                <a:spcPts val="0"/>
              </a:spcAft>
              <a:buSzPts val="2200"/>
              <a:buNone/>
              <a:defRPr sz="2200"/>
            </a:lvl2pPr>
            <a:lvl3pPr lvl="2" rtl="0">
              <a:lnSpc>
                <a:spcPct val="100000"/>
              </a:lnSpc>
              <a:spcBef>
                <a:spcPts val="0"/>
              </a:spcBef>
              <a:spcAft>
                <a:spcPts val="0"/>
              </a:spcAft>
              <a:buSzPts val="2200"/>
              <a:buNone/>
              <a:defRPr sz="2200"/>
            </a:lvl3pPr>
            <a:lvl4pPr lvl="3" rtl="0">
              <a:lnSpc>
                <a:spcPct val="100000"/>
              </a:lnSpc>
              <a:spcBef>
                <a:spcPts val="0"/>
              </a:spcBef>
              <a:spcAft>
                <a:spcPts val="0"/>
              </a:spcAft>
              <a:buSzPts val="2200"/>
              <a:buNone/>
              <a:defRPr sz="2200"/>
            </a:lvl4pPr>
            <a:lvl5pPr lvl="4" rtl="0">
              <a:lnSpc>
                <a:spcPct val="100000"/>
              </a:lnSpc>
              <a:spcBef>
                <a:spcPts val="0"/>
              </a:spcBef>
              <a:spcAft>
                <a:spcPts val="0"/>
              </a:spcAft>
              <a:buSzPts val="2200"/>
              <a:buNone/>
              <a:defRPr sz="2200"/>
            </a:lvl5pPr>
            <a:lvl6pPr lvl="5" rtl="0">
              <a:lnSpc>
                <a:spcPct val="100000"/>
              </a:lnSpc>
              <a:spcBef>
                <a:spcPts val="0"/>
              </a:spcBef>
              <a:spcAft>
                <a:spcPts val="0"/>
              </a:spcAft>
              <a:buSzPts val="2200"/>
              <a:buNone/>
              <a:defRPr sz="2200"/>
            </a:lvl6pPr>
            <a:lvl7pPr lvl="6" rtl="0">
              <a:lnSpc>
                <a:spcPct val="100000"/>
              </a:lnSpc>
              <a:spcBef>
                <a:spcPts val="0"/>
              </a:spcBef>
              <a:spcAft>
                <a:spcPts val="0"/>
              </a:spcAft>
              <a:buSzPts val="2200"/>
              <a:buNone/>
              <a:defRPr sz="2200"/>
            </a:lvl7pPr>
            <a:lvl8pPr lvl="7" rtl="0">
              <a:lnSpc>
                <a:spcPct val="100000"/>
              </a:lnSpc>
              <a:spcBef>
                <a:spcPts val="0"/>
              </a:spcBef>
              <a:spcAft>
                <a:spcPts val="0"/>
              </a:spcAft>
              <a:buSzPts val="2200"/>
              <a:buNone/>
              <a:defRPr sz="2200"/>
            </a:lvl8pPr>
            <a:lvl9pPr lvl="8" rtl="0">
              <a:lnSpc>
                <a:spcPct val="100000"/>
              </a:lnSpc>
              <a:spcBef>
                <a:spcPts val="0"/>
              </a:spcBef>
              <a:spcAft>
                <a:spcPts val="0"/>
              </a:spcAft>
              <a:buSzPts val="2200"/>
              <a:buNone/>
              <a:defRPr sz="2200"/>
            </a:lvl9pPr>
          </a:lstStyle>
          <a:p>
            <a:endParaRPr/>
          </a:p>
        </p:txBody>
      </p:sp>
      <p:sp>
        <p:nvSpPr>
          <p:cNvPr id="103" name="Google Shape;103;p29"/>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1pPr>
            <a:lvl2pPr lvl="1"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2pPr>
            <a:lvl3pPr lvl="2"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3pPr>
            <a:lvl4pPr lvl="3"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4pPr>
            <a:lvl5pPr lvl="4"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5pPr>
            <a:lvl6pPr lvl="5"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6pPr>
            <a:lvl7pPr lvl="6"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7pPr>
            <a:lvl8pPr lvl="7"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8pPr>
            <a:lvl9pPr lvl="8"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9pPr>
          </a:lstStyle>
          <a:p>
            <a:endParaRPr/>
          </a:p>
        </p:txBody>
      </p:sp>
      <p:sp>
        <p:nvSpPr>
          <p:cNvPr id="31" name="Google Shape;31;p10"/>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sz="1800"/>
            </a:lvl5pPr>
            <a:lvl6pPr marL="2743200" lvl="5" indent="-317500" rtl="0">
              <a:spcBef>
                <a:spcPts val="0"/>
              </a:spcBef>
              <a:spcAft>
                <a:spcPts val="0"/>
              </a:spcAft>
              <a:buSzPts val="1400"/>
              <a:buChar char="■"/>
              <a:defRPr sz="1800"/>
            </a:lvl6pPr>
            <a:lvl7pPr marL="3200400" lvl="6" indent="-317500" rtl="0">
              <a:spcBef>
                <a:spcPts val="0"/>
              </a:spcBef>
              <a:spcAft>
                <a:spcPts val="0"/>
              </a:spcAft>
              <a:buSzPts val="1400"/>
              <a:buChar char="●"/>
              <a:defRPr sz="1800"/>
            </a:lvl7pPr>
            <a:lvl8pPr marL="3657600" lvl="7" indent="-317500" rtl="0">
              <a:spcBef>
                <a:spcPts val="0"/>
              </a:spcBef>
              <a:spcAft>
                <a:spcPts val="0"/>
              </a:spcAft>
              <a:buSzPts val="1400"/>
              <a:buChar char="○"/>
              <a:defRPr sz="1800"/>
            </a:lvl8pPr>
            <a:lvl9pPr marL="4114800" lvl="8" indent="-317500" rtl="0">
              <a:spcBef>
                <a:spcPts val="0"/>
              </a:spcBef>
              <a:spcAft>
                <a:spcPts val="0"/>
              </a:spcAft>
              <a:buSzPts val="1400"/>
              <a:buChar char="■"/>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30"/>
          <p:cNvSpPr/>
          <p:nvPr/>
        </p:nvSpPr>
        <p:spPr>
          <a:xfrm>
            <a:off x="80700" y="3534800"/>
            <a:ext cx="8982600" cy="3215700"/>
          </a:xfrm>
          <a:prstGeom prst="rect">
            <a:avLst/>
          </a:prstGeom>
          <a:solidFill>
            <a:schemeClr val="accent2"/>
          </a:solidFill>
          <a:ln>
            <a:noFill/>
          </a:ln>
        </p:spPr>
        <p:txBody>
          <a:bodyPr spcFirstLastPara="1" wrap="square" lIns="83575" tIns="83575" rIns="83575" bIns="83575" anchor="ctr" anchorCtr="0">
            <a:noAutofit/>
          </a:bodyPr>
          <a:lstStyle/>
          <a:p>
            <a:pPr marL="0" lvl="0" indent="0" algn="l" rtl="0">
              <a:spcBef>
                <a:spcPts val="0"/>
              </a:spcBef>
              <a:spcAft>
                <a:spcPts val="0"/>
              </a:spcAft>
              <a:buNone/>
            </a:pPr>
            <a:endParaRPr/>
          </a:p>
        </p:txBody>
      </p:sp>
      <p:sp>
        <p:nvSpPr>
          <p:cNvPr id="106" name="Google Shape;106;p30"/>
          <p:cNvSpPr txBox="1">
            <a:spLocks noGrp="1"/>
          </p:cNvSpPr>
          <p:nvPr>
            <p:ph type="title"/>
          </p:nvPr>
        </p:nvSpPr>
        <p:spPr>
          <a:xfrm>
            <a:off x="485875" y="2286000"/>
            <a:ext cx="8183700" cy="1047600"/>
          </a:xfrm>
          <a:prstGeom prst="rect">
            <a:avLst/>
          </a:prstGeom>
        </p:spPr>
        <p:txBody>
          <a:bodyPr spcFirstLastPara="1" wrap="square" lIns="83575" tIns="83575" rIns="83575" bIns="83575" anchor="b" anchorCtr="0">
            <a:noAutofit/>
          </a:bodyPr>
          <a:lstStyle>
            <a:lvl1pPr lvl="0" rtl="0">
              <a:spcBef>
                <a:spcPts val="0"/>
              </a:spcBef>
              <a:spcAft>
                <a:spcPts val="0"/>
              </a:spcAft>
              <a:buSzPts val="3300"/>
              <a:buNone/>
              <a:defRPr sz="330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107" name="Google Shape;107;p30"/>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31"/>
          <p:cNvSpPr txBox="1">
            <a:spLocks noGrp="1"/>
          </p:cNvSpPr>
          <p:nvPr>
            <p:ph type="title"/>
          </p:nvPr>
        </p:nvSpPr>
        <p:spPr>
          <a:xfrm>
            <a:off x="311700" y="593367"/>
            <a:ext cx="8520600" cy="831300"/>
          </a:xfrm>
          <a:prstGeom prst="rect">
            <a:avLst/>
          </a:prstGeom>
        </p:spPr>
        <p:txBody>
          <a:bodyPr spcFirstLastPara="1" wrap="square" lIns="83575" tIns="83575" rIns="83575" bIns="835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10" name="Google Shape;110;p31"/>
          <p:cNvSpPr txBox="1">
            <a:spLocks noGrp="1"/>
          </p:cNvSpPr>
          <p:nvPr>
            <p:ph type="body" idx="1"/>
          </p:nvPr>
        </p:nvSpPr>
        <p:spPr>
          <a:xfrm>
            <a:off x="311700" y="1536633"/>
            <a:ext cx="8520600" cy="4555200"/>
          </a:xfrm>
          <a:prstGeom prst="rect">
            <a:avLst/>
          </a:prstGeom>
        </p:spPr>
        <p:txBody>
          <a:bodyPr spcFirstLastPara="1" wrap="square" lIns="83575" tIns="83575" rIns="83575" bIns="83575" anchor="t" anchorCtr="0">
            <a:noAutofit/>
          </a:bodyPr>
          <a:lstStyle>
            <a:lvl1pPr marL="457200" lvl="0" indent="-336550" rtl="0">
              <a:spcBef>
                <a:spcPts val="0"/>
              </a:spcBef>
              <a:spcAft>
                <a:spcPts val="0"/>
              </a:spcAft>
              <a:buSzPts val="1700"/>
              <a:buChar char="●"/>
              <a:defRPr/>
            </a:lvl1pPr>
            <a:lvl2pPr marL="914400" lvl="1" indent="-311150" rtl="0">
              <a:spcBef>
                <a:spcPts val="1400"/>
              </a:spcBef>
              <a:spcAft>
                <a:spcPts val="0"/>
              </a:spcAft>
              <a:buSzPts val="1300"/>
              <a:buChar char="○"/>
              <a:defRPr/>
            </a:lvl2pPr>
            <a:lvl3pPr marL="1371600" lvl="2" indent="-311150" rtl="0">
              <a:spcBef>
                <a:spcPts val="1400"/>
              </a:spcBef>
              <a:spcAft>
                <a:spcPts val="0"/>
              </a:spcAft>
              <a:buSzPts val="1300"/>
              <a:buChar char="■"/>
              <a:defRPr/>
            </a:lvl3pPr>
            <a:lvl4pPr marL="1828800" lvl="3" indent="-311150" rtl="0">
              <a:spcBef>
                <a:spcPts val="1400"/>
              </a:spcBef>
              <a:spcAft>
                <a:spcPts val="0"/>
              </a:spcAft>
              <a:buSzPts val="1300"/>
              <a:buChar char="●"/>
              <a:defRPr/>
            </a:lvl4pPr>
            <a:lvl5pPr marL="2286000" lvl="4" indent="-311150" rtl="0">
              <a:spcBef>
                <a:spcPts val="1400"/>
              </a:spcBef>
              <a:spcAft>
                <a:spcPts val="0"/>
              </a:spcAft>
              <a:buSzPts val="1300"/>
              <a:buChar char="○"/>
              <a:defRPr/>
            </a:lvl5pPr>
            <a:lvl6pPr marL="2743200" lvl="5" indent="-311150" rtl="0">
              <a:spcBef>
                <a:spcPts val="1400"/>
              </a:spcBef>
              <a:spcAft>
                <a:spcPts val="0"/>
              </a:spcAft>
              <a:buSzPts val="1300"/>
              <a:buChar char="■"/>
              <a:defRPr/>
            </a:lvl6pPr>
            <a:lvl7pPr marL="3200400" lvl="6" indent="-311150" rtl="0">
              <a:spcBef>
                <a:spcPts val="1400"/>
              </a:spcBef>
              <a:spcAft>
                <a:spcPts val="0"/>
              </a:spcAft>
              <a:buSzPts val="1300"/>
              <a:buChar char="●"/>
              <a:defRPr/>
            </a:lvl7pPr>
            <a:lvl8pPr marL="3657600" lvl="7" indent="-311150" rtl="0">
              <a:spcBef>
                <a:spcPts val="1400"/>
              </a:spcBef>
              <a:spcAft>
                <a:spcPts val="0"/>
              </a:spcAft>
              <a:buSzPts val="1300"/>
              <a:buChar char="○"/>
              <a:defRPr/>
            </a:lvl8pPr>
            <a:lvl9pPr marL="4114800" lvl="8" indent="-311150" rtl="0">
              <a:spcBef>
                <a:spcPts val="1400"/>
              </a:spcBef>
              <a:spcAft>
                <a:spcPts val="1400"/>
              </a:spcAft>
              <a:buSzPts val="1300"/>
              <a:buChar char="■"/>
              <a:defRPr/>
            </a:lvl9pPr>
          </a:lstStyle>
          <a:p>
            <a:endParaRPr/>
          </a:p>
        </p:txBody>
      </p:sp>
      <p:sp>
        <p:nvSpPr>
          <p:cNvPr id="111" name="Google Shape;111;p31"/>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32"/>
          <p:cNvSpPr txBox="1">
            <a:spLocks noGrp="1"/>
          </p:cNvSpPr>
          <p:nvPr>
            <p:ph type="title"/>
          </p:nvPr>
        </p:nvSpPr>
        <p:spPr>
          <a:xfrm>
            <a:off x="311700" y="593367"/>
            <a:ext cx="8520600" cy="831300"/>
          </a:xfrm>
          <a:prstGeom prst="rect">
            <a:avLst/>
          </a:prstGeom>
        </p:spPr>
        <p:txBody>
          <a:bodyPr spcFirstLastPara="1" wrap="square" lIns="83575" tIns="83575" rIns="83575" bIns="835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14" name="Google Shape;114;p32"/>
          <p:cNvSpPr txBox="1">
            <a:spLocks noGrp="1"/>
          </p:cNvSpPr>
          <p:nvPr>
            <p:ph type="body" idx="1"/>
          </p:nvPr>
        </p:nvSpPr>
        <p:spPr>
          <a:xfrm>
            <a:off x="311700" y="1536633"/>
            <a:ext cx="3999900" cy="4555200"/>
          </a:xfrm>
          <a:prstGeom prst="rect">
            <a:avLst/>
          </a:prstGeom>
        </p:spPr>
        <p:txBody>
          <a:bodyPr spcFirstLastPara="1" wrap="square" lIns="83575" tIns="83575" rIns="83575" bIns="83575" anchor="t" anchorCtr="0">
            <a:noAutofit/>
          </a:bodyPr>
          <a:lstStyle>
            <a:lvl1pPr marL="457200" lvl="0" indent="-311150" rtl="0">
              <a:spcBef>
                <a:spcPts val="0"/>
              </a:spcBef>
              <a:spcAft>
                <a:spcPts val="0"/>
              </a:spcAft>
              <a:buSzPts val="1300"/>
              <a:buChar char="●"/>
              <a:defRPr sz="1300"/>
            </a:lvl1pPr>
            <a:lvl2pPr marL="914400" lvl="1" indent="-298450" rtl="0">
              <a:spcBef>
                <a:spcPts val="1400"/>
              </a:spcBef>
              <a:spcAft>
                <a:spcPts val="0"/>
              </a:spcAft>
              <a:buSzPts val="1100"/>
              <a:buChar char="○"/>
              <a:defRPr sz="1100"/>
            </a:lvl2pPr>
            <a:lvl3pPr marL="1371600" lvl="2" indent="-298450" rtl="0">
              <a:spcBef>
                <a:spcPts val="1400"/>
              </a:spcBef>
              <a:spcAft>
                <a:spcPts val="0"/>
              </a:spcAft>
              <a:buSzPts val="1100"/>
              <a:buChar char="■"/>
              <a:defRPr sz="1100"/>
            </a:lvl3pPr>
            <a:lvl4pPr marL="1828800" lvl="3" indent="-298450" rtl="0">
              <a:spcBef>
                <a:spcPts val="1400"/>
              </a:spcBef>
              <a:spcAft>
                <a:spcPts val="0"/>
              </a:spcAft>
              <a:buSzPts val="1100"/>
              <a:buChar char="●"/>
              <a:defRPr sz="1100"/>
            </a:lvl4pPr>
            <a:lvl5pPr marL="2286000" lvl="4" indent="-298450" rtl="0">
              <a:spcBef>
                <a:spcPts val="1400"/>
              </a:spcBef>
              <a:spcAft>
                <a:spcPts val="0"/>
              </a:spcAft>
              <a:buSzPts val="1100"/>
              <a:buChar char="○"/>
              <a:defRPr sz="1100"/>
            </a:lvl5pPr>
            <a:lvl6pPr marL="2743200" lvl="5" indent="-298450" rtl="0">
              <a:spcBef>
                <a:spcPts val="1400"/>
              </a:spcBef>
              <a:spcAft>
                <a:spcPts val="0"/>
              </a:spcAft>
              <a:buSzPts val="1100"/>
              <a:buChar char="■"/>
              <a:defRPr sz="1100"/>
            </a:lvl6pPr>
            <a:lvl7pPr marL="3200400" lvl="6" indent="-298450" rtl="0">
              <a:spcBef>
                <a:spcPts val="1400"/>
              </a:spcBef>
              <a:spcAft>
                <a:spcPts val="0"/>
              </a:spcAft>
              <a:buSzPts val="1100"/>
              <a:buChar char="●"/>
              <a:defRPr sz="1100"/>
            </a:lvl7pPr>
            <a:lvl8pPr marL="3657600" lvl="7" indent="-298450" rtl="0">
              <a:spcBef>
                <a:spcPts val="1400"/>
              </a:spcBef>
              <a:spcAft>
                <a:spcPts val="0"/>
              </a:spcAft>
              <a:buSzPts val="1100"/>
              <a:buChar char="○"/>
              <a:defRPr sz="1100"/>
            </a:lvl8pPr>
            <a:lvl9pPr marL="4114800" lvl="8" indent="-298450" rtl="0">
              <a:spcBef>
                <a:spcPts val="1400"/>
              </a:spcBef>
              <a:spcAft>
                <a:spcPts val="1400"/>
              </a:spcAft>
              <a:buSzPts val="1100"/>
              <a:buChar char="■"/>
              <a:defRPr sz="1100"/>
            </a:lvl9pPr>
          </a:lstStyle>
          <a:p>
            <a:endParaRPr/>
          </a:p>
        </p:txBody>
      </p:sp>
      <p:sp>
        <p:nvSpPr>
          <p:cNvPr id="115" name="Google Shape;115;p32"/>
          <p:cNvSpPr txBox="1">
            <a:spLocks noGrp="1"/>
          </p:cNvSpPr>
          <p:nvPr>
            <p:ph type="body" idx="2"/>
          </p:nvPr>
        </p:nvSpPr>
        <p:spPr>
          <a:xfrm>
            <a:off x="4832400" y="1536633"/>
            <a:ext cx="3999900" cy="4555200"/>
          </a:xfrm>
          <a:prstGeom prst="rect">
            <a:avLst/>
          </a:prstGeom>
        </p:spPr>
        <p:txBody>
          <a:bodyPr spcFirstLastPara="1" wrap="square" lIns="83575" tIns="83575" rIns="83575" bIns="83575" anchor="t" anchorCtr="0">
            <a:noAutofit/>
          </a:bodyPr>
          <a:lstStyle>
            <a:lvl1pPr marL="457200" lvl="0" indent="-311150" rtl="0">
              <a:spcBef>
                <a:spcPts val="0"/>
              </a:spcBef>
              <a:spcAft>
                <a:spcPts val="0"/>
              </a:spcAft>
              <a:buSzPts val="1300"/>
              <a:buChar char="●"/>
              <a:defRPr sz="1300"/>
            </a:lvl1pPr>
            <a:lvl2pPr marL="914400" lvl="1" indent="-298450" rtl="0">
              <a:spcBef>
                <a:spcPts val="1400"/>
              </a:spcBef>
              <a:spcAft>
                <a:spcPts val="0"/>
              </a:spcAft>
              <a:buSzPts val="1100"/>
              <a:buChar char="○"/>
              <a:defRPr sz="1100"/>
            </a:lvl2pPr>
            <a:lvl3pPr marL="1371600" lvl="2" indent="-298450" rtl="0">
              <a:spcBef>
                <a:spcPts val="1400"/>
              </a:spcBef>
              <a:spcAft>
                <a:spcPts val="0"/>
              </a:spcAft>
              <a:buSzPts val="1100"/>
              <a:buChar char="■"/>
              <a:defRPr sz="1100"/>
            </a:lvl3pPr>
            <a:lvl4pPr marL="1828800" lvl="3" indent="-298450" rtl="0">
              <a:spcBef>
                <a:spcPts val="1400"/>
              </a:spcBef>
              <a:spcAft>
                <a:spcPts val="0"/>
              </a:spcAft>
              <a:buSzPts val="1100"/>
              <a:buChar char="●"/>
              <a:defRPr sz="1100"/>
            </a:lvl4pPr>
            <a:lvl5pPr marL="2286000" lvl="4" indent="-298450" rtl="0">
              <a:spcBef>
                <a:spcPts val="1400"/>
              </a:spcBef>
              <a:spcAft>
                <a:spcPts val="0"/>
              </a:spcAft>
              <a:buSzPts val="1100"/>
              <a:buChar char="○"/>
              <a:defRPr sz="1100"/>
            </a:lvl5pPr>
            <a:lvl6pPr marL="2743200" lvl="5" indent="-298450" rtl="0">
              <a:spcBef>
                <a:spcPts val="1400"/>
              </a:spcBef>
              <a:spcAft>
                <a:spcPts val="0"/>
              </a:spcAft>
              <a:buSzPts val="1100"/>
              <a:buChar char="■"/>
              <a:defRPr sz="1100"/>
            </a:lvl6pPr>
            <a:lvl7pPr marL="3200400" lvl="6" indent="-298450" rtl="0">
              <a:spcBef>
                <a:spcPts val="1400"/>
              </a:spcBef>
              <a:spcAft>
                <a:spcPts val="0"/>
              </a:spcAft>
              <a:buSzPts val="1100"/>
              <a:buChar char="●"/>
              <a:defRPr sz="1100"/>
            </a:lvl7pPr>
            <a:lvl8pPr marL="3657600" lvl="7" indent="-298450" rtl="0">
              <a:spcBef>
                <a:spcPts val="1400"/>
              </a:spcBef>
              <a:spcAft>
                <a:spcPts val="0"/>
              </a:spcAft>
              <a:buSzPts val="1100"/>
              <a:buChar char="○"/>
              <a:defRPr sz="1100"/>
            </a:lvl8pPr>
            <a:lvl9pPr marL="4114800" lvl="8" indent="-298450" rtl="0">
              <a:spcBef>
                <a:spcPts val="1400"/>
              </a:spcBef>
              <a:spcAft>
                <a:spcPts val="1400"/>
              </a:spcAft>
              <a:buSzPts val="1100"/>
              <a:buChar char="■"/>
              <a:defRPr sz="1100"/>
            </a:lvl9pPr>
          </a:lstStyle>
          <a:p>
            <a:endParaRPr/>
          </a:p>
        </p:txBody>
      </p:sp>
      <p:sp>
        <p:nvSpPr>
          <p:cNvPr id="116" name="Google Shape;116;p32"/>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33"/>
          <p:cNvSpPr txBox="1">
            <a:spLocks noGrp="1"/>
          </p:cNvSpPr>
          <p:nvPr>
            <p:ph type="title"/>
          </p:nvPr>
        </p:nvSpPr>
        <p:spPr>
          <a:xfrm>
            <a:off x="311700" y="593367"/>
            <a:ext cx="8520600" cy="831300"/>
          </a:xfrm>
          <a:prstGeom prst="rect">
            <a:avLst/>
          </a:prstGeom>
        </p:spPr>
        <p:txBody>
          <a:bodyPr spcFirstLastPara="1" wrap="square" lIns="83575" tIns="83575" rIns="83575" bIns="835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19" name="Google Shape;119;p33"/>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
        <p:cNvGrpSpPr/>
        <p:nvPr/>
      </p:nvGrpSpPr>
      <p:grpSpPr>
        <a:xfrm>
          <a:off x="0" y="0"/>
          <a:ext cx="0" cy="0"/>
          <a:chOff x="0" y="0"/>
          <a:chExt cx="0" cy="0"/>
        </a:xfrm>
      </p:grpSpPr>
      <p:sp>
        <p:nvSpPr>
          <p:cNvPr id="121" name="Google Shape;121;p34"/>
          <p:cNvSpPr txBox="1">
            <a:spLocks noGrp="1"/>
          </p:cNvSpPr>
          <p:nvPr>
            <p:ph type="title"/>
          </p:nvPr>
        </p:nvSpPr>
        <p:spPr>
          <a:xfrm>
            <a:off x="311700" y="740800"/>
            <a:ext cx="2808000" cy="1007700"/>
          </a:xfrm>
          <a:prstGeom prst="rect">
            <a:avLst/>
          </a:prstGeom>
        </p:spPr>
        <p:txBody>
          <a:bodyPr spcFirstLastPara="1" wrap="square" lIns="83575" tIns="83575" rIns="83575" bIns="83575" anchor="b"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122" name="Google Shape;122;p34"/>
          <p:cNvSpPr txBox="1">
            <a:spLocks noGrp="1"/>
          </p:cNvSpPr>
          <p:nvPr>
            <p:ph type="body" idx="1"/>
          </p:nvPr>
        </p:nvSpPr>
        <p:spPr>
          <a:xfrm>
            <a:off x="311700" y="1852800"/>
            <a:ext cx="2808000" cy="4239300"/>
          </a:xfrm>
          <a:prstGeom prst="rect">
            <a:avLst/>
          </a:prstGeom>
        </p:spPr>
        <p:txBody>
          <a:bodyPr spcFirstLastPara="1" wrap="square" lIns="83575" tIns="83575" rIns="83575" bIns="83575" anchor="t" anchorCtr="0">
            <a:noAutofit/>
          </a:bodyPr>
          <a:lstStyle>
            <a:lvl1pPr marL="457200" lvl="0" indent="-298450" rtl="0">
              <a:spcBef>
                <a:spcPts val="0"/>
              </a:spcBef>
              <a:spcAft>
                <a:spcPts val="0"/>
              </a:spcAft>
              <a:buSzPts val="1100"/>
              <a:buChar char="●"/>
              <a:defRPr sz="1100"/>
            </a:lvl1pPr>
            <a:lvl2pPr marL="914400" lvl="1" indent="-298450" rtl="0">
              <a:spcBef>
                <a:spcPts val="1400"/>
              </a:spcBef>
              <a:spcAft>
                <a:spcPts val="0"/>
              </a:spcAft>
              <a:buSzPts val="1100"/>
              <a:buChar char="○"/>
              <a:defRPr sz="1100"/>
            </a:lvl2pPr>
            <a:lvl3pPr marL="1371600" lvl="2" indent="-298450" rtl="0">
              <a:spcBef>
                <a:spcPts val="1400"/>
              </a:spcBef>
              <a:spcAft>
                <a:spcPts val="0"/>
              </a:spcAft>
              <a:buSzPts val="1100"/>
              <a:buChar char="■"/>
              <a:defRPr sz="1100"/>
            </a:lvl3pPr>
            <a:lvl4pPr marL="1828800" lvl="3" indent="-298450" rtl="0">
              <a:spcBef>
                <a:spcPts val="1400"/>
              </a:spcBef>
              <a:spcAft>
                <a:spcPts val="0"/>
              </a:spcAft>
              <a:buSzPts val="1100"/>
              <a:buChar char="●"/>
              <a:defRPr sz="1100"/>
            </a:lvl4pPr>
            <a:lvl5pPr marL="2286000" lvl="4" indent="-298450" rtl="0">
              <a:spcBef>
                <a:spcPts val="1400"/>
              </a:spcBef>
              <a:spcAft>
                <a:spcPts val="0"/>
              </a:spcAft>
              <a:buSzPts val="1100"/>
              <a:buChar char="○"/>
              <a:defRPr sz="1100"/>
            </a:lvl5pPr>
            <a:lvl6pPr marL="2743200" lvl="5" indent="-298450" rtl="0">
              <a:spcBef>
                <a:spcPts val="1400"/>
              </a:spcBef>
              <a:spcAft>
                <a:spcPts val="0"/>
              </a:spcAft>
              <a:buSzPts val="1100"/>
              <a:buChar char="■"/>
              <a:defRPr sz="1100"/>
            </a:lvl6pPr>
            <a:lvl7pPr marL="3200400" lvl="6" indent="-298450" rtl="0">
              <a:spcBef>
                <a:spcPts val="1400"/>
              </a:spcBef>
              <a:spcAft>
                <a:spcPts val="0"/>
              </a:spcAft>
              <a:buSzPts val="1100"/>
              <a:buChar char="●"/>
              <a:defRPr sz="1100"/>
            </a:lvl7pPr>
            <a:lvl8pPr marL="3657600" lvl="7" indent="-298450" rtl="0">
              <a:spcBef>
                <a:spcPts val="1400"/>
              </a:spcBef>
              <a:spcAft>
                <a:spcPts val="0"/>
              </a:spcAft>
              <a:buSzPts val="1100"/>
              <a:buChar char="○"/>
              <a:defRPr sz="1100"/>
            </a:lvl8pPr>
            <a:lvl9pPr marL="4114800" lvl="8" indent="-298450" rtl="0">
              <a:spcBef>
                <a:spcPts val="1400"/>
              </a:spcBef>
              <a:spcAft>
                <a:spcPts val="1400"/>
              </a:spcAft>
              <a:buSzPts val="1100"/>
              <a:buChar char="■"/>
              <a:defRPr sz="1100"/>
            </a:lvl9pPr>
          </a:lstStyle>
          <a:p>
            <a:endParaRPr/>
          </a:p>
        </p:txBody>
      </p:sp>
      <p:sp>
        <p:nvSpPr>
          <p:cNvPr id="123" name="Google Shape;123;p34"/>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24"/>
        <p:cNvGrpSpPr/>
        <p:nvPr/>
      </p:nvGrpSpPr>
      <p:grpSpPr>
        <a:xfrm>
          <a:off x="0" y="0"/>
          <a:ext cx="0" cy="0"/>
          <a:chOff x="0" y="0"/>
          <a:chExt cx="0" cy="0"/>
        </a:xfrm>
      </p:grpSpPr>
      <p:sp>
        <p:nvSpPr>
          <p:cNvPr id="125" name="Google Shape;125;p35"/>
          <p:cNvSpPr txBox="1">
            <a:spLocks noGrp="1"/>
          </p:cNvSpPr>
          <p:nvPr>
            <p:ph type="title"/>
          </p:nvPr>
        </p:nvSpPr>
        <p:spPr>
          <a:xfrm>
            <a:off x="490250" y="701800"/>
            <a:ext cx="5604000" cy="5454300"/>
          </a:xfrm>
          <a:prstGeom prst="rect">
            <a:avLst/>
          </a:prstGeom>
        </p:spPr>
        <p:txBody>
          <a:bodyPr spcFirstLastPara="1" wrap="square" lIns="83575" tIns="83575" rIns="83575" bIns="83575" anchor="ctr" anchorCtr="0">
            <a:noAutofit/>
          </a:bodyPr>
          <a:lstStyle>
            <a:lvl1pPr lvl="0" rtl="0">
              <a:spcBef>
                <a:spcPts val="0"/>
              </a:spcBef>
              <a:spcAft>
                <a:spcPts val="0"/>
              </a:spcAft>
              <a:buClr>
                <a:schemeClr val="lt1"/>
              </a:buClr>
              <a:buSzPts val="4400"/>
              <a:buNone/>
              <a:defRPr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a:endParaRPr/>
          </a:p>
        </p:txBody>
      </p:sp>
      <p:sp>
        <p:nvSpPr>
          <p:cNvPr id="126" name="Google Shape;126;p35"/>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36"/>
          <p:cNvSpPr/>
          <p:nvPr/>
        </p:nvSpPr>
        <p:spPr>
          <a:xfrm>
            <a:off x="4636800" y="107600"/>
            <a:ext cx="4426500" cy="6643200"/>
          </a:xfrm>
          <a:prstGeom prst="rect">
            <a:avLst/>
          </a:prstGeom>
          <a:solidFill>
            <a:schemeClr val="accent2"/>
          </a:solidFill>
          <a:ln>
            <a:noFill/>
          </a:ln>
        </p:spPr>
        <p:txBody>
          <a:bodyPr spcFirstLastPara="1" wrap="square" lIns="83575" tIns="83575" rIns="83575" bIns="83575" anchor="ctr" anchorCtr="0">
            <a:noAutofit/>
          </a:bodyPr>
          <a:lstStyle/>
          <a:p>
            <a:pPr marL="0" lvl="0" indent="0" algn="l" rtl="0">
              <a:spcBef>
                <a:spcPts val="0"/>
              </a:spcBef>
              <a:spcAft>
                <a:spcPts val="0"/>
              </a:spcAft>
              <a:buNone/>
            </a:pPr>
            <a:endParaRPr/>
          </a:p>
        </p:txBody>
      </p:sp>
      <p:cxnSp>
        <p:nvCxnSpPr>
          <p:cNvPr id="129" name="Google Shape;129;p36"/>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30" name="Google Shape;130;p36"/>
          <p:cNvSpPr txBox="1">
            <a:spLocks noGrp="1"/>
          </p:cNvSpPr>
          <p:nvPr>
            <p:ph type="title"/>
          </p:nvPr>
        </p:nvSpPr>
        <p:spPr>
          <a:xfrm>
            <a:off x="265500" y="1575600"/>
            <a:ext cx="4045200" cy="2044800"/>
          </a:xfrm>
          <a:prstGeom prst="rect">
            <a:avLst/>
          </a:prstGeom>
        </p:spPr>
        <p:txBody>
          <a:bodyPr spcFirstLastPara="1" wrap="square" lIns="83575" tIns="83575" rIns="83575" bIns="83575" anchor="b" anchorCtr="0">
            <a:noAutofit/>
          </a:bodyPr>
          <a:lstStyle>
            <a:lvl1pPr lvl="0" algn="ctr" rtl="0">
              <a:spcBef>
                <a:spcPts val="0"/>
              </a:spcBef>
              <a:spcAft>
                <a:spcPts val="0"/>
              </a:spcAft>
              <a:buSzPts val="3500"/>
              <a:buNone/>
              <a:defRPr sz="3500"/>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endParaRPr/>
          </a:p>
        </p:txBody>
      </p:sp>
      <p:sp>
        <p:nvSpPr>
          <p:cNvPr id="131" name="Google Shape;131;p36"/>
          <p:cNvSpPr txBox="1">
            <a:spLocks noGrp="1"/>
          </p:cNvSpPr>
          <p:nvPr>
            <p:ph type="subTitle" idx="1"/>
          </p:nvPr>
        </p:nvSpPr>
        <p:spPr>
          <a:xfrm>
            <a:off x="265500" y="3692001"/>
            <a:ext cx="4045200" cy="1794000"/>
          </a:xfrm>
          <a:prstGeom prst="rect">
            <a:avLst/>
          </a:prstGeom>
        </p:spPr>
        <p:txBody>
          <a:bodyPr spcFirstLastPara="1" wrap="square" lIns="83575" tIns="83575" rIns="83575" bIns="83575"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132" name="Google Shape;132;p36"/>
          <p:cNvSpPr txBox="1">
            <a:spLocks noGrp="1"/>
          </p:cNvSpPr>
          <p:nvPr>
            <p:ph type="body" idx="2"/>
          </p:nvPr>
        </p:nvSpPr>
        <p:spPr>
          <a:xfrm>
            <a:off x="4939500" y="965600"/>
            <a:ext cx="3837000" cy="4926900"/>
          </a:xfrm>
          <a:prstGeom prst="rect">
            <a:avLst/>
          </a:prstGeom>
        </p:spPr>
        <p:txBody>
          <a:bodyPr spcFirstLastPara="1" wrap="square" lIns="83575" tIns="83575" rIns="83575" bIns="83575" anchor="ctr" anchorCtr="0">
            <a:noAutofit/>
          </a:bodyPr>
          <a:lstStyle>
            <a:lvl1pPr marL="457200" lvl="0" indent="-336550" rtl="0">
              <a:spcBef>
                <a:spcPts val="0"/>
              </a:spcBef>
              <a:spcAft>
                <a:spcPts val="0"/>
              </a:spcAft>
              <a:buClr>
                <a:schemeClr val="lt1"/>
              </a:buClr>
              <a:buSzPts val="1700"/>
              <a:buChar char="●"/>
              <a:defRPr>
                <a:solidFill>
                  <a:schemeClr val="lt1"/>
                </a:solidFill>
              </a:defRPr>
            </a:lvl1pPr>
            <a:lvl2pPr marL="914400" lvl="1" indent="-311150" rtl="0">
              <a:spcBef>
                <a:spcPts val="1400"/>
              </a:spcBef>
              <a:spcAft>
                <a:spcPts val="0"/>
              </a:spcAft>
              <a:buClr>
                <a:schemeClr val="lt1"/>
              </a:buClr>
              <a:buSzPts val="1300"/>
              <a:buChar char="○"/>
              <a:defRPr>
                <a:solidFill>
                  <a:schemeClr val="lt1"/>
                </a:solidFill>
              </a:defRPr>
            </a:lvl2pPr>
            <a:lvl3pPr marL="1371600" lvl="2" indent="-311150" rtl="0">
              <a:spcBef>
                <a:spcPts val="1400"/>
              </a:spcBef>
              <a:spcAft>
                <a:spcPts val="0"/>
              </a:spcAft>
              <a:buClr>
                <a:schemeClr val="lt1"/>
              </a:buClr>
              <a:buSzPts val="1300"/>
              <a:buChar char="■"/>
              <a:defRPr>
                <a:solidFill>
                  <a:schemeClr val="lt1"/>
                </a:solidFill>
              </a:defRPr>
            </a:lvl3pPr>
            <a:lvl4pPr marL="1828800" lvl="3" indent="-311150" rtl="0">
              <a:spcBef>
                <a:spcPts val="1400"/>
              </a:spcBef>
              <a:spcAft>
                <a:spcPts val="0"/>
              </a:spcAft>
              <a:buClr>
                <a:schemeClr val="lt1"/>
              </a:buClr>
              <a:buSzPts val="1300"/>
              <a:buChar char="●"/>
              <a:defRPr>
                <a:solidFill>
                  <a:schemeClr val="lt1"/>
                </a:solidFill>
              </a:defRPr>
            </a:lvl4pPr>
            <a:lvl5pPr marL="2286000" lvl="4" indent="-311150" rtl="0">
              <a:spcBef>
                <a:spcPts val="1400"/>
              </a:spcBef>
              <a:spcAft>
                <a:spcPts val="0"/>
              </a:spcAft>
              <a:buClr>
                <a:schemeClr val="lt1"/>
              </a:buClr>
              <a:buSzPts val="1300"/>
              <a:buChar char="○"/>
              <a:defRPr>
                <a:solidFill>
                  <a:schemeClr val="lt1"/>
                </a:solidFill>
              </a:defRPr>
            </a:lvl5pPr>
            <a:lvl6pPr marL="2743200" lvl="5" indent="-311150" rtl="0">
              <a:spcBef>
                <a:spcPts val="1400"/>
              </a:spcBef>
              <a:spcAft>
                <a:spcPts val="0"/>
              </a:spcAft>
              <a:buClr>
                <a:schemeClr val="lt1"/>
              </a:buClr>
              <a:buSzPts val="1300"/>
              <a:buChar char="■"/>
              <a:defRPr>
                <a:solidFill>
                  <a:schemeClr val="lt1"/>
                </a:solidFill>
              </a:defRPr>
            </a:lvl6pPr>
            <a:lvl7pPr marL="3200400" lvl="6" indent="-311150" rtl="0">
              <a:spcBef>
                <a:spcPts val="1400"/>
              </a:spcBef>
              <a:spcAft>
                <a:spcPts val="0"/>
              </a:spcAft>
              <a:buClr>
                <a:schemeClr val="lt1"/>
              </a:buClr>
              <a:buSzPts val="1300"/>
              <a:buChar char="●"/>
              <a:defRPr>
                <a:solidFill>
                  <a:schemeClr val="lt1"/>
                </a:solidFill>
              </a:defRPr>
            </a:lvl7pPr>
            <a:lvl8pPr marL="3657600" lvl="7" indent="-311150" rtl="0">
              <a:spcBef>
                <a:spcPts val="1400"/>
              </a:spcBef>
              <a:spcAft>
                <a:spcPts val="0"/>
              </a:spcAft>
              <a:buClr>
                <a:schemeClr val="lt1"/>
              </a:buClr>
              <a:buSzPts val="1300"/>
              <a:buChar char="○"/>
              <a:defRPr>
                <a:solidFill>
                  <a:schemeClr val="lt1"/>
                </a:solidFill>
              </a:defRPr>
            </a:lvl8pPr>
            <a:lvl9pPr marL="4114800" lvl="8" indent="-311150" rtl="0">
              <a:spcBef>
                <a:spcPts val="1400"/>
              </a:spcBef>
              <a:spcAft>
                <a:spcPts val="1400"/>
              </a:spcAft>
              <a:buClr>
                <a:schemeClr val="lt1"/>
              </a:buClr>
              <a:buSzPts val="1300"/>
              <a:buChar char="■"/>
              <a:defRPr>
                <a:solidFill>
                  <a:schemeClr val="lt1"/>
                </a:solidFill>
              </a:defRPr>
            </a:lvl9pPr>
          </a:lstStyle>
          <a:p>
            <a:endParaRPr/>
          </a:p>
        </p:txBody>
      </p:sp>
      <p:sp>
        <p:nvSpPr>
          <p:cNvPr id="133" name="Google Shape;133;p36"/>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37"/>
          <p:cNvSpPr txBox="1">
            <a:spLocks noGrp="1"/>
          </p:cNvSpPr>
          <p:nvPr>
            <p:ph type="body" idx="1"/>
          </p:nvPr>
        </p:nvSpPr>
        <p:spPr>
          <a:xfrm>
            <a:off x="311700" y="5640767"/>
            <a:ext cx="5998800" cy="806700"/>
          </a:xfrm>
          <a:prstGeom prst="rect">
            <a:avLst/>
          </a:prstGeom>
        </p:spPr>
        <p:txBody>
          <a:bodyPr spcFirstLastPara="1" wrap="square" lIns="83575" tIns="83575" rIns="83575" bIns="83575" anchor="ctr" anchorCtr="0">
            <a:noAutofit/>
          </a:bodyPr>
          <a:lstStyle>
            <a:lvl1pPr marL="457200" lvl="0" indent="-228600" rtl="0">
              <a:lnSpc>
                <a:spcPct val="100000"/>
              </a:lnSpc>
              <a:spcBef>
                <a:spcPts val="0"/>
              </a:spcBef>
              <a:spcAft>
                <a:spcPts val="0"/>
              </a:spcAft>
              <a:buSzPts val="1900"/>
              <a:buNone/>
              <a:defRPr sz="1900"/>
            </a:lvl1pPr>
          </a:lstStyle>
          <a:p>
            <a:endParaRPr/>
          </a:p>
        </p:txBody>
      </p:sp>
      <p:sp>
        <p:nvSpPr>
          <p:cNvPr id="136" name="Google Shape;136;p37"/>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7"/>
        <p:cNvGrpSpPr/>
        <p:nvPr/>
      </p:nvGrpSpPr>
      <p:grpSpPr>
        <a:xfrm>
          <a:off x="0" y="0"/>
          <a:ext cx="0" cy="0"/>
          <a:chOff x="0" y="0"/>
          <a:chExt cx="0" cy="0"/>
        </a:xfrm>
      </p:grpSpPr>
      <p:sp>
        <p:nvSpPr>
          <p:cNvPr id="138" name="Google Shape;138;p38"/>
          <p:cNvSpPr/>
          <p:nvPr/>
        </p:nvSpPr>
        <p:spPr>
          <a:xfrm>
            <a:off x="80700" y="3534800"/>
            <a:ext cx="8982600" cy="3215700"/>
          </a:xfrm>
          <a:prstGeom prst="rect">
            <a:avLst/>
          </a:prstGeom>
          <a:solidFill>
            <a:schemeClr val="accent2"/>
          </a:solidFill>
          <a:ln>
            <a:noFill/>
          </a:ln>
        </p:spPr>
        <p:txBody>
          <a:bodyPr spcFirstLastPara="1" wrap="square" lIns="83575" tIns="83575" rIns="83575" bIns="83575" anchor="ctr" anchorCtr="0">
            <a:noAutofit/>
          </a:bodyPr>
          <a:lstStyle/>
          <a:p>
            <a:pPr marL="0" lvl="0" indent="0" algn="l" rtl="0">
              <a:spcBef>
                <a:spcPts val="0"/>
              </a:spcBef>
              <a:spcAft>
                <a:spcPts val="0"/>
              </a:spcAft>
              <a:buNone/>
            </a:pPr>
            <a:endParaRPr/>
          </a:p>
        </p:txBody>
      </p:sp>
      <p:sp>
        <p:nvSpPr>
          <p:cNvPr id="139" name="Google Shape;139;p38"/>
          <p:cNvSpPr txBox="1">
            <a:spLocks noGrp="1"/>
          </p:cNvSpPr>
          <p:nvPr>
            <p:ph type="title" hasCustomPrompt="1"/>
          </p:nvPr>
        </p:nvSpPr>
        <p:spPr>
          <a:xfrm>
            <a:off x="311700" y="990668"/>
            <a:ext cx="8520600" cy="2675100"/>
          </a:xfrm>
          <a:prstGeom prst="rect">
            <a:avLst/>
          </a:prstGeom>
        </p:spPr>
        <p:txBody>
          <a:bodyPr spcFirstLastPara="1" wrap="square" lIns="83575" tIns="83575" rIns="83575" bIns="83575" anchor="b" anchorCtr="0">
            <a:noAutofit/>
          </a:bodyPr>
          <a:lstStyle>
            <a:lvl1pPr lvl="0" algn="ctr" rtl="0">
              <a:spcBef>
                <a:spcPts val="0"/>
              </a:spcBef>
              <a:spcAft>
                <a:spcPts val="0"/>
              </a:spcAft>
              <a:buSzPts val="11000"/>
              <a:buFont typeface="Source Sans Pro"/>
              <a:buNone/>
              <a:defRPr sz="11000">
                <a:latin typeface="Source Sans Pro"/>
                <a:ea typeface="Source Sans Pro"/>
                <a:cs typeface="Source Sans Pro"/>
                <a:sym typeface="Source Sans Pro"/>
              </a:defRPr>
            </a:lvl1pPr>
            <a:lvl2pPr lvl="1" algn="ctr" rtl="0">
              <a:spcBef>
                <a:spcPts val="0"/>
              </a:spcBef>
              <a:spcAft>
                <a:spcPts val="0"/>
              </a:spcAft>
              <a:buSzPts val="11000"/>
              <a:buFont typeface="Source Sans Pro"/>
              <a:buNone/>
              <a:defRPr sz="11000">
                <a:latin typeface="Source Sans Pro"/>
                <a:ea typeface="Source Sans Pro"/>
                <a:cs typeface="Source Sans Pro"/>
                <a:sym typeface="Source Sans Pro"/>
              </a:defRPr>
            </a:lvl2pPr>
            <a:lvl3pPr lvl="2" algn="ctr" rtl="0">
              <a:spcBef>
                <a:spcPts val="0"/>
              </a:spcBef>
              <a:spcAft>
                <a:spcPts val="0"/>
              </a:spcAft>
              <a:buSzPts val="11000"/>
              <a:buFont typeface="Source Sans Pro"/>
              <a:buNone/>
              <a:defRPr sz="11000">
                <a:latin typeface="Source Sans Pro"/>
                <a:ea typeface="Source Sans Pro"/>
                <a:cs typeface="Source Sans Pro"/>
                <a:sym typeface="Source Sans Pro"/>
              </a:defRPr>
            </a:lvl3pPr>
            <a:lvl4pPr lvl="3" algn="ctr" rtl="0">
              <a:spcBef>
                <a:spcPts val="0"/>
              </a:spcBef>
              <a:spcAft>
                <a:spcPts val="0"/>
              </a:spcAft>
              <a:buSzPts val="11000"/>
              <a:buFont typeface="Source Sans Pro"/>
              <a:buNone/>
              <a:defRPr sz="11000">
                <a:latin typeface="Source Sans Pro"/>
                <a:ea typeface="Source Sans Pro"/>
                <a:cs typeface="Source Sans Pro"/>
                <a:sym typeface="Source Sans Pro"/>
              </a:defRPr>
            </a:lvl4pPr>
            <a:lvl5pPr lvl="4" algn="ctr" rtl="0">
              <a:spcBef>
                <a:spcPts val="0"/>
              </a:spcBef>
              <a:spcAft>
                <a:spcPts val="0"/>
              </a:spcAft>
              <a:buSzPts val="11000"/>
              <a:buFont typeface="Source Sans Pro"/>
              <a:buNone/>
              <a:defRPr sz="11000">
                <a:latin typeface="Source Sans Pro"/>
                <a:ea typeface="Source Sans Pro"/>
                <a:cs typeface="Source Sans Pro"/>
                <a:sym typeface="Source Sans Pro"/>
              </a:defRPr>
            </a:lvl5pPr>
            <a:lvl6pPr lvl="5" algn="ctr" rtl="0">
              <a:spcBef>
                <a:spcPts val="0"/>
              </a:spcBef>
              <a:spcAft>
                <a:spcPts val="0"/>
              </a:spcAft>
              <a:buSzPts val="11000"/>
              <a:buFont typeface="Source Sans Pro"/>
              <a:buNone/>
              <a:defRPr sz="11000">
                <a:latin typeface="Source Sans Pro"/>
                <a:ea typeface="Source Sans Pro"/>
                <a:cs typeface="Source Sans Pro"/>
                <a:sym typeface="Source Sans Pro"/>
              </a:defRPr>
            </a:lvl6pPr>
            <a:lvl7pPr lvl="6" algn="ctr" rtl="0">
              <a:spcBef>
                <a:spcPts val="0"/>
              </a:spcBef>
              <a:spcAft>
                <a:spcPts val="0"/>
              </a:spcAft>
              <a:buSzPts val="11000"/>
              <a:buFont typeface="Source Sans Pro"/>
              <a:buNone/>
              <a:defRPr sz="11000">
                <a:latin typeface="Source Sans Pro"/>
                <a:ea typeface="Source Sans Pro"/>
                <a:cs typeface="Source Sans Pro"/>
                <a:sym typeface="Source Sans Pro"/>
              </a:defRPr>
            </a:lvl7pPr>
            <a:lvl8pPr lvl="7" algn="ctr" rtl="0">
              <a:spcBef>
                <a:spcPts val="0"/>
              </a:spcBef>
              <a:spcAft>
                <a:spcPts val="0"/>
              </a:spcAft>
              <a:buSzPts val="11000"/>
              <a:buFont typeface="Source Sans Pro"/>
              <a:buNone/>
              <a:defRPr sz="11000">
                <a:latin typeface="Source Sans Pro"/>
                <a:ea typeface="Source Sans Pro"/>
                <a:cs typeface="Source Sans Pro"/>
                <a:sym typeface="Source Sans Pro"/>
              </a:defRPr>
            </a:lvl8pPr>
            <a:lvl9pPr lvl="8" algn="ctr" rtl="0">
              <a:spcBef>
                <a:spcPts val="0"/>
              </a:spcBef>
              <a:spcAft>
                <a:spcPts val="0"/>
              </a:spcAft>
              <a:buSzPts val="11000"/>
              <a:buFont typeface="Source Sans Pro"/>
              <a:buNone/>
              <a:defRPr sz="11000">
                <a:latin typeface="Source Sans Pro"/>
                <a:ea typeface="Source Sans Pro"/>
                <a:cs typeface="Source Sans Pro"/>
                <a:sym typeface="Source Sans Pro"/>
              </a:defRPr>
            </a:lvl9pPr>
          </a:lstStyle>
          <a:p>
            <a:r>
              <a:t>xx%</a:t>
            </a:r>
          </a:p>
        </p:txBody>
      </p:sp>
      <p:sp>
        <p:nvSpPr>
          <p:cNvPr id="140" name="Google Shape;140;p38"/>
          <p:cNvSpPr txBox="1">
            <a:spLocks noGrp="1"/>
          </p:cNvSpPr>
          <p:nvPr>
            <p:ph type="body" idx="1"/>
          </p:nvPr>
        </p:nvSpPr>
        <p:spPr>
          <a:xfrm>
            <a:off x="311700" y="3793576"/>
            <a:ext cx="8520600" cy="1734300"/>
          </a:xfrm>
          <a:prstGeom prst="rect">
            <a:avLst/>
          </a:prstGeom>
        </p:spPr>
        <p:txBody>
          <a:bodyPr spcFirstLastPara="1" wrap="square" lIns="83575" tIns="83575" rIns="83575" bIns="83575" anchor="t" anchorCtr="0">
            <a:noAutofit/>
          </a:bodyPr>
          <a:lstStyle>
            <a:lvl1pPr marL="457200" lvl="0" indent="-336550" algn="ctr" rtl="0">
              <a:spcBef>
                <a:spcPts val="0"/>
              </a:spcBef>
              <a:spcAft>
                <a:spcPts val="0"/>
              </a:spcAft>
              <a:buClr>
                <a:schemeClr val="lt1"/>
              </a:buClr>
              <a:buSzPts val="1700"/>
              <a:buChar char="●"/>
              <a:defRPr>
                <a:solidFill>
                  <a:schemeClr val="lt1"/>
                </a:solidFill>
              </a:defRPr>
            </a:lvl1pPr>
            <a:lvl2pPr marL="914400" lvl="1" indent="-311150" algn="ctr" rtl="0">
              <a:spcBef>
                <a:spcPts val="1400"/>
              </a:spcBef>
              <a:spcAft>
                <a:spcPts val="0"/>
              </a:spcAft>
              <a:buClr>
                <a:schemeClr val="lt1"/>
              </a:buClr>
              <a:buSzPts val="1300"/>
              <a:buChar char="○"/>
              <a:defRPr>
                <a:solidFill>
                  <a:schemeClr val="lt1"/>
                </a:solidFill>
              </a:defRPr>
            </a:lvl2pPr>
            <a:lvl3pPr marL="1371600" lvl="2" indent="-311150" algn="ctr" rtl="0">
              <a:spcBef>
                <a:spcPts val="1400"/>
              </a:spcBef>
              <a:spcAft>
                <a:spcPts val="0"/>
              </a:spcAft>
              <a:buClr>
                <a:schemeClr val="lt1"/>
              </a:buClr>
              <a:buSzPts val="1300"/>
              <a:buChar char="■"/>
              <a:defRPr>
                <a:solidFill>
                  <a:schemeClr val="lt1"/>
                </a:solidFill>
              </a:defRPr>
            </a:lvl3pPr>
            <a:lvl4pPr marL="1828800" lvl="3" indent="-311150" algn="ctr" rtl="0">
              <a:spcBef>
                <a:spcPts val="1400"/>
              </a:spcBef>
              <a:spcAft>
                <a:spcPts val="0"/>
              </a:spcAft>
              <a:buClr>
                <a:schemeClr val="lt1"/>
              </a:buClr>
              <a:buSzPts val="1300"/>
              <a:buChar char="●"/>
              <a:defRPr>
                <a:solidFill>
                  <a:schemeClr val="lt1"/>
                </a:solidFill>
              </a:defRPr>
            </a:lvl4pPr>
            <a:lvl5pPr marL="2286000" lvl="4" indent="-311150" algn="ctr" rtl="0">
              <a:spcBef>
                <a:spcPts val="1400"/>
              </a:spcBef>
              <a:spcAft>
                <a:spcPts val="0"/>
              </a:spcAft>
              <a:buClr>
                <a:schemeClr val="lt1"/>
              </a:buClr>
              <a:buSzPts val="1300"/>
              <a:buChar char="○"/>
              <a:defRPr>
                <a:solidFill>
                  <a:schemeClr val="lt1"/>
                </a:solidFill>
              </a:defRPr>
            </a:lvl5pPr>
            <a:lvl6pPr marL="2743200" lvl="5" indent="-311150" algn="ctr" rtl="0">
              <a:spcBef>
                <a:spcPts val="1400"/>
              </a:spcBef>
              <a:spcAft>
                <a:spcPts val="0"/>
              </a:spcAft>
              <a:buClr>
                <a:schemeClr val="lt1"/>
              </a:buClr>
              <a:buSzPts val="1300"/>
              <a:buChar char="■"/>
              <a:defRPr>
                <a:solidFill>
                  <a:schemeClr val="lt1"/>
                </a:solidFill>
              </a:defRPr>
            </a:lvl6pPr>
            <a:lvl7pPr marL="3200400" lvl="6" indent="-311150" algn="ctr" rtl="0">
              <a:spcBef>
                <a:spcPts val="1400"/>
              </a:spcBef>
              <a:spcAft>
                <a:spcPts val="0"/>
              </a:spcAft>
              <a:buClr>
                <a:schemeClr val="lt1"/>
              </a:buClr>
              <a:buSzPts val="1300"/>
              <a:buChar char="●"/>
              <a:defRPr>
                <a:solidFill>
                  <a:schemeClr val="lt1"/>
                </a:solidFill>
              </a:defRPr>
            </a:lvl7pPr>
            <a:lvl8pPr marL="3657600" lvl="7" indent="-311150" algn="ctr" rtl="0">
              <a:spcBef>
                <a:spcPts val="1400"/>
              </a:spcBef>
              <a:spcAft>
                <a:spcPts val="0"/>
              </a:spcAft>
              <a:buClr>
                <a:schemeClr val="lt1"/>
              </a:buClr>
              <a:buSzPts val="1300"/>
              <a:buChar char="○"/>
              <a:defRPr>
                <a:solidFill>
                  <a:schemeClr val="lt1"/>
                </a:solidFill>
              </a:defRPr>
            </a:lvl8pPr>
            <a:lvl9pPr marL="4114800" lvl="8" indent="-311150" algn="ctr" rtl="0">
              <a:spcBef>
                <a:spcPts val="1400"/>
              </a:spcBef>
              <a:spcAft>
                <a:spcPts val="1400"/>
              </a:spcAft>
              <a:buClr>
                <a:schemeClr val="lt1"/>
              </a:buClr>
              <a:buSzPts val="1300"/>
              <a:buChar char="■"/>
              <a:defRPr>
                <a:solidFill>
                  <a:schemeClr val="lt1"/>
                </a:solidFill>
              </a:defRPr>
            </a:lvl9pPr>
          </a:lstStyle>
          <a:p>
            <a:endParaRPr/>
          </a:p>
        </p:txBody>
      </p:sp>
      <p:sp>
        <p:nvSpPr>
          <p:cNvPr id="141" name="Google Shape;141;p38"/>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39"/>
          <p:cNvSpPr txBox="1">
            <a:spLocks noGrp="1"/>
          </p:cNvSpPr>
          <p:nvPr>
            <p:ph type="sldNum" idx="12"/>
          </p:nvPr>
        </p:nvSpPr>
        <p:spPr>
          <a:xfrm>
            <a:off x="8497999" y="6251679"/>
            <a:ext cx="548700" cy="524700"/>
          </a:xfrm>
          <a:prstGeom prst="rect">
            <a:avLst/>
          </a:prstGeom>
        </p:spPr>
        <p:txBody>
          <a:bodyPr spcFirstLastPara="1" wrap="square" lIns="83575" tIns="83575" rIns="83575" bIns="835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1pPr>
            <a:lvl2pPr lvl="1"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2pPr>
            <a:lvl3pPr lvl="2"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3pPr>
            <a:lvl4pPr lvl="3"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4pPr>
            <a:lvl5pPr lvl="4"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5pPr>
            <a:lvl6pPr lvl="5"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6pPr>
            <a:lvl7pPr lvl="6"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7pPr>
            <a:lvl8pPr lvl="7"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8pPr>
            <a:lvl9pPr lvl="8"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9pPr>
          </a:lstStyle>
          <a:p>
            <a:endParaRPr/>
          </a:p>
        </p:txBody>
      </p:sp>
      <p:sp>
        <p:nvSpPr>
          <p:cNvPr id="34" name="Google Shape;34;p11"/>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sz="1800"/>
            </a:lvl5pPr>
            <a:lvl6pPr marL="2743200" lvl="5" indent="-317500" rtl="0">
              <a:spcBef>
                <a:spcPts val="0"/>
              </a:spcBef>
              <a:spcAft>
                <a:spcPts val="0"/>
              </a:spcAft>
              <a:buSzPts val="1400"/>
              <a:buChar char="■"/>
              <a:defRPr sz="1800"/>
            </a:lvl6pPr>
            <a:lvl7pPr marL="3200400" lvl="6" indent="-317500" rtl="0">
              <a:spcBef>
                <a:spcPts val="0"/>
              </a:spcBef>
              <a:spcAft>
                <a:spcPts val="0"/>
              </a:spcAft>
              <a:buSzPts val="1400"/>
              <a:buChar char="●"/>
              <a:defRPr sz="1800"/>
            </a:lvl7pPr>
            <a:lvl8pPr marL="3657600" lvl="7" indent="-317500" rtl="0">
              <a:spcBef>
                <a:spcPts val="0"/>
              </a:spcBef>
              <a:spcAft>
                <a:spcPts val="0"/>
              </a:spcAft>
              <a:buSzPts val="1400"/>
              <a:buChar char="○"/>
              <a:defRPr sz="1800"/>
            </a:lvl8pPr>
            <a:lvl9pPr marL="4114800" lvl="8" indent="-317500" rtl="0">
              <a:spcBef>
                <a:spcPts val="0"/>
              </a:spcBef>
              <a:spcAft>
                <a:spcPts val="0"/>
              </a:spcAft>
              <a:buSzPts val="1400"/>
              <a:buChar char="■"/>
              <a:defRPr sz="1800"/>
            </a:lvl9pPr>
          </a:lstStyle>
          <a:p>
            <a:endParaRPr/>
          </a:p>
        </p:txBody>
      </p:sp>
      <p:sp>
        <p:nvSpPr>
          <p:cNvPr id="35" name="Google Shape;35;p11"/>
          <p:cNvSpPr txBox="1">
            <a:spLocks noGrp="1"/>
          </p:cNvSpPr>
          <p:nvPr>
            <p:ph type="body" idx="2"/>
          </p:nvPr>
        </p:nvSpPr>
        <p:spPr>
          <a:xfrm>
            <a:off x="4692273" y="1600200"/>
            <a:ext cx="3994500" cy="4967700"/>
          </a:xfrm>
          <a:prstGeom prst="rect">
            <a:avLst/>
          </a:prstGeom>
          <a:noFill/>
          <a:ln>
            <a:noFill/>
          </a:ln>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sz="1800"/>
            </a:lvl5pPr>
            <a:lvl6pPr marL="2743200" lvl="5" indent="-317500" rtl="0">
              <a:spcBef>
                <a:spcPts val="0"/>
              </a:spcBef>
              <a:spcAft>
                <a:spcPts val="0"/>
              </a:spcAft>
              <a:buSzPts val="1400"/>
              <a:buChar char="■"/>
              <a:defRPr sz="1800"/>
            </a:lvl6pPr>
            <a:lvl7pPr marL="3200400" lvl="6" indent="-317500" rtl="0">
              <a:spcBef>
                <a:spcPts val="0"/>
              </a:spcBef>
              <a:spcAft>
                <a:spcPts val="0"/>
              </a:spcAft>
              <a:buSzPts val="1400"/>
              <a:buChar char="●"/>
              <a:defRPr sz="1800"/>
            </a:lvl7pPr>
            <a:lvl8pPr marL="3657600" lvl="7" indent="-317500" rtl="0">
              <a:spcBef>
                <a:spcPts val="0"/>
              </a:spcBef>
              <a:spcAft>
                <a:spcPts val="0"/>
              </a:spcAft>
              <a:buSzPts val="1400"/>
              <a:buChar char="○"/>
              <a:defRPr sz="1800"/>
            </a:lvl8pPr>
            <a:lvl9pPr marL="4114800" lvl="8" indent="-317500" rtl="0">
              <a:spcBef>
                <a:spcPts val="0"/>
              </a:spcBef>
              <a:spcAft>
                <a:spcPts val="0"/>
              </a:spcAft>
              <a:buSzPts val="1400"/>
              <a:buChar char="■"/>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p41"/>
          <p:cNvSpPr/>
          <p:nvPr/>
        </p:nvSpPr>
        <p:spPr>
          <a:xfrm>
            <a:off x="80700" y="3534800"/>
            <a:ext cx="8982600" cy="3215700"/>
          </a:xfrm>
          <a:prstGeom prst="rect">
            <a:avLst/>
          </a:prstGeom>
          <a:solidFill>
            <a:schemeClr val="accent2"/>
          </a:solidFill>
          <a:ln>
            <a:noFill/>
          </a:ln>
        </p:spPr>
        <p:txBody>
          <a:bodyPr spcFirstLastPara="1" wrap="square" lIns="91500" tIns="91500" rIns="91500" bIns="91500" anchor="ctr" anchorCtr="0">
            <a:noAutofit/>
          </a:bodyPr>
          <a:lstStyle/>
          <a:p>
            <a:pPr marL="0" lvl="0" indent="0" algn="l" rtl="0">
              <a:spcBef>
                <a:spcPts val="0"/>
              </a:spcBef>
              <a:spcAft>
                <a:spcPts val="0"/>
              </a:spcAft>
              <a:buNone/>
            </a:pPr>
            <a:endParaRPr/>
          </a:p>
        </p:txBody>
      </p:sp>
      <p:sp>
        <p:nvSpPr>
          <p:cNvPr id="150" name="Google Shape;150;p41"/>
          <p:cNvSpPr txBox="1">
            <a:spLocks noGrp="1"/>
          </p:cNvSpPr>
          <p:nvPr>
            <p:ph type="ctrTitle"/>
          </p:nvPr>
        </p:nvSpPr>
        <p:spPr>
          <a:xfrm>
            <a:off x="485875" y="352633"/>
            <a:ext cx="8183700" cy="1964700"/>
          </a:xfrm>
          <a:prstGeom prst="rect">
            <a:avLst/>
          </a:prstGeom>
        </p:spPr>
        <p:txBody>
          <a:bodyPr spcFirstLastPara="1" wrap="square" lIns="91500" tIns="91500" rIns="91500" bIns="91500"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51" name="Google Shape;151;p41"/>
          <p:cNvSpPr txBox="1">
            <a:spLocks noGrp="1"/>
          </p:cNvSpPr>
          <p:nvPr>
            <p:ph type="subTitle" idx="1"/>
          </p:nvPr>
        </p:nvSpPr>
        <p:spPr>
          <a:xfrm>
            <a:off x="485875" y="2317433"/>
            <a:ext cx="8183700" cy="1148100"/>
          </a:xfrm>
          <a:prstGeom prst="rect">
            <a:avLst/>
          </a:prstGeom>
        </p:spPr>
        <p:txBody>
          <a:bodyPr spcFirstLastPara="1" wrap="square" lIns="91500" tIns="91500" rIns="91500" bIns="91500" anchor="t" anchorCtr="0">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52" name="Google Shape;152;p41"/>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42"/>
          <p:cNvSpPr/>
          <p:nvPr/>
        </p:nvSpPr>
        <p:spPr>
          <a:xfrm>
            <a:off x="80700" y="3534800"/>
            <a:ext cx="8982600" cy="3215700"/>
          </a:xfrm>
          <a:prstGeom prst="rect">
            <a:avLst/>
          </a:prstGeom>
          <a:solidFill>
            <a:schemeClr val="accent2"/>
          </a:solidFill>
          <a:ln>
            <a:noFill/>
          </a:ln>
        </p:spPr>
        <p:txBody>
          <a:bodyPr spcFirstLastPara="1" wrap="square" lIns="91500" tIns="91500" rIns="91500" bIns="91500" anchor="ctr" anchorCtr="0">
            <a:noAutofit/>
          </a:bodyPr>
          <a:lstStyle/>
          <a:p>
            <a:pPr marL="0" lvl="0" indent="0" algn="l" rtl="0">
              <a:spcBef>
                <a:spcPts val="0"/>
              </a:spcBef>
              <a:spcAft>
                <a:spcPts val="0"/>
              </a:spcAft>
              <a:buNone/>
            </a:pPr>
            <a:endParaRPr/>
          </a:p>
        </p:txBody>
      </p:sp>
      <p:sp>
        <p:nvSpPr>
          <p:cNvPr id="155" name="Google Shape;155;p42"/>
          <p:cNvSpPr txBox="1">
            <a:spLocks noGrp="1"/>
          </p:cNvSpPr>
          <p:nvPr>
            <p:ph type="title"/>
          </p:nvPr>
        </p:nvSpPr>
        <p:spPr>
          <a:xfrm>
            <a:off x="485875" y="2286000"/>
            <a:ext cx="8183700" cy="1047600"/>
          </a:xfrm>
          <a:prstGeom prst="rect">
            <a:avLst/>
          </a:prstGeom>
        </p:spPr>
        <p:txBody>
          <a:bodyPr spcFirstLastPara="1" wrap="square" lIns="91500" tIns="91500" rIns="91500" bIns="9150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6" name="Google Shape;156;p42"/>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7"/>
        <p:cNvGrpSpPr/>
        <p:nvPr/>
      </p:nvGrpSpPr>
      <p:grpSpPr>
        <a:xfrm>
          <a:off x="0" y="0"/>
          <a:ext cx="0" cy="0"/>
          <a:chOff x="0" y="0"/>
          <a:chExt cx="0" cy="0"/>
        </a:xfrm>
      </p:grpSpPr>
      <p:sp>
        <p:nvSpPr>
          <p:cNvPr id="158" name="Google Shape;158;p43"/>
          <p:cNvSpPr txBox="1">
            <a:spLocks noGrp="1"/>
          </p:cNvSpPr>
          <p:nvPr>
            <p:ph type="title"/>
          </p:nvPr>
        </p:nvSpPr>
        <p:spPr>
          <a:xfrm>
            <a:off x="311700" y="593367"/>
            <a:ext cx="8520600" cy="831300"/>
          </a:xfrm>
          <a:prstGeom prst="rect">
            <a:avLst/>
          </a:prstGeom>
        </p:spPr>
        <p:txBody>
          <a:bodyPr spcFirstLastPara="1" wrap="square" lIns="91500" tIns="91500" rIns="91500" bIns="91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9" name="Google Shape;159;p43"/>
          <p:cNvSpPr txBox="1">
            <a:spLocks noGrp="1"/>
          </p:cNvSpPr>
          <p:nvPr>
            <p:ph type="body" idx="1"/>
          </p:nvPr>
        </p:nvSpPr>
        <p:spPr>
          <a:xfrm>
            <a:off x="311700" y="1536633"/>
            <a:ext cx="8520600" cy="4555200"/>
          </a:xfrm>
          <a:prstGeom prst="rect">
            <a:avLst/>
          </a:prstGeom>
        </p:spPr>
        <p:txBody>
          <a:bodyPr spcFirstLastPara="1" wrap="square" lIns="91500" tIns="91500" rIns="91500" bIns="91500"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0" name="Google Shape;160;p43"/>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1"/>
        <p:cNvGrpSpPr/>
        <p:nvPr/>
      </p:nvGrpSpPr>
      <p:grpSpPr>
        <a:xfrm>
          <a:off x="0" y="0"/>
          <a:ext cx="0" cy="0"/>
          <a:chOff x="0" y="0"/>
          <a:chExt cx="0" cy="0"/>
        </a:xfrm>
      </p:grpSpPr>
      <p:sp>
        <p:nvSpPr>
          <p:cNvPr id="162" name="Google Shape;162;p44"/>
          <p:cNvSpPr txBox="1">
            <a:spLocks noGrp="1"/>
          </p:cNvSpPr>
          <p:nvPr>
            <p:ph type="title"/>
          </p:nvPr>
        </p:nvSpPr>
        <p:spPr>
          <a:xfrm>
            <a:off x="311700" y="593367"/>
            <a:ext cx="8520600" cy="831300"/>
          </a:xfrm>
          <a:prstGeom prst="rect">
            <a:avLst/>
          </a:prstGeom>
        </p:spPr>
        <p:txBody>
          <a:bodyPr spcFirstLastPara="1" wrap="square" lIns="91500" tIns="91500" rIns="91500" bIns="91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44"/>
          <p:cNvSpPr txBox="1">
            <a:spLocks noGrp="1"/>
          </p:cNvSpPr>
          <p:nvPr>
            <p:ph type="body" idx="1"/>
          </p:nvPr>
        </p:nvSpPr>
        <p:spPr>
          <a:xfrm>
            <a:off x="311700" y="1536633"/>
            <a:ext cx="3999900" cy="4555200"/>
          </a:xfrm>
          <a:prstGeom prst="rect">
            <a:avLst/>
          </a:prstGeom>
        </p:spPr>
        <p:txBody>
          <a:bodyPr spcFirstLastPara="1" wrap="square" lIns="91500" tIns="91500" rIns="91500" bIns="91500"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4" name="Google Shape;164;p44"/>
          <p:cNvSpPr txBox="1">
            <a:spLocks noGrp="1"/>
          </p:cNvSpPr>
          <p:nvPr>
            <p:ph type="body" idx="2"/>
          </p:nvPr>
        </p:nvSpPr>
        <p:spPr>
          <a:xfrm>
            <a:off x="4832400" y="1536633"/>
            <a:ext cx="3999900" cy="4555200"/>
          </a:xfrm>
          <a:prstGeom prst="rect">
            <a:avLst/>
          </a:prstGeom>
        </p:spPr>
        <p:txBody>
          <a:bodyPr spcFirstLastPara="1" wrap="square" lIns="91500" tIns="91500" rIns="91500" bIns="91500"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5" name="Google Shape;165;p44"/>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45"/>
          <p:cNvSpPr txBox="1">
            <a:spLocks noGrp="1"/>
          </p:cNvSpPr>
          <p:nvPr>
            <p:ph type="title"/>
          </p:nvPr>
        </p:nvSpPr>
        <p:spPr>
          <a:xfrm>
            <a:off x="311700" y="593367"/>
            <a:ext cx="8520600" cy="831300"/>
          </a:xfrm>
          <a:prstGeom prst="rect">
            <a:avLst/>
          </a:prstGeom>
        </p:spPr>
        <p:txBody>
          <a:bodyPr spcFirstLastPara="1" wrap="square" lIns="91500" tIns="91500" rIns="91500" bIns="91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8" name="Google Shape;168;p45"/>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9"/>
        <p:cNvGrpSpPr/>
        <p:nvPr/>
      </p:nvGrpSpPr>
      <p:grpSpPr>
        <a:xfrm>
          <a:off x="0" y="0"/>
          <a:ext cx="0" cy="0"/>
          <a:chOff x="0" y="0"/>
          <a:chExt cx="0" cy="0"/>
        </a:xfrm>
      </p:grpSpPr>
      <p:sp>
        <p:nvSpPr>
          <p:cNvPr id="170" name="Google Shape;170;p46"/>
          <p:cNvSpPr txBox="1">
            <a:spLocks noGrp="1"/>
          </p:cNvSpPr>
          <p:nvPr>
            <p:ph type="title"/>
          </p:nvPr>
        </p:nvSpPr>
        <p:spPr>
          <a:xfrm>
            <a:off x="311700" y="740800"/>
            <a:ext cx="2808000" cy="1007700"/>
          </a:xfrm>
          <a:prstGeom prst="rect">
            <a:avLst/>
          </a:prstGeom>
        </p:spPr>
        <p:txBody>
          <a:bodyPr spcFirstLastPara="1" wrap="square" lIns="91500" tIns="91500" rIns="91500" bIns="91500"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1" name="Google Shape;171;p46"/>
          <p:cNvSpPr txBox="1">
            <a:spLocks noGrp="1"/>
          </p:cNvSpPr>
          <p:nvPr>
            <p:ph type="body" idx="1"/>
          </p:nvPr>
        </p:nvSpPr>
        <p:spPr>
          <a:xfrm>
            <a:off x="311700" y="1852800"/>
            <a:ext cx="2808000" cy="4239300"/>
          </a:xfrm>
          <a:prstGeom prst="rect">
            <a:avLst/>
          </a:prstGeom>
        </p:spPr>
        <p:txBody>
          <a:bodyPr spcFirstLastPara="1" wrap="square" lIns="91500" tIns="91500" rIns="91500" bIns="91500"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2" name="Google Shape;172;p46"/>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73"/>
        <p:cNvGrpSpPr/>
        <p:nvPr/>
      </p:nvGrpSpPr>
      <p:grpSpPr>
        <a:xfrm>
          <a:off x="0" y="0"/>
          <a:ext cx="0" cy="0"/>
          <a:chOff x="0" y="0"/>
          <a:chExt cx="0" cy="0"/>
        </a:xfrm>
      </p:grpSpPr>
      <p:sp>
        <p:nvSpPr>
          <p:cNvPr id="174" name="Google Shape;174;p47"/>
          <p:cNvSpPr txBox="1">
            <a:spLocks noGrp="1"/>
          </p:cNvSpPr>
          <p:nvPr>
            <p:ph type="title"/>
          </p:nvPr>
        </p:nvSpPr>
        <p:spPr>
          <a:xfrm>
            <a:off x="490250" y="701800"/>
            <a:ext cx="5604000" cy="5454300"/>
          </a:xfrm>
          <a:prstGeom prst="rect">
            <a:avLst/>
          </a:prstGeom>
        </p:spPr>
        <p:txBody>
          <a:bodyPr spcFirstLastPara="1" wrap="square" lIns="91500" tIns="91500" rIns="91500" bIns="91500"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5" name="Google Shape;175;p47"/>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6"/>
        <p:cNvGrpSpPr/>
        <p:nvPr/>
      </p:nvGrpSpPr>
      <p:grpSpPr>
        <a:xfrm>
          <a:off x="0" y="0"/>
          <a:ext cx="0" cy="0"/>
          <a:chOff x="0" y="0"/>
          <a:chExt cx="0" cy="0"/>
        </a:xfrm>
      </p:grpSpPr>
      <p:sp>
        <p:nvSpPr>
          <p:cNvPr id="177" name="Google Shape;177;p48"/>
          <p:cNvSpPr/>
          <p:nvPr/>
        </p:nvSpPr>
        <p:spPr>
          <a:xfrm>
            <a:off x="4636800" y="107600"/>
            <a:ext cx="4426500" cy="6642900"/>
          </a:xfrm>
          <a:prstGeom prst="rect">
            <a:avLst/>
          </a:prstGeom>
          <a:solidFill>
            <a:schemeClr val="accent2"/>
          </a:solidFill>
          <a:ln>
            <a:noFill/>
          </a:ln>
        </p:spPr>
        <p:txBody>
          <a:bodyPr spcFirstLastPara="1" wrap="square" lIns="91500" tIns="91500" rIns="91500" bIns="91500" anchor="ctr" anchorCtr="0">
            <a:noAutofit/>
          </a:bodyPr>
          <a:lstStyle/>
          <a:p>
            <a:pPr marL="0" lvl="0" indent="0" algn="l" rtl="0">
              <a:spcBef>
                <a:spcPts val="0"/>
              </a:spcBef>
              <a:spcAft>
                <a:spcPts val="0"/>
              </a:spcAft>
              <a:buNone/>
            </a:pPr>
            <a:endParaRPr/>
          </a:p>
        </p:txBody>
      </p:sp>
      <p:cxnSp>
        <p:nvCxnSpPr>
          <p:cNvPr id="178" name="Google Shape;178;p48"/>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79" name="Google Shape;179;p48"/>
          <p:cNvSpPr txBox="1">
            <a:spLocks noGrp="1"/>
          </p:cNvSpPr>
          <p:nvPr>
            <p:ph type="title"/>
          </p:nvPr>
        </p:nvSpPr>
        <p:spPr>
          <a:xfrm>
            <a:off x="265500" y="1575600"/>
            <a:ext cx="4045200" cy="2044800"/>
          </a:xfrm>
          <a:prstGeom prst="rect">
            <a:avLst/>
          </a:prstGeom>
        </p:spPr>
        <p:txBody>
          <a:bodyPr spcFirstLastPara="1" wrap="square" lIns="91500" tIns="91500" rIns="91500" bIns="91500"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80" name="Google Shape;180;p48"/>
          <p:cNvSpPr txBox="1">
            <a:spLocks noGrp="1"/>
          </p:cNvSpPr>
          <p:nvPr>
            <p:ph type="subTitle" idx="1"/>
          </p:nvPr>
        </p:nvSpPr>
        <p:spPr>
          <a:xfrm>
            <a:off x="265500" y="3692001"/>
            <a:ext cx="4045200" cy="1794000"/>
          </a:xfrm>
          <a:prstGeom prst="rect">
            <a:avLst/>
          </a:prstGeom>
        </p:spPr>
        <p:txBody>
          <a:bodyPr spcFirstLastPara="1" wrap="square" lIns="91500" tIns="91500" rIns="91500" bIns="9150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1" name="Google Shape;181;p48"/>
          <p:cNvSpPr txBox="1">
            <a:spLocks noGrp="1"/>
          </p:cNvSpPr>
          <p:nvPr>
            <p:ph type="body" idx="2"/>
          </p:nvPr>
        </p:nvSpPr>
        <p:spPr>
          <a:xfrm>
            <a:off x="4939500" y="965600"/>
            <a:ext cx="3837000" cy="4926900"/>
          </a:xfrm>
          <a:prstGeom prst="rect">
            <a:avLst/>
          </a:prstGeom>
        </p:spPr>
        <p:txBody>
          <a:bodyPr spcFirstLastPara="1" wrap="square" lIns="91500" tIns="91500" rIns="91500" bIns="91500"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82" name="Google Shape;182;p48"/>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49"/>
          <p:cNvSpPr txBox="1">
            <a:spLocks noGrp="1"/>
          </p:cNvSpPr>
          <p:nvPr>
            <p:ph type="body" idx="1"/>
          </p:nvPr>
        </p:nvSpPr>
        <p:spPr>
          <a:xfrm>
            <a:off x="311700" y="5640767"/>
            <a:ext cx="5998800" cy="806700"/>
          </a:xfrm>
          <a:prstGeom prst="rect">
            <a:avLst/>
          </a:prstGeom>
        </p:spPr>
        <p:txBody>
          <a:bodyPr spcFirstLastPara="1" wrap="square" lIns="91500" tIns="91500" rIns="91500" bIns="91500"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185" name="Google Shape;185;p49"/>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6"/>
        <p:cNvGrpSpPr/>
        <p:nvPr/>
      </p:nvGrpSpPr>
      <p:grpSpPr>
        <a:xfrm>
          <a:off x="0" y="0"/>
          <a:ext cx="0" cy="0"/>
          <a:chOff x="0" y="0"/>
          <a:chExt cx="0" cy="0"/>
        </a:xfrm>
      </p:grpSpPr>
      <p:sp>
        <p:nvSpPr>
          <p:cNvPr id="187" name="Google Shape;187;p50"/>
          <p:cNvSpPr/>
          <p:nvPr/>
        </p:nvSpPr>
        <p:spPr>
          <a:xfrm>
            <a:off x="80700" y="3534800"/>
            <a:ext cx="8982600" cy="3215700"/>
          </a:xfrm>
          <a:prstGeom prst="rect">
            <a:avLst/>
          </a:prstGeom>
          <a:solidFill>
            <a:schemeClr val="accent2"/>
          </a:solidFill>
          <a:ln>
            <a:noFill/>
          </a:ln>
        </p:spPr>
        <p:txBody>
          <a:bodyPr spcFirstLastPara="1" wrap="square" lIns="91500" tIns="91500" rIns="91500" bIns="91500" anchor="ctr" anchorCtr="0">
            <a:noAutofit/>
          </a:bodyPr>
          <a:lstStyle/>
          <a:p>
            <a:pPr marL="0" lvl="0" indent="0" algn="l" rtl="0">
              <a:spcBef>
                <a:spcPts val="0"/>
              </a:spcBef>
              <a:spcAft>
                <a:spcPts val="0"/>
              </a:spcAft>
              <a:buNone/>
            </a:pPr>
            <a:endParaRPr/>
          </a:p>
        </p:txBody>
      </p:sp>
      <p:sp>
        <p:nvSpPr>
          <p:cNvPr id="188" name="Google Shape;188;p50"/>
          <p:cNvSpPr txBox="1">
            <a:spLocks noGrp="1"/>
          </p:cNvSpPr>
          <p:nvPr>
            <p:ph type="title" hasCustomPrompt="1"/>
          </p:nvPr>
        </p:nvSpPr>
        <p:spPr>
          <a:xfrm>
            <a:off x="311700" y="990668"/>
            <a:ext cx="8520600" cy="2675100"/>
          </a:xfrm>
          <a:prstGeom prst="rect">
            <a:avLst/>
          </a:prstGeom>
        </p:spPr>
        <p:txBody>
          <a:bodyPr spcFirstLastPara="1" wrap="square" lIns="91500" tIns="91500" rIns="91500" bIns="91500" anchor="b" anchorCtr="0">
            <a:noAutofit/>
          </a:bodyPr>
          <a:lstStyle>
            <a:lvl1pPr lvl="0" algn="ctr" rtl="0">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89" name="Google Shape;189;p50"/>
          <p:cNvSpPr txBox="1">
            <a:spLocks noGrp="1"/>
          </p:cNvSpPr>
          <p:nvPr>
            <p:ph type="body" idx="1"/>
          </p:nvPr>
        </p:nvSpPr>
        <p:spPr>
          <a:xfrm>
            <a:off x="311700" y="3793576"/>
            <a:ext cx="8520600" cy="1734300"/>
          </a:xfrm>
          <a:prstGeom prst="rect">
            <a:avLst/>
          </a:prstGeom>
        </p:spPr>
        <p:txBody>
          <a:bodyPr spcFirstLastPara="1" wrap="square" lIns="91500" tIns="91500" rIns="91500" bIns="91500"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190" name="Google Shape;190;p50"/>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1pPr>
            <a:lvl2pPr lvl="1"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2pPr>
            <a:lvl3pPr lvl="2"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3pPr>
            <a:lvl4pPr lvl="3"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4pPr>
            <a:lvl5pPr lvl="4"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5pPr>
            <a:lvl6pPr lvl="5"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6pPr>
            <a:lvl7pPr lvl="6"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7pPr>
            <a:lvl8pPr lvl="7"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8pPr>
            <a:lvl9pPr lvl="8" algn="l" rtl="0">
              <a:spcBef>
                <a:spcPts val="0"/>
              </a:spcBef>
              <a:spcAft>
                <a:spcPts val="0"/>
              </a:spcAft>
              <a:buClr>
                <a:schemeClr val="dk1"/>
              </a:buClr>
              <a:buSzPts val="14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sp>
        <p:nvSpPr>
          <p:cNvPr id="192" name="Google Shape;192;p51"/>
          <p:cNvSpPr txBox="1">
            <a:spLocks noGrp="1"/>
          </p:cNvSpPr>
          <p:nvPr>
            <p:ph type="sldNum" idx="12"/>
          </p:nvPr>
        </p:nvSpPr>
        <p:spPr>
          <a:xfrm>
            <a:off x="8497999" y="6251679"/>
            <a:ext cx="548700" cy="524700"/>
          </a:xfrm>
          <a:prstGeom prst="rect">
            <a:avLst/>
          </a:prstGeom>
        </p:spPr>
        <p:txBody>
          <a:bodyPr spcFirstLastPara="1" wrap="square" lIns="91500" tIns="91500" rIns="91500" bIns="915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3"/>
          <p:cNvSpPr txBox="1">
            <a:spLocks noGrp="1"/>
          </p:cNvSpPr>
          <p:nvPr>
            <p:ph type="body" idx="1"/>
          </p:nvPr>
        </p:nvSpPr>
        <p:spPr>
          <a:xfrm>
            <a:off x="457200" y="5875078"/>
            <a:ext cx="8229600" cy="6927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Arial"/>
              <a:buChar char="●"/>
              <a:defRPr sz="1800">
                <a:solidFill>
                  <a:schemeClr val="dk1"/>
                </a:solidFill>
              </a:defRPr>
            </a:lvl1pPr>
            <a:lvl2pPr marL="914400" lvl="1" indent="-317500" algn="ctr" rtl="0">
              <a:lnSpc>
                <a:spcPct val="100000"/>
              </a:lnSpc>
              <a:spcBef>
                <a:spcPts val="0"/>
              </a:spcBef>
              <a:spcAft>
                <a:spcPts val="0"/>
              </a:spcAft>
              <a:buClr>
                <a:schemeClr val="dk1"/>
              </a:buClr>
              <a:buSzPts val="1400"/>
              <a:buFont typeface="Arial"/>
              <a:buChar char="○"/>
              <a:defRPr sz="1800">
                <a:solidFill>
                  <a:schemeClr val="dk1"/>
                </a:solidFill>
              </a:defRPr>
            </a:lvl2pPr>
            <a:lvl3pPr marL="1371600" lvl="2" indent="-317500" algn="ctr" rtl="0">
              <a:lnSpc>
                <a:spcPct val="100000"/>
              </a:lnSpc>
              <a:spcBef>
                <a:spcPts val="0"/>
              </a:spcBef>
              <a:spcAft>
                <a:spcPts val="0"/>
              </a:spcAft>
              <a:buClr>
                <a:schemeClr val="dk1"/>
              </a:buClr>
              <a:buSzPts val="1400"/>
              <a:buFont typeface="Arial"/>
              <a:buChar char="■"/>
              <a:defRPr sz="1800">
                <a:solidFill>
                  <a:schemeClr val="dk1"/>
                </a:solidFill>
              </a:defRPr>
            </a:lvl3pPr>
            <a:lvl4pPr marL="1828800" lvl="3" indent="-317500" algn="ctr" rtl="0">
              <a:lnSpc>
                <a:spcPct val="100000"/>
              </a:lnSpc>
              <a:spcBef>
                <a:spcPts val="0"/>
              </a:spcBef>
              <a:spcAft>
                <a:spcPts val="0"/>
              </a:spcAft>
              <a:buClr>
                <a:schemeClr val="dk1"/>
              </a:buClr>
              <a:buSzPts val="1400"/>
              <a:buFont typeface="Arial"/>
              <a:buChar char="●"/>
              <a:defRPr sz="1800">
                <a:solidFill>
                  <a:schemeClr val="dk1"/>
                </a:solidFill>
              </a:defRPr>
            </a:lvl4pPr>
            <a:lvl5pPr marL="2286000" lvl="4" indent="-317500" algn="ctr" rtl="0">
              <a:lnSpc>
                <a:spcPct val="100000"/>
              </a:lnSpc>
              <a:spcBef>
                <a:spcPts val="0"/>
              </a:spcBef>
              <a:spcAft>
                <a:spcPts val="0"/>
              </a:spcAft>
              <a:buClr>
                <a:schemeClr val="dk1"/>
              </a:buClr>
              <a:buSzPts val="1400"/>
              <a:buFont typeface="Arial"/>
              <a:buChar char="○"/>
              <a:defRPr sz="1800">
                <a:solidFill>
                  <a:schemeClr val="dk1"/>
                </a:solidFill>
              </a:defRPr>
            </a:lvl5pPr>
            <a:lvl6pPr marL="2743200" lvl="5" indent="-317500" algn="ctr" rtl="0">
              <a:lnSpc>
                <a:spcPct val="100000"/>
              </a:lnSpc>
              <a:spcBef>
                <a:spcPts val="0"/>
              </a:spcBef>
              <a:spcAft>
                <a:spcPts val="0"/>
              </a:spcAft>
              <a:buClr>
                <a:schemeClr val="dk1"/>
              </a:buClr>
              <a:buSzPts val="1400"/>
              <a:buFont typeface="Arial"/>
              <a:buChar char="■"/>
              <a:defRPr sz="1800">
                <a:solidFill>
                  <a:schemeClr val="dk1"/>
                </a:solidFill>
              </a:defRPr>
            </a:lvl6pPr>
            <a:lvl7pPr marL="3200400" lvl="6" indent="-317500" algn="ctr" rtl="0">
              <a:lnSpc>
                <a:spcPct val="100000"/>
              </a:lnSpc>
              <a:spcBef>
                <a:spcPts val="0"/>
              </a:spcBef>
              <a:spcAft>
                <a:spcPts val="0"/>
              </a:spcAft>
              <a:buClr>
                <a:schemeClr val="dk1"/>
              </a:buClr>
              <a:buSzPts val="1400"/>
              <a:buFont typeface="Arial"/>
              <a:buChar char="●"/>
              <a:defRPr sz="1800">
                <a:solidFill>
                  <a:schemeClr val="dk1"/>
                </a:solidFill>
              </a:defRPr>
            </a:lvl7pPr>
            <a:lvl8pPr marL="3657600" lvl="7" indent="-317500" algn="ctr" rtl="0">
              <a:lnSpc>
                <a:spcPct val="100000"/>
              </a:lnSpc>
              <a:spcBef>
                <a:spcPts val="0"/>
              </a:spcBef>
              <a:spcAft>
                <a:spcPts val="0"/>
              </a:spcAft>
              <a:buClr>
                <a:schemeClr val="dk1"/>
              </a:buClr>
              <a:buSzPts val="1400"/>
              <a:buFont typeface="Arial"/>
              <a:buChar char="○"/>
              <a:defRPr sz="1800">
                <a:solidFill>
                  <a:schemeClr val="dk1"/>
                </a:solidFill>
              </a:defRPr>
            </a:lvl8pPr>
            <a:lvl9pPr marL="4114800" lvl="8" indent="-317500" algn="ctr" rtl="0">
              <a:lnSpc>
                <a:spcPct val="100000"/>
              </a:lnSpc>
              <a:spcBef>
                <a:spcPts val="0"/>
              </a:spcBef>
              <a:spcAft>
                <a:spcPts val="0"/>
              </a:spcAft>
              <a:buClr>
                <a:schemeClr val="dk1"/>
              </a:buClr>
              <a:buSzPts val="1400"/>
              <a:buFont typeface="Arial"/>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41"/>
        <p:cNvGrpSpPr/>
        <p:nvPr/>
      </p:nvGrpSpPr>
      <p:grpSpPr>
        <a:xfrm>
          <a:off x="0" y="0"/>
          <a:ext cx="0" cy="0"/>
          <a:chOff x="0" y="0"/>
          <a:chExt cx="0" cy="0"/>
        </a:xfrm>
      </p:grpSpPr>
      <p:sp>
        <p:nvSpPr>
          <p:cNvPr id="42" name="Google Shape;42;p1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Calibri"/>
              <a:buChar char="●"/>
              <a:defRPr sz="3200">
                <a:solidFill>
                  <a:schemeClr val="dk1"/>
                </a:solidFill>
                <a:latin typeface="Calibri"/>
                <a:ea typeface="Calibri"/>
                <a:cs typeface="Calibri"/>
                <a:sym typeface="Calibri"/>
              </a:defRPr>
            </a:lvl1pPr>
            <a:lvl2pPr marL="914400" lvl="1" indent="-317500" algn="l" rtl="0">
              <a:spcBef>
                <a:spcPts val="0"/>
              </a:spcBef>
              <a:spcAft>
                <a:spcPts val="0"/>
              </a:spcAft>
              <a:buClr>
                <a:schemeClr val="dk1"/>
              </a:buClr>
              <a:buSzPts val="1400"/>
              <a:buFont typeface="Calibri"/>
              <a:buChar char="●"/>
              <a:defRPr sz="2800">
                <a:solidFill>
                  <a:schemeClr val="dk1"/>
                </a:solidFill>
                <a:latin typeface="Calibri"/>
                <a:ea typeface="Calibri"/>
                <a:cs typeface="Calibri"/>
                <a:sym typeface="Calibri"/>
              </a:defRPr>
            </a:lvl2pPr>
            <a:lvl3pPr marL="1371600" lvl="2" indent="-317500" algn="l" rtl="0">
              <a:spcBef>
                <a:spcPts val="0"/>
              </a:spcBef>
              <a:spcAft>
                <a:spcPts val="0"/>
              </a:spcAft>
              <a:buClr>
                <a:schemeClr val="dk1"/>
              </a:buClr>
              <a:buSzPts val="1400"/>
              <a:buFont typeface="Calibri"/>
              <a:buChar char="●"/>
              <a:defRPr sz="2400">
                <a:solidFill>
                  <a:schemeClr val="dk1"/>
                </a:solidFill>
                <a:latin typeface="Calibri"/>
                <a:ea typeface="Calibri"/>
                <a:cs typeface="Calibri"/>
                <a:sym typeface="Calibri"/>
              </a:defRPr>
            </a:lvl3pPr>
            <a:lvl4pPr marL="1828800" lvl="3"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4pPr>
            <a:lvl5pPr marL="2286000" lvl="4"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5pPr>
            <a:lvl6pPr marL="2743200" lvl="5"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6pPr>
            <a:lvl7pPr marL="3200400" lvl="6"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7pPr>
            <a:lvl8pPr marL="3657600" lvl="7"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8pPr>
            <a:lvl9pPr marL="4114800" lvl="8" indent="-317500" algn="l" rtl="0">
              <a:spcBef>
                <a:spcPts val="0"/>
              </a:spcBef>
              <a:spcAft>
                <a:spcPts val="0"/>
              </a:spcAft>
              <a:buClr>
                <a:schemeClr val="dk1"/>
              </a:buClr>
              <a:buSzPts val="1400"/>
              <a:buFont typeface="Calibri"/>
              <a:buChar char="●"/>
              <a:defRPr sz="2000">
                <a:solidFill>
                  <a:schemeClr val="dk1"/>
                </a:solidFill>
                <a:latin typeface="Calibri"/>
                <a:ea typeface="Calibri"/>
                <a:cs typeface="Calibri"/>
                <a:sym typeface="Calibri"/>
              </a:defRPr>
            </a:lvl9pPr>
          </a:lstStyle>
          <a:p>
            <a:endParaRPr/>
          </a:p>
        </p:txBody>
      </p:sp>
      <p:sp>
        <p:nvSpPr>
          <p:cNvPr id="44" name="Google Shape;44;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5"/>
          <p:cNvSpPr txBox="1">
            <a:spLocks noGrp="1"/>
          </p:cNvSpPr>
          <p:nvPr>
            <p:ph type="sldNum" idx="12"/>
          </p:nvPr>
        </p:nvSpPr>
        <p:spPr>
          <a:xfrm>
            <a:off x="6553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888888"/>
              </a:buClr>
              <a:buSzPts val="1400"/>
              <a:buFont typeface="Calibri"/>
              <a:buNone/>
            </a:pPr>
            <a:endParaRPr/>
          </a:p>
          <a:p>
            <a:pPr marL="457200" lvl="1" indent="0" algn="l" rtl="0">
              <a:spcBef>
                <a:spcPts val="0"/>
              </a:spcBef>
              <a:spcAft>
                <a:spcPts val="0"/>
              </a:spcAft>
              <a:buClr>
                <a:schemeClr val="dk1"/>
              </a:buClr>
              <a:buSzPts val="1400"/>
              <a:buFont typeface="Calibri"/>
              <a:buNone/>
            </a:pPr>
            <a:endParaRPr sz="1800">
              <a:solidFill>
                <a:schemeClr val="dk1"/>
              </a:solidFill>
            </a:endParaRPr>
          </a:p>
          <a:p>
            <a:pPr marL="914400" lvl="2" indent="0" algn="l" rtl="0">
              <a:spcBef>
                <a:spcPts val="0"/>
              </a:spcBef>
              <a:spcAft>
                <a:spcPts val="0"/>
              </a:spcAft>
              <a:buClr>
                <a:schemeClr val="dk1"/>
              </a:buClr>
              <a:buSzPts val="1400"/>
              <a:buFont typeface="Calibri"/>
              <a:buNone/>
            </a:pPr>
            <a:endParaRPr sz="1800">
              <a:solidFill>
                <a:schemeClr val="dk1"/>
              </a:solidFill>
            </a:endParaRPr>
          </a:p>
          <a:p>
            <a:pPr marL="1371600" lvl="3" indent="0" algn="l" rtl="0">
              <a:spcBef>
                <a:spcPts val="0"/>
              </a:spcBef>
              <a:spcAft>
                <a:spcPts val="0"/>
              </a:spcAft>
              <a:buClr>
                <a:schemeClr val="dk1"/>
              </a:buClr>
              <a:buSzPts val="1400"/>
              <a:buFont typeface="Calibri"/>
              <a:buNone/>
            </a:pPr>
            <a:endParaRPr sz="1800">
              <a:solidFill>
                <a:schemeClr val="dk1"/>
              </a:solidFill>
            </a:endParaRPr>
          </a:p>
          <a:p>
            <a:pPr marL="1828800" lvl="4" indent="0" algn="l" rtl="0">
              <a:spcBef>
                <a:spcPts val="0"/>
              </a:spcBef>
              <a:spcAft>
                <a:spcPts val="0"/>
              </a:spcAft>
              <a:buClr>
                <a:schemeClr val="dk1"/>
              </a:buClr>
              <a:buSzPts val="1400"/>
              <a:buFont typeface="Calibri"/>
              <a:buNone/>
            </a:pPr>
            <a:endParaRPr sz="1800">
              <a:solidFill>
                <a:schemeClr val="dk1"/>
              </a:solidFill>
            </a:endParaRPr>
          </a:p>
          <a:p>
            <a:pPr marL="2286000" lvl="5" indent="0" algn="l" rtl="0">
              <a:spcBef>
                <a:spcPts val="0"/>
              </a:spcBef>
              <a:spcAft>
                <a:spcPts val="0"/>
              </a:spcAft>
              <a:buClr>
                <a:schemeClr val="dk1"/>
              </a:buClr>
              <a:buSzPts val="1400"/>
              <a:buFont typeface="Calibri"/>
              <a:buNone/>
            </a:pPr>
            <a:endParaRPr sz="1800">
              <a:solidFill>
                <a:schemeClr val="dk1"/>
              </a:solidFill>
            </a:endParaRPr>
          </a:p>
          <a:p>
            <a:pPr marL="2743200" lvl="6" indent="0" algn="l" rtl="0">
              <a:spcBef>
                <a:spcPts val="0"/>
              </a:spcBef>
              <a:spcAft>
                <a:spcPts val="0"/>
              </a:spcAft>
              <a:buClr>
                <a:schemeClr val="dk1"/>
              </a:buClr>
              <a:buSzPts val="1400"/>
              <a:buFont typeface="Calibri"/>
              <a:buNone/>
            </a:pPr>
            <a:endParaRPr sz="1800">
              <a:solidFill>
                <a:schemeClr val="dk1"/>
              </a:solidFill>
            </a:endParaRPr>
          </a:p>
          <a:p>
            <a:pPr marL="3200400" lvl="7" indent="0" algn="l" rtl="0">
              <a:spcBef>
                <a:spcPts val="0"/>
              </a:spcBef>
              <a:spcAft>
                <a:spcPts val="0"/>
              </a:spcAft>
              <a:buClr>
                <a:schemeClr val="dk1"/>
              </a:buClr>
              <a:buSzPts val="1400"/>
              <a:buFont typeface="Calibri"/>
              <a:buNone/>
            </a:pPr>
            <a:endParaRPr sz="1800">
              <a:solidFill>
                <a:schemeClr val="dk1"/>
              </a:solidFill>
            </a:endParaRPr>
          </a:p>
          <a:p>
            <a:pPr marL="3657600" lvl="8" indent="0" algn="l" rtl="0">
              <a:spcBef>
                <a:spcPts val="0"/>
              </a:spcBef>
              <a:spcAft>
                <a:spcPts val="0"/>
              </a:spcAft>
              <a:buClr>
                <a:schemeClr val="dk1"/>
              </a:buClr>
              <a:buSzPts val="1400"/>
              <a:buFont typeface="Calibri"/>
              <a:buNone/>
            </a:pPr>
            <a:endParaRPr sz="1800">
              <a:solidFill>
                <a:schemeClr val="dk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164592" y="155447"/>
            <a:ext cx="2525100" cy="9783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1400"/>
              <a:buNone/>
              <a:defRPr sz="20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 name="Google Shape;49;p16"/>
          <p:cNvSpPr>
            <a:spLocks noGrp="1"/>
          </p:cNvSpPr>
          <p:nvPr>
            <p:ph type="pic" idx="2"/>
          </p:nvPr>
        </p:nvSpPr>
        <p:spPr>
          <a:xfrm>
            <a:off x="2903808" y="1484808"/>
            <a:ext cx="6247500" cy="5373300"/>
          </a:xfrm>
          <a:prstGeom prst="rect">
            <a:avLst/>
          </a:prstGeom>
          <a:solidFill>
            <a:srgbClr val="BCD0E1"/>
          </a:solid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414141"/>
              </a:buClr>
              <a:buSzPts val="1400"/>
              <a:buFont typeface="Arial"/>
              <a:buNone/>
              <a:defRPr sz="3200" b="0" i="0" u="none" strike="noStrike" cap="none">
                <a:solidFill>
                  <a:srgbClr val="41414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50" name="Google Shape;50;p16"/>
          <p:cNvSpPr txBox="1">
            <a:spLocks noGrp="1"/>
          </p:cNvSpPr>
          <p:nvPr>
            <p:ph type="body" idx="1"/>
          </p:nvPr>
        </p:nvSpPr>
        <p:spPr>
          <a:xfrm>
            <a:off x="164592" y="1728216"/>
            <a:ext cx="2469000" cy="4572000"/>
          </a:xfrm>
          <a:prstGeom prst="rect">
            <a:avLst/>
          </a:prstGeom>
          <a:noFill/>
          <a:ln>
            <a:noFill/>
          </a:ln>
        </p:spPr>
        <p:txBody>
          <a:bodyPr spcFirstLastPara="1" wrap="square" lIns="91425" tIns="91425" rIns="91425" bIns="91425" anchor="t" anchorCtr="0">
            <a:noAutofit/>
          </a:bodyPr>
          <a:lstStyle>
            <a:lvl1pPr marL="457200" lvl="0" indent="-228600" rtl="0">
              <a:spcBef>
                <a:spcPts val="600"/>
              </a:spcBef>
              <a:spcAft>
                <a:spcPts val="0"/>
              </a:spcAft>
              <a:buSzPts val="1400"/>
              <a:buFont typeface="Arial"/>
              <a:buNone/>
              <a:defRPr sz="1400"/>
            </a:lvl1pPr>
            <a:lvl2pPr marL="914400" lvl="1" indent="-228600" rtl="0">
              <a:spcBef>
                <a:spcPts val="0"/>
              </a:spcBef>
              <a:spcAft>
                <a:spcPts val="0"/>
              </a:spcAft>
              <a:buSzPts val="1400"/>
              <a:buFont typeface="Arial"/>
              <a:buNone/>
              <a:defRPr sz="1200"/>
            </a:lvl2pPr>
            <a:lvl3pPr marL="1371600" lvl="2" indent="-228600" rtl="0">
              <a:spcBef>
                <a:spcPts val="0"/>
              </a:spcBef>
              <a:spcAft>
                <a:spcPts val="0"/>
              </a:spcAft>
              <a:buSzPts val="1400"/>
              <a:buFont typeface="Arial"/>
              <a:buNone/>
              <a:defRPr sz="1000"/>
            </a:lvl3pPr>
            <a:lvl4pPr marL="1828800" lvl="3" indent="-228600" rtl="0">
              <a:spcBef>
                <a:spcPts val="0"/>
              </a:spcBef>
              <a:spcAft>
                <a:spcPts val="0"/>
              </a:spcAft>
              <a:buSzPts val="1400"/>
              <a:buFont typeface="Arial"/>
              <a:buNone/>
              <a:defRPr sz="900"/>
            </a:lvl4pPr>
            <a:lvl5pPr marL="2286000" lvl="4" indent="-228600" rtl="0">
              <a:spcBef>
                <a:spcPts val="0"/>
              </a:spcBef>
              <a:spcAft>
                <a:spcPts val="0"/>
              </a:spcAft>
              <a:buSzPts val="1400"/>
              <a:buFont typeface="Arial"/>
              <a:buNone/>
              <a:defRPr sz="900"/>
            </a:lvl5pPr>
            <a:lvl6pPr marL="2743200" lvl="5" indent="-228600" rtl="0">
              <a:spcBef>
                <a:spcPts val="0"/>
              </a:spcBef>
              <a:spcAft>
                <a:spcPts val="0"/>
              </a:spcAft>
              <a:buSzPts val="1400"/>
              <a:buFont typeface="Arial"/>
              <a:buNone/>
              <a:defRPr sz="900"/>
            </a:lvl6pPr>
            <a:lvl7pPr marL="3200400" lvl="6" indent="-228600" rtl="0">
              <a:spcBef>
                <a:spcPts val="0"/>
              </a:spcBef>
              <a:spcAft>
                <a:spcPts val="0"/>
              </a:spcAft>
              <a:buSzPts val="1400"/>
              <a:buFont typeface="Arial"/>
              <a:buNone/>
              <a:defRPr sz="900"/>
            </a:lvl7pPr>
            <a:lvl8pPr marL="3657600" lvl="7" indent="-228600" rtl="0">
              <a:spcBef>
                <a:spcPts val="0"/>
              </a:spcBef>
              <a:spcAft>
                <a:spcPts val="0"/>
              </a:spcAft>
              <a:buSzPts val="1400"/>
              <a:buFont typeface="Arial"/>
              <a:buNone/>
              <a:defRPr sz="900"/>
            </a:lvl8pPr>
            <a:lvl9pPr marL="4114800" lvl="8" indent="-228600" rtl="0">
              <a:spcBef>
                <a:spcPts val="0"/>
              </a:spcBef>
              <a:spcAft>
                <a:spcPts val="0"/>
              </a:spcAft>
              <a:buSzPts val="1400"/>
              <a:buFont typeface="Arial"/>
              <a:buNone/>
              <a:defRPr sz="900"/>
            </a:lvl9pPr>
          </a:lstStyle>
          <a:p>
            <a:endParaRPr/>
          </a:p>
        </p:txBody>
      </p:sp>
      <p:sp>
        <p:nvSpPr>
          <p:cNvPr id="51" name="Google Shape;51;p16"/>
          <p:cNvSpPr txBox="1">
            <a:spLocks noGrp="1"/>
          </p:cNvSpPr>
          <p:nvPr>
            <p:ph type="dt" idx="10"/>
          </p:nvPr>
        </p:nvSpPr>
        <p:spPr>
          <a:xfrm>
            <a:off x="164592" y="1170431"/>
            <a:ext cx="2523600" cy="2013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414141"/>
              </a:buClr>
              <a:buSzPts val="1400"/>
              <a:buFont typeface="Arial"/>
              <a:buNone/>
              <a:defRPr sz="1200" b="0" i="0" u="none" strike="noStrike" cap="none">
                <a:solidFill>
                  <a:srgbClr val="41414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2" name="Google Shape;52;p16"/>
          <p:cNvSpPr/>
          <p:nvPr/>
        </p:nvSpPr>
        <p:spPr>
          <a:xfrm>
            <a:off x="2855736" y="0"/>
            <a:ext cx="45600" cy="68580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3" name="Google Shape;53;p16"/>
          <p:cNvSpPr/>
          <p:nvPr/>
        </p:nvSpPr>
        <p:spPr>
          <a:xfrm>
            <a:off x="2855736" y="0"/>
            <a:ext cx="45600" cy="68580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 name="Google Shape;54;p16"/>
          <p:cNvSpPr txBox="1">
            <a:spLocks noGrp="1"/>
          </p:cNvSpPr>
          <p:nvPr>
            <p:ph type="ftr" idx="11"/>
          </p:nvPr>
        </p:nvSpPr>
        <p:spPr>
          <a:xfrm>
            <a:off x="3035808" y="1170431"/>
            <a:ext cx="5193900" cy="2013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BBBBBB"/>
              </a:buClr>
              <a:buSzPts val="1400"/>
              <a:buFont typeface="Arial"/>
              <a:buNone/>
              <a:defRPr sz="1200" b="0" i="0" u="none" strike="noStrike" cap="none">
                <a:solidFill>
                  <a:srgbClr val="BBBBBB"/>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6"/>
          <p:cNvSpPr txBox="1">
            <a:spLocks noGrp="1"/>
          </p:cNvSpPr>
          <p:nvPr>
            <p:ph type="sldNum" idx="12"/>
          </p:nvPr>
        </p:nvSpPr>
        <p:spPr>
          <a:xfrm>
            <a:off x="8339328" y="1170431"/>
            <a:ext cx="733800" cy="2013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414141"/>
                </a:solidFill>
                <a:latin typeface="Arial"/>
                <a:ea typeface="Arial"/>
                <a:cs typeface="Arial"/>
                <a:sym typeface="Arial"/>
              </a:defRPr>
            </a:lvl9pPr>
          </a:lstStyle>
          <a:p>
            <a:pPr marL="0" lvl="0" indent="0" algn="r" rtl="0">
              <a:spcBef>
                <a:spcPts val="0"/>
              </a:spcBef>
              <a:spcAft>
                <a:spcPts val="0"/>
              </a:spcAft>
              <a:buClr>
                <a:srgbClr val="414141"/>
              </a:buClr>
              <a:buSzPts val="1400"/>
              <a:buFont typeface="Arial"/>
              <a:buNone/>
            </a:pPr>
            <a:endParaRPr/>
          </a:p>
          <a:p>
            <a:pPr marL="457200" lvl="1" indent="0" algn="l" rtl="0">
              <a:spcBef>
                <a:spcPts val="0"/>
              </a:spcBef>
              <a:spcAft>
                <a:spcPts val="0"/>
              </a:spcAft>
              <a:buClr>
                <a:schemeClr val="dk1"/>
              </a:buClr>
              <a:buSzPts val="1400"/>
              <a:buFont typeface="Arial"/>
              <a:buNone/>
            </a:pPr>
            <a:endParaRPr sz="1800">
              <a:solidFill>
                <a:schemeClr val="dk1"/>
              </a:solidFill>
            </a:endParaRPr>
          </a:p>
          <a:p>
            <a:pPr marL="914400" lvl="2" indent="0" algn="l" rtl="0">
              <a:spcBef>
                <a:spcPts val="0"/>
              </a:spcBef>
              <a:spcAft>
                <a:spcPts val="0"/>
              </a:spcAft>
              <a:buClr>
                <a:schemeClr val="dk1"/>
              </a:buClr>
              <a:buSzPts val="1400"/>
              <a:buFont typeface="Arial"/>
              <a:buNone/>
            </a:pPr>
            <a:endParaRPr sz="1800">
              <a:solidFill>
                <a:schemeClr val="dk1"/>
              </a:solidFill>
            </a:endParaRPr>
          </a:p>
          <a:p>
            <a:pPr marL="1371600" lvl="3" indent="0" algn="l" rtl="0">
              <a:spcBef>
                <a:spcPts val="0"/>
              </a:spcBef>
              <a:spcAft>
                <a:spcPts val="0"/>
              </a:spcAft>
              <a:buClr>
                <a:schemeClr val="dk1"/>
              </a:buClr>
              <a:buSzPts val="1400"/>
              <a:buFont typeface="Arial"/>
              <a:buNone/>
            </a:pPr>
            <a:endParaRPr sz="1800">
              <a:solidFill>
                <a:schemeClr val="dk1"/>
              </a:solidFill>
            </a:endParaRPr>
          </a:p>
          <a:p>
            <a:pPr marL="1828800" lvl="4" indent="0" algn="l" rtl="0">
              <a:spcBef>
                <a:spcPts val="0"/>
              </a:spcBef>
              <a:spcAft>
                <a:spcPts val="0"/>
              </a:spcAft>
              <a:buClr>
                <a:schemeClr val="dk1"/>
              </a:buClr>
              <a:buSzPts val="1400"/>
              <a:buFont typeface="Arial"/>
              <a:buNone/>
            </a:pPr>
            <a:endParaRPr sz="1800">
              <a:solidFill>
                <a:schemeClr val="dk1"/>
              </a:solidFill>
            </a:endParaRPr>
          </a:p>
          <a:p>
            <a:pPr marL="2286000" lvl="5" indent="0" algn="l" rtl="0">
              <a:spcBef>
                <a:spcPts val="0"/>
              </a:spcBef>
              <a:spcAft>
                <a:spcPts val="0"/>
              </a:spcAft>
              <a:buClr>
                <a:schemeClr val="dk1"/>
              </a:buClr>
              <a:buSzPts val="1400"/>
              <a:buFont typeface="Arial"/>
              <a:buNone/>
            </a:pPr>
            <a:endParaRPr sz="1800">
              <a:solidFill>
                <a:schemeClr val="dk1"/>
              </a:solidFill>
            </a:endParaRPr>
          </a:p>
          <a:p>
            <a:pPr marL="2743200" lvl="6" indent="0" algn="l" rtl="0">
              <a:spcBef>
                <a:spcPts val="0"/>
              </a:spcBef>
              <a:spcAft>
                <a:spcPts val="0"/>
              </a:spcAft>
              <a:buClr>
                <a:schemeClr val="dk1"/>
              </a:buClr>
              <a:buSzPts val="1400"/>
              <a:buFont typeface="Arial"/>
              <a:buNone/>
            </a:pPr>
            <a:endParaRPr sz="1800">
              <a:solidFill>
                <a:schemeClr val="dk1"/>
              </a:solidFill>
            </a:endParaRPr>
          </a:p>
          <a:p>
            <a:pPr marL="3200400" lvl="7" indent="0" algn="l" rtl="0">
              <a:spcBef>
                <a:spcPts val="0"/>
              </a:spcBef>
              <a:spcAft>
                <a:spcPts val="0"/>
              </a:spcAft>
              <a:buClr>
                <a:schemeClr val="dk1"/>
              </a:buClr>
              <a:buSzPts val="1400"/>
              <a:buFont typeface="Arial"/>
              <a:buNone/>
            </a:pPr>
            <a:endParaRPr sz="1800">
              <a:solidFill>
                <a:schemeClr val="dk1"/>
              </a:solidFill>
            </a:endParaRPr>
          </a:p>
          <a:p>
            <a:pPr marL="3657600" lvl="8" indent="0" algn="l" rtl="0">
              <a:spcBef>
                <a:spcPts val="0"/>
              </a:spcBef>
              <a:spcAft>
                <a:spcPts val="0"/>
              </a:spcAft>
              <a:buClr>
                <a:schemeClr val="dk1"/>
              </a:buClr>
              <a:buSzPts val="1400"/>
              <a:buFont typeface="Arial"/>
              <a:buNone/>
            </a:pPr>
            <a:endParaRPr sz="1800">
              <a:solidFill>
                <a:schemeClr val="dk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400"/>
              <a:buNone/>
              <a:defRPr sz="4000" b="1" cap="small"/>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7"/>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noAutofit/>
          </a:bodyPr>
          <a:lstStyle>
            <a:lvl1pPr marL="457200" lvl="0" indent="-228600" rtl="0">
              <a:spcBef>
                <a:spcPts val="600"/>
              </a:spcBef>
              <a:spcAft>
                <a:spcPts val="0"/>
              </a:spcAft>
              <a:buSzPts val="1400"/>
              <a:buFont typeface="Arial"/>
              <a:buNone/>
              <a:defRPr sz="2000"/>
            </a:lvl1pPr>
            <a:lvl2pPr marL="914400" lvl="1" indent="-228600" rtl="0">
              <a:spcBef>
                <a:spcPts val="0"/>
              </a:spcBef>
              <a:spcAft>
                <a:spcPts val="0"/>
              </a:spcAft>
              <a:buSzPts val="1400"/>
              <a:buFont typeface="Arial"/>
              <a:buNone/>
              <a:defRPr sz="1800"/>
            </a:lvl2pPr>
            <a:lvl3pPr marL="1371600" lvl="2" indent="-228600" rtl="0">
              <a:spcBef>
                <a:spcPts val="0"/>
              </a:spcBef>
              <a:spcAft>
                <a:spcPts val="0"/>
              </a:spcAft>
              <a:buSzPts val="1400"/>
              <a:buFont typeface="Arial"/>
              <a:buNone/>
              <a:defRPr sz="1600"/>
            </a:lvl3pPr>
            <a:lvl4pPr marL="1828800" lvl="3" indent="-228600" rtl="0">
              <a:spcBef>
                <a:spcPts val="0"/>
              </a:spcBef>
              <a:spcAft>
                <a:spcPts val="0"/>
              </a:spcAft>
              <a:buSzPts val="1400"/>
              <a:buFont typeface="Arial"/>
              <a:buNone/>
              <a:defRPr sz="1400"/>
            </a:lvl4pPr>
            <a:lvl5pPr marL="2286000" lvl="4" indent="-228600" rtl="0">
              <a:spcBef>
                <a:spcPts val="0"/>
              </a:spcBef>
              <a:spcAft>
                <a:spcPts val="0"/>
              </a:spcAft>
              <a:buSzPts val="1400"/>
              <a:buFont typeface="Arial"/>
              <a:buNone/>
              <a:defRPr sz="1400"/>
            </a:lvl5pPr>
            <a:lvl6pPr marL="2743200" lvl="5" indent="-228600" rtl="0">
              <a:spcBef>
                <a:spcPts val="0"/>
              </a:spcBef>
              <a:spcAft>
                <a:spcPts val="0"/>
              </a:spcAft>
              <a:buSzPts val="1400"/>
              <a:buFont typeface="Arial"/>
              <a:buNone/>
              <a:defRPr sz="1400"/>
            </a:lvl6pPr>
            <a:lvl7pPr marL="3200400" lvl="6" indent="-228600" rtl="0">
              <a:spcBef>
                <a:spcPts val="0"/>
              </a:spcBef>
              <a:spcAft>
                <a:spcPts val="0"/>
              </a:spcAft>
              <a:buSzPts val="1400"/>
              <a:buFont typeface="Arial"/>
              <a:buNone/>
              <a:defRPr sz="1400"/>
            </a:lvl7pPr>
            <a:lvl8pPr marL="3657600" lvl="7" indent="-228600" rtl="0">
              <a:spcBef>
                <a:spcPts val="0"/>
              </a:spcBef>
              <a:spcAft>
                <a:spcPts val="0"/>
              </a:spcAft>
              <a:buSzPts val="1400"/>
              <a:buFont typeface="Arial"/>
              <a:buNone/>
              <a:defRPr sz="1400"/>
            </a:lvl8pPr>
            <a:lvl9pPr marL="4114800" lvl="8" indent="-228600" rtl="0">
              <a:spcBef>
                <a:spcPts val="0"/>
              </a:spcBef>
              <a:spcAft>
                <a:spcPts val="0"/>
              </a:spcAft>
              <a:buSzPts val="1400"/>
              <a:buFont typeface="Arial"/>
              <a:buNone/>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b" anchorCtr="0">
            <a:noAutofit/>
          </a:bodyPr>
          <a:lstStyle>
            <a:lvl1pPr marL="0" marR="0" lvl="0" indent="22860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marL="0" marR="0" lvl="1" indent="22860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L="0" marR="0" lvl="2"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L="0" marR="0" lvl="3"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L="0" marR="0" lvl="4"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L="0" marR="0" lvl="5"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L="0" marR="0" lvl="6"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L="0" marR="0" lvl="7"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L="0" marR="0" lvl="8" indent="228600" algn="l"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25" name="Google Shape;25;p8"/>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00"/>
              </a:spcBef>
              <a:spcAft>
                <a:spcPts val="0"/>
              </a:spcAft>
              <a:buClr>
                <a:srgbClr val="000000"/>
              </a:buClr>
              <a:buSzPts val="14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2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2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lvl="2"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lvl="3"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lvl="4"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lvl="5"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lvl="6"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lvl="7"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lvl="8"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61" name="Google Shape;61;p18"/>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noAutofit/>
          </a:bodyPr>
          <a:lstStyle>
            <a:lvl1pPr marL="457200" lvl="0" indent="-419100" algn="l" rtl="0">
              <a:spcBef>
                <a:spcPts val="60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1pPr>
            <a:lvl2pPr marL="914400" lvl="1" indent="-381000" algn="l" rtl="0">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L="1371600" lvl="2" indent="-381000" algn="l" rtl="0">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L="1828800" lvl="3"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lvl="4"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lvl="5"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6pPr>
            <a:lvl7pPr marL="3200400" lvl="6"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7pPr>
            <a:lvl8pPr marL="3657600" lvl="7"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8pPr>
            <a:lvl9pPr marL="4114800" lvl="8" indent="-342900" algn="l" rtl="0">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95"/>
        <p:cNvGrpSpPr/>
        <p:nvPr/>
      </p:nvGrpSpPr>
      <p:grpSpPr>
        <a:xfrm>
          <a:off x="0" y="0"/>
          <a:ext cx="0" cy="0"/>
          <a:chOff x="0" y="0"/>
          <a:chExt cx="0" cy="0"/>
        </a:xfrm>
      </p:grpSpPr>
      <p:sp>
        <p:nvSpPr>
          <p:cNvPr id="96" name="Google Shape;96;p28"/>
          <p:cNvSpPr txBox="1">
            <a:spLocks noGrp="1"/>
          </p:cNvSpPr>
          <p:nvPr>
            <p:ph type="title"/>
          </p:nvPr>
        </p:nvSpPr>
        <p:spPr>
          <a:xfrm>
            <a:off x="311700" y="593367"/>
            <a:ext cx="8520600" cy="831300"/>
          </a:xfrm>
          <a:prstGeom prst="rect">
            <a:avLst/>
          </a:prstGeom>
          <a:noFill/>
          <a:ln>
            <a:noFill/>
          </a:ln>
        </p:spPr>
        <p:txBody>
          <a:bodyPr spcFirstLastPara="1" wrap="square" lIns="83575" tIns="83575" rIns="83575" bIns="83575" anchor="t" anchorCtr="0">
            <a:noAutofit/>
          </a:bodyPr>
          <a:lstStyle>
            <a:lvl1pPr lvl="0"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1pPr>
            <a:lvl2pPr lvl="1"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2pPr>
            <a:lvl3pPr lvl="2"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3pPr>
            <a:lvl4pPr lvl="3"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4pPr>
            <a:lvl5pPr lvl="4"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5pPr>
            <a:lvl6pPr lvl="5"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6pPr>
            <a:lvl7pPr lvl="6"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7pPr>
            <a:lvl8pPr lvl="7"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8pPr>
            <a:lvl9pPr lvl="8" rtl="0">
              <a:spcBef>
                <a:spcPts val="0"/>
              </a:spcBef>
              <a:spcAft>
                <a:spcPts val="0"/>
              </a:spcAft>
              <a:buClr>
                <a:schemeClr val="dk2"/>
              </a:buClr>
              <a:buSzPts val="2700"/>
              <a:buFont typeface="Raleway"/>
              <a:buNone/>
              <a:defRPr sz="2700" b="1">
                <a:solidFill>
                  <a:schemeClr val="dk2"/>
                </a:solidFill>
                <a:latin typeface="Raleway"/>
                <a:ea typeface="Raleway"/>
                <a:cs typeface="Raleway"/>
                <a:sym typeface="Raleway"/>
              </a:defRPr>
            </a:lvl9pPr>
          </a:lstStyle>
          <a:p>
            <a:endParaRPr/>
          </a:p>
        </p:txBody>
      </p:sp>
      <p:sp>
        <p:nvSpPr>
          <p:cNvPr id="97" name="Google Shape;97;p28"/>
          <p:cNvSpPr txBox="1">
            <a:spLocks noGrp="1"/>
          </p:cNvSpPr>
          <p:nvPr>
            <p:ph type="body" idx="1"/>
          </p:nvPr>
        </p:nvSpPr>
        <p:spPr>
          <a:xfrm>
            <a:off x="311700" y="1536633"/>
            <a:ext cx="8520600" cy="4555200"/>
          </a:xfrm>
          <a:prstGeom prst="rect">
            <a:avLst/>
          </a:prstGeom>
          <a:noFill/>
          <a:ln>
            <a:noFill/>
          </a:ln>
        </p:spPr>
        <p:txBody>
          <a:bodyPr spcFirstLastPara="1" wrap="square" lIns="83575" tIns="83575" rIns="83575" bIns="83575" anchor="t" anchorCtr="0">
            <a:noAutofit/>
          </a:bodyPr>
          <a:lstStyle>
            <a:lvl1pPr marL="457200" lvl="0" indent="-336550" rtl="0">
              <a:lnSpc>
                <a:spcPct val="115000"/>
              </a:lnSpc>
              <a:spcBef>
                <a:spcPts val="0"/>
              </a:spcBef>
              <a:spcAft>
                <a:spcPts val="0"/>
              </a:spcAft>
              <a:buClr>
                <a:schemeClr val="lt2"/>
              </a:buClr>
              <a:buSzPts val="1700"/>
              <a:buFont typeface="Source Sans Pro"/>
              <a:buChar char="●"/>
              <a:defRPr sz="1700">
                <a:solidFill>
                  <a:schemeClr val="lt2"/>
                </a:solidFill>
                <a:latin typeface="Source Sans Pro"/>
                <a:ea typeface="Source Sans Pro"/>
                <a:cs typeface="Source Sans Pro"/>
                <a:sym typeface="Source Sans Pro"/>
              </a:defRPr>
            </a:lvl1pPr>
            <a:lvl2pPr marL="914400" lvl="1"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2pPr>
            <a:lvl3pPr marL="1371600" lvl="2"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3pPr>
            <a:lvl4pPr marL="1828800" lvl="3"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4pPr>
            <a:lvl5pPr marL="2286000" lvl="4"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5pPr>
            <a:lvl6pPr marL="2743200" lvl="5"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6pPr>
            <a:lvl7pPr marL="3200400" lvl="6"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7pPr>
            <a:lvl8pPr marL="3657600" lvl="7" indent="-311150" rtl="0">
              <a:lnSpc>
                <a:spcPct val="115000"/>
              </a:lnSpc>
              <a:spcBef>
                <a:spcPts val="1400"/>
              </a:spcBef>
              <a:spcAft>
                <a:spcPts val="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8pPr>
            <a:lvl9pPr marL="4114800" lvl="8" indent="-311150" rtl="0">
              <a:lnSpc>
                <a:spcPct val="115000"/>
              </a:lnSpc>
              <a:spcBef>
                <a:spcPts val="1400"/>
              </a:spcBef>
              <a:spcAft>
                <a:spcPts val="1400"/>
              </a:spcAft>
              <a:buClr>
                <a:schemeClr val="lt2"/>
              </a:buClr>
              <a:buSzPts val="1300"/>
              <a:buFont typeface="Source Sans Pro"/>
              <a:buChar char="■"/>
              <a:defRPr sz="1300">
                <a:solidFill>
                  <a:schemeClr val="lt2"/>
                </a:solidFill>
                <a:latin typeface="Source Sans Pro"/>
                <a:ea typeface="Source Sans Pro"/>
                <a:cs typeface="Source Sans Pro"/>
                <a:sym typeface="Source Sans Pro"/>
              </a:defRPr>
            </a:lvl9pPr>
          </a:lstStyle>
          <a:p>
            <a:endParaRPr/>
          </a:p>
        </p:txBody>
      </p:sp>
      <p:sp>
        <p:nvSpPr>
          <p:cNvPr id="98" name="Google Shape;98;p28"/>
          <p:cNvSpPr txBox="1">
            <a:spLocks noGrp="1"/>
          </p:cNvSpPr>
          <p:nvPr>
            <p:ph type="sldNum" idx="12"/>
          </p:nvPr>
        </p:nvSpPr>
        <p:spPr>
          <a:xfrm>
            <a:off x="8497999" y="6251679"/>
            <a:ext cx="548700" cy="524700"/>
          </a:xfrm>
          <a:prstGeom prst="rect">
            <a:avLst/>
          </a:prstGeom>
          <a:noFill/>
          <a:ln>
            <a:noFill/>
          </a:ln>
        </p:spPr>
        <p:txBody>
          <a:bodyPr spcFirstLastPara="1" wrap="square" lIns="83575" tIns="83575" rIns="83575" bIns="83575" anchor="ctr" anchorCtr="0">
            <a:noAutofit/>
          </a:bodyPr>
          <a:lstStyle>
            <a:lvl1pPr lvl="0" algn="r" rtl="0">
              <a:buNone/>
              <a:defRPr sz="900">
                <a:solidFill>
                  <a:schemeClr val="lt2"/>
                </a:solidFill>
                <a:latin typeface="Source Sans Pro"/>
                <a:ea typeface="Source Sans Pro"/>
                <a:cs typeface="Source Sans Pro"/>
                <a:sym typeface="Source Sans Pro"/>
              </a:defRPr>
            </a:lvl1pPr>
            <a:lvl2pPr lvl="1" algn="r" rtl="0">
              <a:buNone/>
              <a:defRPr sz="900">
                <a:solidFill>
                  <a:schemeClr val="lt2"/>
                </a:solidFill>
                <a:latin typeface="Source Sans Pro"/>
                <a:ea typeface="Source Sans Pro"/>
                <a:cs typeface="Source Sans Pro"/>
                <a:sym typeface="Source Sans Pro"/>
              </a:defRPr>
            </a:lvl2pPr>
            <a:lvl3pPr lvl="2" algn="r" rtl="0">
              <a:buNone/>
              <a:defRPr sz="900">
                <a:solidFill>
                  <a:schemeClr val="lt2"/>
                </a:solidFill>
                <a:latin typeface="Source Sans Pro"/>
                <a:ea typeface="Source Sans Pro"/>
                <a:cs typeface="Source Sans Pro"/>
                <a:sym typeface="Source Sans Pro"/>
              </a:defRPr>
            </a:lvl3pPr>
            <a:lvl4pPr lvl="3" algn="r" rtl="0">
              <a:buNone/>
              <a:defRPr sz="900">
                <a:solidFill>
                  <a:schemeClr val="lt2"/>
                </a:solidFill>
                <a:latin typeface="Source Sans Pro"/>
                <a:ea typeface="Source Sans Pro"/>
                <a:cs typeface="Source Sans Pro"/>
                <a:sym typeface="Source Sans Pro"/>
              </a:defRPr>
            </a:lvl4pPr>
            <a:lvl5pPr lvl="4" algn="r" rtl="0">
              <a:buNone/>
              <a:defRPr sz="900">
                <a:solidFill>
                  <a:schemeClr val="lt2"/>
                </a:solidFill>
                <a:latin typeface="Source Sans Pro"/>
                <a:ea typeface="Source Sans Pro"/>
                <a:cs typeface="Source Sans Pro"/>
                <a:sym typeface="Source Sans Pro"/>
              </a:defRPr>
            </a:lvl5pPr>
            <a:lvl6pPr lvl="5" algn="r" rtl="0">
              <a:buNone/>
              <a:defRPr sz="900">
                <a:solidFill>
                  <a:schemeClr val="lt2"/>
                </a:solidFill>
                <a:latin typeface="Source Sans Pro"/>
                <a:ea typeface="Source Sans Pro"/>
                <a:cs typeface="Source Sans Pro"/>
                <a:sym typeface="Source Sans Pro"/>
              </a:defRPr>
            </a:lvl6pPr>
            <a:lvl7pPr lvl="6" algn="r" rtl="0">
              <a:buNone/>
              <a:defRPr sz="900">
                <a:solidFill>
                  <a:schemeClr val="lt2"/>
                </a:solidFill>
                <a:latin typeface="Source Sans Pro"/>
                <a:ea typeface="Source Sans Pro"/>
                <a:cs typeface="Source Sans Pro"/>
                <a:sym typeface="Source Sans Pro"/>
              </a:defRPr>
            </a:lvl7pPr>
            <a:lvl8pPr lvl="7" algn="r" rtl="0">
              <a:buNone/>
              <a:defRPr sz="900">
                <a:solidFill>
                  <a:schemeClr val="lt2"/>
                </a:solidFill>
                <a:latin typeface="Source Sans Pro"/>
                <a:ea typeface="Source Sans Pro"/>
                <a:cs typeface="Source Sans Pro"/>
                <a:sym typeface="Source Sans Pro"/>
              </a:defRPr>
            </a:lvl8pPr>
            <a:lvl9pPr lvl="8" algn="r" rtl="0">
              <a:buNone/>
              <a:defRPr sz="9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311700" y="593367"/>
            <a:ext cx="8520600" cy="831300"/>
          </a:xfrm>
          <a:prstGeom prst="rect">
            <a:avLst/>
          </a:prstGeom>
          <a:noFill/>
          <a:ln>
            <a:noFill/>
          </a:ln>
        </p:spPr>
        <p:txBody>
          <a:bodyPr spcFirstLastPara="1" wrap="square" lIns="91500" tIns="91500" rIns="91500" bIns="91500"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46" name="Google Shape;146;p40"/>
          <p:cNvSpPr txBox="1">
            <a:spLocks noGrp="1"/>
          </p:cNvSpPr>
          <p:nvPr>
            <p:ph type="body" idx="1"/>
          </p:nvPr>
        </p:nvSpPr>
        <p:spPr>
          <a:xfrm>
            <a:off x="311700" y="1536633"/>
            <a:ext cx="8520600" cy="4555200"/>
          </a:xfrm>
          <a:prstGeom prst="rect">
            <a:avLst/>
          </a:prstGeom>
          <a:noFill/>
          <a:ln>
            <a:noFill/>
          </a:ln>
        </p:spPr>
        <p:txBody>
          <a:bodyPr spcFirstLastPara="1" wrap="square" lIns="91500" tIns="91500" rIns="91500" bIns="91500" anchor="t" anchorCtr="0">
            <a:no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9pPr>
          </a:lstStyle>
          <a:p>
            <a:endParaRPr/>
          </a:p>
        </p:txBody>
      </p:sp>
      <p:sp>
        <p:nvSpPr>
          <p:cNvPr id="147" name="Google Shape;147;p40"/>
          <p:cNvSpPr txBox="1">
            <a:spLocks noGrp="1"/>
          </p:cNvSpPr>
          <p:nvPr>
            <p:ph type="sldNum" idx="12"/>
          </p:nvPr>
        </p:nvSpPr>
        <p:spPr>
          <a:xfrm>
            <a:off x="8497999" y="6251679"/>
            <a:ext cx="548700" cy="524700"/>
          </a:xfrm>
          <a:prstGeom prst="rect">
            <a:avLst/>
          </a:prstGeom>
          <a:noFill/>
          <a:ln>
            <a:noFill/>
          </a:ln>
        </p:spPr>
        <p:txBody>
          <a:bodyPr spcFirstLastPara="1" wrap="square" lIns="91500" tIns="91500" rIns="91500" bIns="91500" anchor="ctr" anchorCtr="0">
            <a:noAutofit/>
          </a:bodyPr>
          <a:lstStyle>
            <a:lvl1pPr lvl="0" algn="r" rtl="0">
              <a:buNone/>
              <a:defRPr sz="1000">
                <a:solidFill>
                  <a:schemeClr val="lt2"/>
                </a:solidFill>
                <a:latin typeface="Source Sans Pro"/>
                <a:ea typeface="Source Sans Pro"/>
                <a:cs typeface="Source Sans Pro"/>
                <a:sym typeface="Source Sans Pro"/>
              </a:defRPr>
            </a:lvl1pPr>
            <a:lvl2pPr lvl="1" algn="r" rtl="0">
              <a:buNone/>
              <a:defRPr sz="1000">
                <a:solidFill>
                  <a:schemeClr val="lt2"/>
                </a:solidFill>
                <a:latin typeface="Source Sans Pro"/>
                <a:ea typeface="Source Sans Pro"/>
                <a:cs typeface="Source Sans Pro"/>
                <a:sym typeface="Source Sans Pro"/>
              </a:defRPr>
            </a:lvl2pPr>
            <a:lvl3pPr lvl="2" algn="r" rtl="0">
              <a:buNone/>
              <a:defRPr sz="1000">
                <a:solidFill>
                  <a:schemeClr val="lt2"/>
                </a:solidFill>
                <a:latin typeface="Source Sans Pro"/>
                <a:ea typeface="Source Sans Pro"/>
                <a:cs typeface="Source Sans Pro"/>
                <a:sym typeface="Source Sans Pro"/>
              </a:defRPr>
            </a:lvl3pPr>
            <a:lvl4pPr lvl="3" algn="r" rtl="0">
              <a:buNone/>
              <a:defRPr sz="1000">
                <a:solidFill>
                  <a:schemeClr val="lt2"/>
                </a:solidFill>
                <a:latin typeface="Source Sans Pro"/>
                <a:ea typeface="Source Sans Pro"/>
                <a:cs typeface="Source Sans Pro"/>
                <a:sym typeface="Source Sans Pro"/>
              </a:defRPr>
            </a:lvl4pPr>
            <a:lvl5pPr lvl="4" algn="r" rtl="0">
              <a:buNone/>
              <a:defRPr sz="1000">
                <a:solidFill>
                  <a:schemeClr val="lt2"/>
                </a:solidFill>
                <a:latin typeface="Source Sans Pro"/>
                <a:ea typeface="Source Sans Pro"/>
                <a:cs typeface="Source Sans Pro"/>
                <a:sym typeface="Source Sans Pro"/>
              </a:defRPr>
            </a:lvl5pPr>
            <a:lvl6pPr lvl="5" algn="r" rtl="0">
              <a:buNone/>
              <a:defRPr sz="1000">
                <a:solidFill>
                  <a:schemeClr val="lt2"/>
                </a:solidFill>
                <a:latin typeface="Source Sans Pro"/>
                <a:ea typeface="Source Sans Pro"/>
                <a:cs typeface="Source Sans Pro"/>
                <a:sym typeface="Source Sans Pro"/>
              </a:defRPr>
            </a:lvl6pPr>
            <a:lvl7pPr lvl="6" algn="r" rtl="0">
              <a:buNone/>
              <a:defRPr sz="1000">
                <a:solidFill>
                  <a:schemeClr val="lt2"/>
                </a:solidFill>
                <a:latin typeface="Source Sans Pro"/>
                <a:ea typeface="Source Sans Pro"/>
                <a:cs typeface="Source Sans Pro"/>
                <a:sym typeface="Source Sans Pro"/>
              </a:defRPr>
            </a:lvl7pPr>
            <a:lvl8pPr lvl="7" algn="r" rtl="0">
              <a:buNone/>
              <a:defRPr sz="1000">
                <a:solidFill>
                  <a:schemeClr val="lt2"/>
                </a:solidFill>
                <a:latin typeface="Source Sans Pro"/>
                <a:ea typeface="Source Sans Pro"/>
                <a:cs typeface="Source Sans Pro"/>
                <a:sym typeface="Source Sans Pro"/>
              </a:defRPr>
            </a:lvl8pPr>
            <a:lvl9pPr lvl="8" algn="r" rtl="0">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hyperlink" Target="https://www.renewableuk.com/page/Careers"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www.youtube.com/watch?v=TgRPjCQn7Tw"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2"/>
          <p:cNvSpPr txBox="1">
            <a:spLocks noGrp="1"/>
          </p:cNvSpPr>
          <p:nvPr>
            <p:ph type="ctrTitle"/>
          </p:nvPr>
        </p:nvSpPr>
        <p:spPr>
          <a:xfrm>
            <a:off x="480150" y="352633"/>
            <a:ext cx="8183700" cy="1654800"/>
          </a:xfrm>
          <a:prstGeom prst="rect">
            <a:avLst/>
          </a:prstGeom>
        </p:spPr>
        <p:txBody>
          <a:bodyPr spcFirstLastPara="1" wrap="square" lIns="91500" tIns="91500" rIns="91500" bIns="91500" anchor="b" anchorCtr="0">
            <a:noAutofit/>
          </a:bodyPr>
          <a:lstStyle/>
          <a:p>
            <a:pPr marL="0" lvl="0" indent="0" algn="l" rtl="0">
              <a:spcBef>
                <a:spcPts val="0"/>
              </a:spcBef>
              <a:spcAft>
                <a:spcPts val="0"/>
              </a:spcAft>
              <a:buNone/>
            </a:pPr>
            <a:r>
              <a:rPr lang="en" sz="4000"/>
              <a:t>Wind Turbines</a:t>
            </a:r>
            <a:endParaRPr sz="4000"/>
          </a:p>
        </p:txBody>
      </p:sp>
      <p:sp>
        <p:nvSpPr>
          <p:cNvPr id="198" name="Google Shape;198;p52"/>
          <p:cNvSpPr txBox="1"/>
          <p:nvPr/>
        </p:nvSpPr>
        <p:spPr>
          <a:xfrm>
            <a:off x="485875" y="3831600"/>
            <a:ext cx="2030400" cy="2679300"/>
          </a:xfrm>
          <a:prstGeom prst="rect">
            <a:avLst/>
          </a:prstGeom>
          <a:noFill/>
          <a:ln w="19050" cap="flat" cmpd="sng">
            <a:solidFill>
              <a:srgbClr val="FFFFFF"/>
            </a:solidFill>
            <a:prstDash val="solid"/>
            <a:round/>
            <a:headEnd type="none" w="sm" len="sm"/>
            <a:tailEnd type="none" w="sm" len="sm"/>
          </a:ln>
        </p:spPr>
        <p:txBody>
          <a:bodyPr spcFirstLastPara="1" wrap="square" lIns="91500" tIns="91500" rIns="91500" bIns="91500" anchor="t" anchorCtr="0">
            <a:noAutofit/>
          </a:bodyPr>
          <a:lstStyle/>
          <a:p>
            <a:pPr marL="0" lvl="0" indent="0" algn="l" rtl="0">
              <a:spcBef>
                <a:spcPts val="0"/>
              </a:spcBef>
              <a:spcAft>
                <a:spcPts val="0"/>
              </a:spcAft>
              <a:buNone/>
            </a:pPr>
            <a:r>
              <a:rPr lang="en" sz="1400">
                <a:solidFill>
                  <a:srgbClr val="FFFFFF"/>
                </a:solidFill>
                <a:latin typeface="Raleway"/>
                <a:ea typeface="Raleway"/>
                <a:cs typeface="Raleway"/>
                <a:sym typeface="Raleway"/>
              </a:rPr>
              <a:t>Topic</a:t>
            </a:r>
            <a:endParaRPr sz="1400">
              <a:solidFill>
                <a:srgbClr val="FFFFFF"/>
              </a:solidFill>
              <a:latin typeface="Raleway"/>
              <a:ea typeface="Raleway"/>
              <a:cs typeface="Raleway"/>
              <a:sym typeface="Raleway"/>
            </a:endParaRPr>
          </a:p>
          <a:p>
            <a:pPr marL="0" lvl="0" indent="0" algn="l" rtl="0">
              <a:spcBef>
                <a:spcPts val="0"/>
              </a:spcBef>
              <a:spcAft>
                <a:spcPts val="0"/>
              </a:spcAft>
              <a:buNone/>
            </a:pPr>
            <a:endParaRPr sz="1400">
              <a:solidFill>
                <a:srgbClr val="FFFFFF"/>
              </a:solidFill>
              <a:latin typeface="Raleway"/>
              <a:ea typeface="Raleway"/>
              <a:cs typeface="Raleway"/>
              <a:sym typeface="Raleway"/>
            </a:endParaRPr>
          </a:p>
          <a:p>
            <a:pPr marL="0" lvl="0" indent="0" algn="l" rtl="0">
              <a:spcBef>
                <a:spcPts val="0"/>
              </a:spcBef>
              <a:spcAft>
                <a:spcPts val="0"/>
              </a:spcAft>
              <a:buNone/>
            </a:pPr>
            <a:r>
              <a:rPr lang="en" sz="1400">
                <a:solidFill>
                  <a:srgbClr val="FFFFFF"/>
                </a:solidFill>
                <a:latin typeface="Raleway"/>
                <a:ea typeface="Raleway"/>
                <a:cs typeface="Raleway"/>
                <a:sym typeface="Raleway"/>
              </a:rPr>
              <a:t>Class</a:t>
            </a:r>
            <a:endParaRPr sz="1400">
              <a:solidFill>
                <a:srgbClr val="FFFFFF"/>
              </a:solidFill>
              <a:latin typeface="Raleway"/>
              <a:ea typeface="Raleway"/>
              <a:cs typeface="Raleway"/>
              <a:sym typeface="Raleway"/>
            </a:endParaRPr>
          </a:p>
          <a:p>
            <a:pPr marL="0" lvl="0" indent="0" algn="l" rtl="0">
              <a:spcBef>
                <a:spcPts val="0"/>
              </a:spcBef>
              <a:spcAft>
                <a:spcPts val="0"/>
              </a:spcAft>
              <a:buNone/>
            </a:pPr>
            <a:endParaRPr sz="1400">
              <a:solidFill>
                <a:srgbClr val="FFFFFF"/>
              </a:solidFill>
              <a:latin typeface="Raleway"/>
              <a:ea typeface="Raleway"/>
              <a:cs typeface="Raleway"/>
              <a:sym typeface="Raleway"/>
            </a:endParaRPr>
          </a:p>
          <a:p>
            <a:pPr marL="0" lvl="0" indent="0" algn="l" rtl="0">
              <a:spcBef>
                <a:spcPts val="0"/>
              </a:spcBef>
              <a:spcAft>
                <a:spcPts val="0"/>
              </a:spcAft>
              <a:buNone/>
            </a:pPr>
            <a:r>
              <a:rPr lang="en" sz="1400">
                <a:solidFill>
                  <a:srgbClr val="FFFFFF"/>
                </a:solidFill>
                <a:latin typeface="Raleway"/>
                <a:ea typeface="Raleway"/>
                <a:cs typeface="Raleway"/>
                <a:sym typeface="Raleway"/>
              </a:rPr>
              <a:t>Date</a:t>
            </a:r>
            <a:endParaRPr sz="1400">
              <a:solidFill>
                <a:srgbClr val="FFFFFF"/>
              </a:solidFill>
              <a:latin typeface="Raleway"/>
              <a:ea typeface="Raleway"/>
              <a:cs typeface="Raleway"/>
              <a:sym typeface="Raleway"/>
            </a:endParaRPr>
          </a:p>
        </p:txBody>
      </p:sp>
      <p:pic>
        <p:nvPicPr>
          <p:cNvPr id="199" name="Google Shape;199;p52" descr="Marden Logo 240x299.jpg"/>
          <p:cNvPicPr preferRelativeResize="0"/>
          <p:nvPr/>
        </p:nvPicPr>
        <p:blipFill rotWithShape="1">
          <a:blip r:embed="rId3">
            <a:alphaModFix/>
          </a:blip>
          <a:srcRect t="39" b="39"/>
          <a:stretch/>
        </p:blipFill>
        <p:spPr>
          <a:xfrm>
            <a:off x="6700675" y="3741700"/>
            <a:ext cx="2097775" cy="2611447"/>
          </a:xfrm>
          <a:prstGeom prst="rect">
            <a:avLst/>
          </a:prstGeom>
          <a:noFill/>
          <a:ln w="19050" cap="flat" cmpd="sng">
            <a:solidFill>
              <a:srgbClr val="FFFFFF"/>
            </a:solidFill>
            <a:prstDash val="solid"/>
            <a:round/>
            <a:headEnd type="none" w="sm" len="sm"/>
            <a:tailEnd type="none" w="sm" len="sm"/>
          </a:ln>
        </p:spPr>
      </p:pic>
      <p:sp>
        <p:nvSpPr>
          <p:cNvPr id="200" name="Google Shape;200;p52"/>
          <p:cNvSpPr txBox="1"/>
          <p:nvPr/>
        </p:nvSpPr>
        <p:spPr>
          <a:xfrm>
            <a:off x="485875" y="2113367"/>
            <a:ext cx="6725400" cy="1341900"/>
          </a:xfrm>
          <a:prstGeom prst="rect">
            <a:avLst/>
          </a:prstGeom>
          <a:noFill/>
          <a:ln>
            <a:noFill/>
          </a:ln>
        </p:spPr>
        <p:txBody>
          <a:bodyPr spcFirstLastPara="1" wrap="square" lIns="91500" tIns="91500" rIns="91500" bIns="91500" anchor="t" anchorCtr="0">
            <a:noAutofit/>
          </a:bodyPr>
          <a:lstStyle/>
          <a:p>
            <a:pPr marL="0" lvl="0" indent="0" algn="l" rtl="0">
              <a:spcBef>
                <a:spcPts val="0"/>
              </a:spcBef>
              <a:spcAft>
                <a:spcPts val="0"/>
              </a:spcAft>
              <a:buNone/>
            </a:pPr>
            <a:r>
              <a:rPr lang="en" sz="2400">
                <a:latin typeface="Raleway"/>
                <a:ea typeface="Raleway"/>
                <a:cs typeface="Raleway"/>
                <a:sym typeface="Raleway"/>
              </a:rPr>
              <a:t>Marden High School</a:t>
            </a:r>
            <a:endParaRPr sz="2400">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61"/>
          <p:cNvPicPr preferRelativeResize="0"/>
          <p:nvPr/>
        </p:nvPicPr>
        <p:blipFill rotWithShape="1">
          <a:blip r:embed="rId3">
            <a:alphaModFix/>
          </a:blip>
          <a:srcRect l="16609" t="32818" r="18961" b="60152"/>
          <a:stretch/>
        </p:blipFill>
        <p:spPr>
          <a:xfrm>
            <a:off x="193350" y="891950"/>
            <a:ext cx="8757299" cy="1057699"/>
          </a:xfrm>
          <a:prstGeom prst="rect">
            <a:avLst/>
          </a:prstGeom>
          <a:noFill/>
          <a:ln>
            <a:noFill/>
          </a:ln>
        </p:spPr>
      </p:pic>
      <p:sp>
        <p:nvSpPr>
          <p:cNvPr id="289" name="Google Shape;289;p61"/>
          <p:cNvSpPr txBox="1"/>
          <p:nvPr/>
        </p:nvSpPr>
        <p:spPr>
          <a:xfrm>
            <a:off x="193350" y="2334975"/>
            <a:ext cx="8757300" cy="4212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b="1" u="sng">
                <a:highlight>
                  <a:srgbClr val="D5A6BD"/>
                </a:highlight>
              </a:rPr>
              <a:t>A</a:t>
            </a:r>
            <a:r>
              <a:rPr lang="en" sz="2000">
                <a:highlight>
                  <a:srgbClr val="FFFFFF"/>
                </a:highlight>
              </a:rPr>
              <a:t>     </a:t>
            </a:r>
            <a:r>
              <a:rPr lang="en" sz="2000" u="sng">
                <a:highlight>
                  <a:srgbClr val="FFFFFF"/>
                </a:highlight>
              </a:rPr>
              <a:t>Planning your investigation</a:t>
            </a:r>
            <a:endParaRPr sz="2000" u="sng">
              <a:highlight>
                <a:srgbClr val="FFFFFF"/>
              </a:highlight>
            </a:endParaRPr>
          </a:p>
          <a:p>
            <a:pPr marL="457200" lvl="0" indent="-355600" algn="l" rtl="0">
              <a:spcBef>
                <a:spcPts val="0"/>
              </a:spcBef>
              <a:spcAft>
                <a:spcPts val="0"/>
              </a:spcAft>
              <a:buSzPts val="2000"/>
              <a:buAutoNum type="arabicParenR"/>
            </a:pPr>
            <a:r>
              <a:rPr lang="en" sz="2000"/>
              <a:t>Identify your variables (Control, Independent, Dependent)</a:t>
            </a:r>
            <a:endParaRPr sz="2000"/>
          </a:p>
          <a:p>
            <a:pPr marL="457200" lvl="0" indent="-355600" algn="l" rtl="0">
              <a:spcBef>
                <a:spcPts val="0"/>
              </a:spcBef>
              <a:spcAft>
                <a:spcPts val="0"/>
              </a:spcAft>
              <a:buSzPts val="2000"/>
              <a:buAutoNum type="arabicParenR"/>
            </a:pPr>
            <a:r>
              <a:rPr lang="en" sz="2000"/>
              <a:t>Write an appropriate method for your investigation. </a:t>
            </a:r>
            <a:endParaRPr sz="2000"/>
          </a:p>
          <a:p>
            <a:pPr marL="457200" lvl="0" indent="-355600" algn="l" rtl="0">
              <a:spcBef>
                <a:spcPts val="0"/>
              </a:spcBef>
              <a:spcAft>
                <a:spcPts val="0"/>
              </a:spcAft>
              <a:buSzPts val="2000"/>
              <a:buAutoNum type="arabicParenR"/>
            </a:pPr>
            <a:r>
              <a:rPr lang="en" sz="2000"/>
              <a:t>Produce an appropriate results table.</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b="1" u="sng">
                <a:highlight>
                  <a:srgbClr val="D5A6BD"/>
                </a:highlight>
              </a:rPr>
              <a:t>B</a:t>
            </a:r>
            <a:r>
              <a:rPr lang="en" sz="2000">
                <a:highlight>
                  <a:srgbClr val="FFFFFF"/>
                </a:highlight>
              </a:rPr>
              <a:t>     </a:t>
            </a:r>
            <a:r>
              <a:rPr lang="en" sz="2000" u="sng">
                <a:highlight>
                  <a:srgbClr val="FFFFFF"/>
                </a:highlight>
              </a:rPr>
              <a:t>Carry out the investigation</a:t>
            </a:r>
            <a:endParaRPr sz="2000" u="sng">
              <a:highlight>
                <a:srgbClr val="FFFFFF"/>
              </a:highlight>
            </a:endParaRPr>
          </a:p>
          <a:p>
            <a:pPr marL="0" lvl="0" indent="0" algn="l" rtl="0">
              <a:spcBef>
                <a:spcPts val="0"/>
              </a:spcBef>
              <a:spcAft>
                <a:spcPts val="0"/>
              </a:spcAft>
              <a:buNone/>
            </a:pPr>
            <a:endParaRPr sz="2000"/>
          </a:p>
          <a:p>
            <a:pPr marL="0" lvl="0" indent="0" algn="l" rtl="0">
              <a:spcBef>
                <a:spcPts val="0"/>
              </a:spcBef>
              <a:spcAft>
                <a:spcPts val="0"/>
              </a:spcAft>
              <a:buNone/>
            </a:pPr>
            <a:r>
              <a:rPr lang="en" sz="2000" b="1" u="sng">
                <a:highlight>
                  <a:srgbClr val="D5A6BD"/>
                </a:highlight>
              </a:rPr>
              <a:t>C</a:t>
            </a:r>
            <a:r>
              <a:rPr lang="en" sz="2000" b="1">
                <a:highlight>
                  <a:srgbClr val="FFFFFF"/>
                </a:highlight>
              </a:rPr>
              <a:t>    </a:t>
            </a:r>
            <a:r>
              <a:rPr lang="en" sz="2000" u="sng">
                <a:highlight>
                  <a:srgbClr val="FFFFFF"/>
                </a:highlight>
              </a:rPr>
              <a:t>Does your results support the Hypothesis</a:t>
            </a:r>
            <a:endParaRPr sz="2000" u="sng">
              <a:highlight>
                <a:srgbClr val="FFFFFF"/>
              </a:highlight>
            </a:endParaRPr>
          </a:p>
          <a:p>
            <a:pPr marL="0" lvl="0" indent="0" algn="l" rtl="0">
              <a:spcBef>
                <a:spcPts val="0"/>
              </a:spcBef>
              <a:spcAft>
                <a:spcPts val="0"/>
              </a:spcAft>
              <a:buNone/>
            </a:pPr>
            <a:endParaRPr sz="2000" u="sng">
              <a:highlight>
                <a:srgbClr val="FFFFFF"/>
              </a:highlight>
            </a:endParaRPr>
          </a:p>
          <a:p>
            <a:pPr marL="0" lvl="0" indent="0" algn="l" rtl="0">
              <a:spcBef>
                <a:spcPts val="0"/>
              </a:spcBef>
              <a:spcAft>
                <a:spcPts val="0"/>
              </a:spcAft>
              <a:buNone/>
            </a:pPr>
            <a:r>
              <a:rPr lang="en" sz="2000" b="1" u="sng">
                <a:highlight>
                  <a:srgbClr val="D5A6BD"/>
                </a:highlight>
              </a:rPr>
              <a:t>D </a:t>
            </a:r>
            <a:r>
              <a:rPr lang="en">
                <a:solidFill>
                  <a:schemeClr val="dk1"/>
                </a:solidFill>
              </a:rPr>
              <a:t>      </a:t>
            </a:r>
            <a:r>
              <a:rPr lang="en" sz="2000">
                <a:highlight>
                  <a:srgbClr val="FFFFFF"/>
                </a:highlight>
              </a:rPr>
              <a:t>Other people repeating your investigation might not get exactly the same results as you did.</a:t>
            </a:r>
            <a:endParaRPr sz="2000">
              <a:highlight>
                <a:srgbClr val="FFFFFF"/>
              </a:highlight>
            </a:endParaRPr>
          </a:p>
          <a:p>
            <a:pPr marL="0" lvl="0" indent="0" algn="l" rtl="0">
              <a:spcBef>
                <a:spcPts val="0"/>
              </a:spcBef>
              <a:spcAft>
                <a:spcPts val="0"/>
              </a:spcAft>
              <a:buClr>
                <a:schemeClr val="dk1"/>
              </a:buClr>
              <a:buSzPts val="1100"/>
              <a:buFont typeface="Arial"/>
              <a:buNone/>
            </a:pPr>
            <a:r>
              <a:rPr lang="en" sz="2000">
                <a:highlight>
                  <a:srgbClr val="FFFFFF"/>
                </a:highlight>
              </a:rPr>
              <a:t>Suggest </a:t>
            </a:r>
            <a:r>
              <a:rPr lang="en" sz="2000" b="1">
                <a:highlight>
                  <a:srgbClr val="FFFFFF"/>
                </a:highlight>
              </a:rPr>
              <a:t>three</a:t>
            </a:r>
            <a:r>
              <a:rPr lang="en" sz="2000">
                <a:highlight>
                  <a:srgbClr val="FFFFFF"/>
                </a:highlight>
              </a:rPr>
              <a:t> reasons why this might happen.</a:t>
            </a:r>
            <a:endParaRPr sz="2000" b="1" u="sng">
              <a:highlight>
                <a:srgbClr val="FFFFFF"/>
              </a:highlight>
            </a:endParaRPr>
          </a:p>
        </p:txBody>
      </p:sp>
      <p:sp>
        <p:nvSpPr>
          <p:cNvPr id="290" name="Google Shape;290;p61"/>
          <p:cNvSpPr txBox="1"/>
          <p:nvPr/>
        </p:nvSpPr>
        <p:spPr>
          <a:xfrm>
            <a:off x="114300" y="-16325"/>
            <a:ext cx="9029700" cy="10578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We are going to carry out an investigation. The Hypothesis for the investigation is below. The plan for the investigation is below, we will complete these bit by bit so that it isn’t too confusing. </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62"/>
          <p:cNvPicPr preferRelativeResize="0"/>
          <p:nvPr/>
        </p:nvPicPr>
        <p:blipFill rotWithShape="1">
          <a:blip r:embed="rId3">
            <a:alphaModFix/>
          </a:blip>
          <a:srcRect l="16609" t="32818" r="18961" b="60152"/>
          <a:stretch/>
        </p:blipFill>
        <p:spPr>
          <a:xfrm>
            <a:off x="153525" y="238825"/>
            <a:ext cx="8757299" cy="1057699"/>
          </a:xfrm>
          <a:prstGeom prst="rect">
            <a:avLst/>
          </a:prstGeom>
          <a:noFill/>
          <a:ln>
            <a:noFill/>
          </a:ln>
        </p:spPr>
      </p:pic>
      <p:sp>
        <p:nvSpPr>
          <p:cNvPr id="296" name="Google Shape;296;p62"/>
          <p:cNvSpPr txBox="1"/>
          <p:nvPr/>
        </p:nvSpPr>
        <p:spPr>
          <a:xfrm>
            <a:off x="193350" y="1552425"/>
            <a:ext cx="8757300" cy="4819200"/>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highlight>
                  <a:srgbClr val="FFFFFF"/>
                </a:highlight>
              </a:rPr>
              <a:t>    </a:t>
            </a:r>
            <a:r>
              <a:rPr lang="en" sz="2400" u="sng">
                <a:highlight>
                  <a:srgbClr val="FFFFFF"/>
                </a:highlight>
              </a:rPr>
              <a:t>Planning your investigation</a:t>
            </a:r>
            <a:endParaRPr sz="2400" u="sng">
              <a:highlight>
                <a:srgbClr val="FFFFFF"/>
              </a:highlight>
            </a:endParaRPr>
          </a:p>
          <a:p>
            <a:pPr marL="457200" lvl="0" indent="-381000" algn="l" rtl="0">
              <a:spcBef>
                <a:spcPts val="0"/>
              </a:spcBef>
              <a:spcAft>
                <a:spcPts val="0"/>
              </a:spcAft>
              <a:buSzPts val="2400"/>
              <a:buAutoNum type="arabicParenR"/>
            </a:pPr>
            <a:r>
              <a:rPr lang="en" sz="2400"/>
              <a:t>The video on the next slide talks you through the investigation. Use it to identify your variables (Control, Independent, Dependent)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Independent = </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Dependent = </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Control = </a:t>
            </a:r>
            <a:endParaRPr sz="2400"/>
          </a:p>
          <a:p>
            <a:pPr marL="45720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u="sng">
              <a:highlight>
                <a:srgbClr val="FFFFFF"/>
              </a:highlight>
            </a:endParaRPr>
          </a:p>
          <a:p>
            <a:pPr marL="0" lvl="0" indent="0" algn="l" rtl="0">
              <a:spcBef>
                <a:spcPts val="0"/>
              </a:spcBef>
              <a:spcAft>
                <a:spcPts val="0"/>
              </a:spcAft>
              <a:buClr>
                <a:schemeClr val="dk1"/>
              </a:buClr>
              <a:buSzPts val="1100"/>
              <a:buFont typeface="Arial"/>
              <a:buNone/>
            </a:pPr>
            <a:endParaRPr sz="2400" b="1" u="sng">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 Turbine Investigation Example Method">
            <a:hlinkClick r:id="" action="ppaction://media"/>
            <a:extLst>
              <a:ext uri="{FF2B5EF4-FFF2-40B4-BE49-F238E27FC236}">
                <a16:creationId xmlns:a16="http://schemas.microsoft.com/office/drawing/2014/main" id="{9D1CB9A6-6767-EDA8-9644-316E93E743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103972"/>
            <a:ext cx="8686800" cy="5200612"/>
          </a:xfrm>
          <a:prstGeom prst="rect">
            <a:avLst/>
          </a:prstGeom>
        </p:spPr>
      </p:pic>
      <p:sp>
        <p:nvSpPr>
          <p:cNvPr id="5" name="Google Shape;301;p63">
            <a:extLst>
              <a:ext uri="{FF2B5EF4-FFF2-40B4-BE49-F238E27FC236}">
                <a16:creationId xmlns:a16="http://schemas.microsoft.com/office/drawing/2014/main" id="{F54EE775-3D20-A118-A7D4-8E1A8DB33B3D}"/>
              </a:ext>
            </a:extLst>
          </p:cNvPr>
          <p:cNvSpPr txBox="1">
            <a:spLocks/>
          </p:cNvSpPr>
          <p:nvPr/>
        </p:nvSpPr>
        <p:spPr>
          <a:xfrm>
            <a:off x="188024" y="210237"/>
            <a:ext cx="8767949" cy="748768"/>
          </a:xfrm>
          <a:prstGeom prst="rect">
            <a:avLst/>
          </a:prstGeom>
          <a:solidFill>
            <a:srgbClr val="EAD1DC"/>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rgbClr val="000000"/>
              </a:buClr>
              <a:buSzPts val="1400"/>
              <a:buFont typeface="Arial"/>
              <a:buChar char="●"/>
              <a:defRPr sz="30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2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2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marL="0" indent="190500" algn="ctr">
              <a:spcBef>
                <a:spcPts val="0"/>
              </a:spcBef>
              <a:buFont typeface="Arial"/>
              <a:buNone/>
            </a:pPr>
            <a:r>
              <a:rPr lang="en-GB" sz="4000"/>
              <a:t>Virtual Investigation</a:t>
            </a:r>
          </a:p>
        </p:txBody>
      </p:sp>
    </p:spTree>
    <p:extLst>
      <p:ext uri="{BB962C8B-B14F-4D97-AF65-F5344CB8AC3E}">
        <p14:creationId xmlns:p14="http://schemas.microsoft.com/office/powerpoint/2010/main" val="20043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64"/>
          <p:cNvPicPr preferRelativeResize="0"/>
          <p:nvPr/>
        </p:nvPicPr>
        <p:blipFill rotWithShape="1">
          <a:blip r:embed="rId3">
            <a:alphaModFix/>
          </a:blip>
          <a:srcRect l="16609" t="32818" r="18961" b="60152"/>
          <a:stretch/>
        </p:blipFill>
        <p:spPr>
          <a:xfrm>
            <a:off x="153525" y="238825"/>
            <a:ext cx="8757299" cy="1057699"/>
          </a:xfrm>
          <a:prstGeom prst="rect">
            <a:avLst/>
          </a:prstGeom>
          <a:noFill/>
          <a:ln>
            <a:noFill/>
          </a:ln>
        </p:spPr>
      </p:pic>
      <p:sp>
        <p:nvSpPr>
          <p:cNvPr id="308" name="Google Shape;308;p64"/>
          <p:cNvSpPr txBox="1"/>
          <p:nvPr/>
        </p:nvSpPr>
        <p:spPr>
          <a:xfrm>
            <a:off x="193350" y="1552425"/>
            <a:ext cx="8757300" cy="4819200"/>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highlight>
                  <a:srgbClr val="FFFFFF"/>
                </a:highlight>
              </a:rPr>
              <a:t>    </a:t>
            </a:r>
            <a:r>
              <a:rPr lang="en" sz="2400" u="sng">
                <a:highlight>
                  <a:srgbClr val="FFFFFF"/>
                </a:highlight>
              </a:rPr>
              <a:t>Planning your investigation</a:t>
            </a:r>
            <a:endParaRPr sz="2400"/>
          </a:p>
          <a:p>
            <a:pPr marL="0" lvl="0" indent="0" algn="l" rtl="0">
              <a:spcBef>
                <a:spcPts val="0"/>
              </a:spcBef>
              <a:spcAft>
                <a:spcPts val="0"/>
              </a:spcAft>
              <a:buNone/>
            </a:pPr>
            <a:r>
              <a:rPr lang="en" sz="2400"/>
              <a:t>Use the video to write an appropriate method for your investigation. </a:t>
            </a:r>
            <a:endParaRPr sz="2400"/>
          </a:p>
          <a:p>
            <a:pPr marL="45720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u="sng">
              <a:highlight>
                <a:srgbClr val="FFFFFF"/>
              </a:highlight>
            </a:endParaRPr>
          </a:p>
          <a:p>
            <a:pPr marL="0" lvl="0" indent="0" algn="l" rtl="0">
              <a:spcBef>
                <a:spcPts val="0"/>
              </a:spcBef>
              <a:spcAft>
                <a:spcPts val="0"/>
              </a:spcAft>
              <a:buNone/>
            </a:pPr>
            <a:endParaRPr sz="2400"/>
          </a:p>
          <a:p>
            <a:pPr marL="0" lvl="0" indent="0" algn="l" rtl="0">
              <a:spcBef>
                <a:spcPts val="0"/>
              </a:spcBef>
              <a:spcAft>
                <a:spcPts val="0"/>
              </a:spcAft>
              <a:buNone/>
            </a:pPr>
            <a:r>
              <a:rPr lang="en" sz="2400" b="1">
                <a:highlight>
                  <a:srgbClr val="FFFFFF"/>
                </a:highlight>
              </a:rPr>
              <a:t>  </a:t>
            </a:r>
            <a:endParaRPr sz="2400" b="1" u="sng">
              <a:highlight>
                <a:srgbClr val="FFFFFF"/>
              </a:highlight>
            </a:endParaRPr>
          </a:p>
        </p:txBody>
      </p:sp>
      <p:sp>
        <p:nvSpPr>
          <p:cNvPr id="309" name="Google Shape;309;p64"/>
          <p:cNvSpPr txBox="1"/>
          <p:nvPr/>
        </p:nvSpPr>
        <p:spPr>
          <a:xfrm>
            <a:off x="165250" y="1107200"/>
            <a:ext cx="34539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 </a:t>
            </a:r>
            <a:endParaRPr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65"/>
          <p:cNvPicPr preferRelativeResize="0"/>
          <p:nvPr/>
        </p:nvPicPr>
        <p:blipFill rotWithShape="1">
          <a:blip r:embed="rId3">
            <a:alphaModFix/>
          </a:blip>
          <a:srcRect l="16609" t="32818" r="18961" b="60152"/>
          <a:stretch/>
        </p:blipFill>
        <p:spPr>
          <a:xfrm>
            <a:off x="165250" y="0"/>
            <a:ext cx="8757299" cy="1057699"/>
          </a:xfrm>
          <a:prstGeom prst="rect">
            <a:avLst/>
          </a:prstGeom>
          <a:noFill/>
          <a:ln>
            <a:noFill/>
          </a:ln>
        </p:spPr>
      </p:pic>
      <p:sp>
        <p:nvSpPr>
          <p:cNvPr id="315" name="Google Shape;315;p65"/>
          <p:cNvSpPr txBox="1"/>
          <p:nvPr/>
        </p:nvSpPr>
        <p:spPr>
          <a:xfrm>
            <a:off x="165250" y="1220575"/>
            <a:ext cx="8757300" cy="10578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arenR"/>
            </a:pPr>
            <a:r>
              <a:rPr lang="en" sz="2000"/>
              <a:t>A set of results has been provided for you. Look back at the Hypothesis. a) Does the data provided agree with the hypothesis. b) Describe the trend in the data.</a:t>
            </a:r>
            <a:endParaRPr sz="2000"/>
          </a:p>
          <a:p>
            <a:pPr marL="0" lvl="0" indent="0" algn="l" rtl="0">
              <a:spcBef>
                <a:spcPts val="0"/>
              </a:spcBef>
              <a:spcAft>
                <a:spcPts val="0"/>
              </a:spcAft>
              <a:buNone/>
            </a:pPr>
            <a:endParaRPr sz="2400"/>
          </a:p>
          <a:p>
            <a:pPr marL="0" lvl="0" indent="0" algn="l" rtl="0">
              <a:spcBef>
                <a:spcPts val="0"/>
              </a:spcBef>
              <a:spcAft>
                <a:spcPts val="0"/>
              </a:spcAft>
              <a:buNone/>
            </a:pPr>
            <a:endParaRPr sz="2400" u="sng">
              <a:highlight>
                <a:srgbClr val="FFFFFF"/>
              </a:highlight>
            </a:endParaRPr>
          </a:p>
          <a:p>
            <a:pPr marL="0" lvl="0" indent="0" algn="l" rtl="0">
              <a:spcBef>
                <a:spcPts val="0"/>
              </a:spcBef>
              <a:spcAft>
                <a:spcPts val="0"/>
              </a:spcAft>
              <a:buNone/>
            </a:pPr>
            <a:endParaRPr sz="2400"/>
          </a:p>
          <a:p>
            <a:pPr marL="0" lvl="0" indent="0" algn="l" rtl="0">
              <a:spcBef>
                <a:spcPts val="0"/>
              </a:spcBef>
              <a:spcAft>
                <a:spcPts val="0"/>
              </a:spcAft>
              <a:buNone/>
            </a:pPr>
            <a:r>
              <a:rPr lang="en" sz="2400" b="1">
                <a:highlight>
                  <a:srgbClr val="FFFFFF"/>
                </a:highlight>
              </a:rPr>
              <a:t>  </a:t>
            </a:r>
            <a:endParaRPr sz="2400" b="1" u="sng">
              <a:highlight>
                <a:srgbClr val="FFFFFF"/>
              </a:highlight>
            </a:endParaRPr>
          </a:p>
        </p:txBody>
      </p:sp>
      <p:sp>
        <p:nvSpPr>
          <p:cNvPr id="316" name="Google Shape;316;p65"/>
          <p:cNvSpPr txBox="1"/>
          <p:nvPr/>
        </p:nvSpPr>
        <p:spPr>
          <a:xfrm>
            <a:off x="0" y="775375"/>
            <a:ext cx="34539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Case Study 1 </a:t>
            </a:r>
            <a:endParaRPr sz="2400" b="1"/>
          </a:p>
        </p:txBody>
      </p:sp>
      <p:pic>
        <p:nvPicPr>
          <p:cNvPr id="317" name="Google Shape;317;p65"/>
          <p:cNvPicPr preferRelativeResize="0"/>
          <p:nvPr/>
        </p:nvPicPr>
        <p:blipFill rotWithShape="1">
          <a:blip r:embed="rId4">
            <a:alphaModFix/>
          </a:blip>
          <a:srcRect l="25006" t="26481" r="26570" b="28929"/>
          <a:stretch/>
        </p:blipFill>
        <p:spPr>
          <a:xfrm>
            <a:off x="0" y="2278375"/>
            <a:ext cx="5862476" cy="4403850"/>
          </a:xfrm>
          <a:prstGeom prst="rect">
            <a:avLst/>
          </a:prstGeom>
          <a:noFill/>
          <a:ln>
            <a:noFill/>
          </a:ln>
        </p:spPr>
      </p:pic>
      <p:sp>
        <p:nvSpPr>
          <p:cNvPr id="318" name="Google Shape;318;p65"/>
          <p:cNvSpPr txBox="1"/>
          <p:nvPr/>
        </p:nvSpPr>
        <p:spPr>
          <a:xfrm>
            <a:off x="5862475" y="2433475"/>
            <a:ext cx="3060000" cy="4248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66"/>
          <p:cNvPicPr preferRelativeResize="0"/>
          <p:nvPr/>
        </p:nvPicPr>
        <p:blipFill rotWithShape="1">
          <a:blip r:embed="rId3">
            <a:alphaModFix/>
          </a:blip>
          <a:srcRect l="23454" t="26471" r="26040" b="33101"/>
          <a:stretch/>
        </p:blipFill>
        <p:spPr>
          <a:xfrm>
            <a:off x="85400" y="1317150"/>
            <a:ext cx="8229576" cy="3332909"/>
          </a:xfrm>
          <a:prstGeom prst="rect">
            <a:avLst/>
          </a:prstGeom>
          <a:noFill/>
          <a:ln>
            <a:noFill/>
          </a:ln>
        </p:spPr>
      </p:pic>
      <p:sp>
        <p:nvSpPr>
          <p:cNvPr id="324" name="Google Shape;324;p66"/>
          <p:cNvSpPr txBox="1"/>
          <p:nvPr/>
        </p:nvSpPr>
        <p:spPr>
          <a:xfrm>
            <a:off x="85400" y="70925"/>
            <a:ext cx="26937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p>
        </p:txBody>
      </p:sp>
      <p:sp>
        <p:nvSpPr>
          <p:cNvPr id="325" name="Google Shape;325;p66"/>
          <p:cNvSpPr txBox="1"/>
          <p:nvPr/>
        </p:nvSpPr>
        <p:spPr>
          <a:xfrm>
            <a:off x="193564" y="117868"/>
            <a:ext cx="8404026" cy="1126800"/>
          </a:xfrm>
          <a:prstGeom prst="rect">
            <a:avLst/>
          </a:prstGeom>
          <a:solidFill>
            <a:srgbClr val="EAD1D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t>A set of students in a different school produced the following data. Rewatch the video and think of 3 things why their data may be different to ours?</a:t>
            </a:r>
            <a:endParaRPr sz="2100"/>
          </a:p>
        </p:txBody>
      </p:sp>
      <p:sp>
        <p:nvSpPr>
          <p:cNvPr id="326" name="Google Shape;326;p66"/>
          <p:cNvSpPr txBox="1"/>
          <p:nvPr/>
        </p:nvSpPr>
        <p:spPr>
          <a:xfrm>
            <a:off x="424550" y="4795023"/>
            <a:ext cx="7890426" cy="1818001"/>
          </a:xfrm>
          <a:prstGeom prst="rect">
            <a:avLst/>
          </a:prstGeom>
          <a:solidFill>
            <a:srgbClr val="EAD1D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2)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7"/>
          <p:cNvSpPr txBox="1"/>
          <p:nvPr/>
        </p:nvSpPr>
        <p:spPr>
          <a:xfrm>
            <a:off x="166489" y="60892"/>
            <a:ext cx="8891700" cy="971700"/>
          </a:xfrm>
          <a:prstGeom prst="rect">
            <a:avLst/>
          </a:prstGeom>
          <a:solidFill>
            <a:srgbClr val="D9D2E9"/>
          </a:solidFill>
          <a:ln w="19050" cap="flat" cmpd="sng">
            <a:solidFill>
              <a:srgbClr val="000000"/>
            </a:solidFill>
            <a:prstDash val="solid"/>
            <a:round/>
            <a:headEnd type="none" w="sm" len="sm"/>
            <a:tailEnd type="none" w="sm" len="sm"/>
          </a:ln>
        </p:spPr>
        <p:txBody>
          <a:bodyPr spcFirstLastPara="1" wrap="square" lIns="91500" tIns="91500" rIns="91500" bIns="91500" anchor="t" anchorCtr="0">
            <a:noAutofit/>
          </a:bodyPr>
          <a:lstStyle/>
          <a:p>
            <a:pPr marL="0" lvl="0" indent="0" algn="l" rtl="0">
              <a:spcBef>
                <a:spcPts val="0"/>
              </a:spcBef>
              <a:spcAft>
                <a:spcPts val="0"/>
              </a:spcAft>
              <a:buNone/>
            </a:pPr>
            <a:endParaRPr sz="1400">
              <a:latin typeface="Raleway"/>
              <a:ea typeface="Raleway"/>
              <a:cs typeface="Raleway"/>
              <a:sym typeface="Raleway"/>
            </a:endParaRPr>
          </a:p>
        </p:txBody>
      </p:sp>
      <p:sp>
        <p:nvSpPr>
          <p:cNvPr id="332" name="Google Shape;332;p67"/>
          <p:cNvSpPr txBox="1"/>
          <p:nvPr/>
        </p:nvSpPr>
        <p:spPr>
          <a:xfrm>
            <a:off x="-4068297" y="770074"/>
            <a:ext cx="2565600" cy="345900"/>
          </a:xfrm>
          <a:prstGeom prst="rect">
            <a:avLst/>
          </a:prstGeom>
          <a:noFill/>
          <a:ln>
            <a:noFill/>
          </a:ln>
        </p:spPr>
        <p:txBody>
          <a:bodyPr spcFirstLastPara="1" wrap="square" lIns="79775" tIns="79775" rIns="79775" bIns="79775" anchor="t" anchorCtr="0">
            <a:spAutoFit/>
          </a:bodyPr>
          <a:lstStyle/>
          <a:p>
            <a:pPr marL="0" lvl="0" indent="0" algn="l" rtl="0">
              <a:spcBef>
                <a:spcPts val="0"/>
              </a:spcBef>
              <a:spcAft>
                <a:spcPts val="0"/>
              </a:spcAft>
              <a:buNone/>
            </a:pPr>
            <a:endParaRPr sz="1200"/>
          </a:p>
        </p:txBody>
      </p:sp>
      <p:sp>
        <p:nvSpPr>
          <p:cNvPr id="333" name="Google Shape;333;p67"/>
          <p:cNvSpPr/>
          <p:nvPr/>
        </p:nvSpPr>
        <p:spPr>
          <a:xfrm>
            <a:off x="4126516" y="339588"/>
            <a:ext cx="4889754" cy="623071"/>
          </a:xfrm>
          <a:prstGeom prst="rect">
            <a:avLst/>
          </a:prstGeom>
        </p:spPr>
        <p:txBody>
          <a:bodyPr>
            <a:prstTxWarp prst="textPlain">
              <a:avLst/>
            </a:prstTxWarp>
          </a:bodyPr>
          <a:lstStyle/>
          <a:p>
            <a:pPr lvl="0" algn="ctr"/>
            <a:r>
              <a:rPr b="0" i="1">
                <a:ln w="9525" cap="flat" cmpd="sng">
                  <a:solidFill>
                    <a:schemeClr val="accent3"/>
                  </a:solidFill>
                  <a:prstDash val="solid"/>
                  <a:round/>
                  <a:headEnd type="none" w="sm" len="sm"/>
                  <a:tailEnd type="none" w="sm" len="sm"/>
                </a:ln>
                <a:solidFill>
                  <a:schemeClr val="dk1"/>
                </a:solidFill>
                <a:latin typeface="Arial"/>
              </a:rPr>
              <a:t>Reflection</a:t>
            </a:r>
          </a:p>
        </p:txBody>
      </p:sp>
      <p:pic>
        <p:nvPicPr>
          <p:cNvPr id="334" name="Google Shape;334;p67" descr="Marden Logo 240x299.jpg"/>
          <p:cNvPicPr preferRelativeResize="0"/>
          <p:nvPr/>
        </p:nvPicPr>
        <p:blipFill rotWithShape="1">
          <a:blip r:embed="rId3">
            <a:alphaModFix/>
          </a:blip>
          <a:srcRect t="39" b="39"/>
          <a:stretch/>
        </p:blipFill>
        <p:spPr>
          <a:xfrm>
            <a:off x="246517" y="95919"/>
            <a:ext cx="682927" cy="850151"/>
          </a:xfrm>
          <a:prstGeom prst="rect">
            <a:avLst/>
          </a:prstGeom>
          <a:noFill/>
          <a:ln w="19050" cap="flat" cmpd="sng">
            <a:solidFill>
              <a:srgbClr val="FFFFFF"/>
            </a:solidFill>
            <a:prstDash val="solid"/>
            <a:round/>
            <a:headEnd type="none" w="sm" len="sm"/>
            <a:tailEnd type="none" w="sm" len="sm"/>
          </a:ln>
        </p:spPr>
      </p:pic>
      <p:sp>
        <p:nvSpPr>
          <p:cNvPr id="335" name="Google Shape;335;p67"/>
          <p:cNvSpPr txBox="1"/>
          <p:nvPr/>
        </p:nvSpPr>
        <p:spPr>
          <a:xfrm>
            <a:off x="216457" y="1831075"/>
            <a:ext cx="2285100" cy="4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p>
        </p:txBody>
      </p:sp>
      <p:pic>
        <p:nvPicPr>
          <p:cNvPr id="336" name="Google Shape;336;p67"/>
          <p:cNvPicPr preferRelativeResize="0"/>
          <p:nvPr/>
        </p:nvPicPr>
        <p:blipFill rotWithShape="1">
          <a:blip r:embed="rId4">
            <a:alphaModFix/>
          </a:blip>
          <a:srcRect l="21732" t="34669" r="23095" b="13336"/>
          <a:stretch/>
        </p:blipFill>
        <p:spPr>
          <a:xfrm>
            <a:off x="166500" y="1032611"/>
            <a:ext cx="8391700" cy="3469456"/>
          </a:xfrm>
          <a:prstGeom prst="rect">
            <a:avLst/>
          </a:prstGeom>
          <a:noFill/>
          <a:ln>
            <a:noFill/>
          </a:ln>
        </p:spPr>
      </p:pic>
      <p:sp>
        <p:nvSpPr>
          <p:cNvPr id="337" name="Google Shape;337;p67"/>
          <p:cNvSpPr txBox="1"/>
          <p:nvPr/>
        </p:nvSpPr>
        <p:spPr>
          <a:xfrm>
            <a:off x="166489" y="4572000"/>
            <a:ext cx="7848900" cy="765892"/>
          </a:xfrm>
          <a:prstGeom prst="rect">
            <a:avLst/>
          </a:prstGeom>
          <a:solidFill>
            <a:srgbClr val="EAD1D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Describe the trend shown by this data. Be specific and refer to the data provided.</a:t>
            </a:r>
            <a:endParaRPr sz="2000"/>
          </a:p>
        </p:txBody>
      </p:sp>
      <p:graphicFrame>
        <p:nvGraphicFramePr>
          <p:cNvPr id="338" name="Google Shape;338;p67"/>
          <p:cNvGraphicFramePr/>
          <p:nvPr>
            <p:extLst>
              <p:ext uri="{D42A27DB-BD31-4B8C-83A1-F6EECF244321}">
                <p14:modId xmlns:p14="http://schemas.microsoft.com/office/powerpoint/2010/main" val="3776610628"/>
              </p:ext>
            </p:extLst>
          </p:nvPr>
        </p:nvGraphicFramePr>
        <p:xfrm>
          <a:off x="0" y="5377768"/>
          <a:ext cx="8732000" cy="1413103"/>
        </p:xfrm>
        <a:graphic>
          <a:graphicData uri="http://schemas.openxmlformats.org/drawingml/2006/table">
            <a:tbl>
              <a:tblPr>
                <a:noFill/>
                <a:tableStyleId>{82715258-7845-493A-82F3-5137703408A9}</a:tableStyleId>
              </a:tblPr>
              <a:tblGrid>
                <a:gridCol w="1687775">
                  <a:extLst>
                    <a:ext uri="{9D8B030D-6E8A-4147-A177-3AD203B41FA5}">
                      <a16:colId xmlns:a16="http://schemas.microsoft.com/office/drawing/2014/main" val="20000"/>
                    </a:ext>
                  </a:extLst>
                </a:gridCol>
                <a:gridCol w="70442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t>Grade 8 </a:t>
                      </a:r>
                      <a:endParaRPr b="1"/>
                    </a:p>
                  </a:txBody>
                  <a:tcPr marL="91425" marR="91425" marT="91425" marB="91425">
                    <a:solidFill>
                      <a:srgbClr val="EAD1DC"/>
                    </a:solidFill>
                  </a:tcPr>
                </a:tc>
                <a:tc>
                  <a:txBody>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Evaluate the different responses of students using data to support your answers</a:t>
                      </a:r>
                      <a:endParaRPr b="1"/>
                    </a:p>
                  </a:txBody>
                  <a:tcPr marL="91425" marR="91425" marT="91425" marB="91425">
                    <a:solidFill>
                      <a:srgbClr val="EAD1D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Grade 6</a:t>
                      </a:r>
                      <a:endParaRPr b="1"/>
                    </a:p>
                  </a:txBody>
                  <a:tcPr marL="91425" marR="91425" marT="91425" marB="91425">
                    <a:solidFill>
                      <a:srgbClr val="EAD1DC"/>
                    </a:solidFill>
                  </a:tcPr>
                </a:tc>
                <a:tc>
                  <a:txBody>
                    <a:bodyPr/>
                    <a:lstStyle/>
                    <a:p>
                      <a:pPr marL="0" lvl="0" indent="0" algn="l" rtl="0">
                        <a:spcBef>
                          <a:spcPts val="0"/>
                        </a:spcBef>
                        <a:spcAft>
                          <a:spcPts val="0"/>
                        </a:spcAft>
                        <a:buNone/>
                      </a:pPr>
                      <a:r>
                        <a:rPr lang="en" b="1"/>
                        <a:t>Identify errors in other students’ investigations </a:t>
                      </a:r>
                      <a:endParaRPr b="1"/>
                    </a:p>
                  </a:txBody>
                  <a:tcPr marL="91425" marR="91425" marT="91425" marB="91425">
                    <a:solidFill>
                      <a:srgbClr val="EAD1DC"/>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t>Grade 4 </a:t>
                      </a:r>
                      <a:endParaRPr b="1"/>
                    </a:p>
                  </a:txBody>
                  <a:tcPr marL="91425" marR="91425" marT="91425" marB="91425">
                    <a:solidFill>
                      <a:srgbClr val="EAD1DC"/>
                    </a:solidFill>
                  </a:tcPr>
                </a:tc>
                <a:tc>
                  <a:txBody>
                    <a:bodyPr/>
                    <a:lstStyle/>
                    <a:p>
                      <a:pPr marL="0" lvl="0" indent="0" algn="l" rtl="0">
                        <a:spcBef>
                          <a:spcPts val="0"/>
                        </a:spcBef>
                        <a:spcAft>
                          <a:spcPts val="0"/>
                        </a:spcAft>
                        <a:buNone/>
                      </a:pPr>
                      <a:r>
                        <a:rPr lang="en" b="1"/>
                        <a:t>Set up and complete an investigation into the voltage output of turbines with different numbers of blades </a:t>
                      </a:r>
                      <a:endParaRPr b="1"/>
                    </a:p>
                  </a:txBody>
                  <a:tcPr marL="91425" marR="91425" marT="91425" marB="91425">
                    <a:solidFill>
                      <a:srgbClr val="EAD1DC"/>
                    </a:solidFill>
                  </a:tcPr>
                </a:tc>
                <a:extLst>
                  <a:ext uri="{0D108BD9-81ED-4DB2-BD59-A6C34878D82A}">
                    <a16:rowId xmlns:a16="http://schemas.microsoft.com/office/drawing/2014/main" val="10002"/>
                  </a:ext>
                </a:extLst>
              </a:tr>
            </a:tbl>
          </a:graphicData>
        </a:graphic>
      </p:graphicFrame>
      <p:pic>
        <p:nvPicPr>
          <p:cNvPr id="339" name="Google Shape;339;p67"/>
          <p:cNvPicPr preferRelativeResize="0"/>
          <p:nvPr/>
        </p:nvPicPr>
        <p:blipFill>
          <a:blip r:embed="rId5">
            <a:alphaModFix/>
          </a:blip>
          <a:stretch>
            <a:fillRect/>
          </a:stretch>
        </p:blipFill>
        <p:spPr>
          <a:xfrm>
            <a:off x="7553096" y="2818777"/>
            <a:ext cx="1590905" cy="1587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43"/>
        <p:cNvGrpSpPr/>
        <p:nvPr/>
      </p:nvGrpSpPr>
      <p:grpSpPr>
        <a:xfrm>
          <a:off x="0" y="0"/>
          <a:ext cx="0" cy="0"/>
          <a:chOff x="0" y="0"/>
          <a:chExt cx="0" cy="0"/>
        </a:xfrm>
      </p:grpSpPr>
      <p:sp>
        <p:nvSpPr>
          <p:cNvPr id="344" name="Google Shape;344;p68"/>
          <p:cNvSpPr txBox="1"/>
          <p:nvPr/>
        </p:nvSpPr>
        <p:spPr>
          <a:xfrm>
            <a:off x="166600" y="191667"/>
            <a:ext cx="7934400" cy="1107900"/>
          </a:xfrm>
          <a:prstGeom prst="rect">
            <a:avLst/>
          </a:prstGeom>
          <a:noFill/>
          <a:ln w="19050" cap="flat" cmpd="sng">
            <a:solidFill>
              <a:srgbClr val="000000"/>
            </a:solidFill>
            <a:prstDash val="solid"/>
            <a:round/>
            <a:headEnd type="none" w="sm" len="sm"/>
            <a:tailEnd type="none" w="sm" len="sm"/>
          </a:ln>
        </p:spPr>
        <p:txBody>
          <a:bodyPr spcFirstLastPara="1" wrap="square" lIns="83575" tIns="83575" rIns="83575" bIns="83575" anchor="t" anchorCtr="0">
            <a:noAutofit/>
          </a:bodyPr>
          <a:lstStyle/>
          <a:p>
            <a:pPr marL="0" lvl="0" indent="0" algn="l" rtl="0">
              <a:spcBef>
                <a:spcPts val="0"/>
              </a:spcBef>
              <a:spcAft>
                <a:spcPts val="0"/>
              </a:spcAft>
              <a:buNone/>
            </a:pPr>
            <a:r>
              <a:rPr lang="en" sz="1300">
                <a:latin typeface="Raleway"/>
                <a:ea typeface="Raleway"/>
                <a:cs typeface="Raleway"/>
                <a:sym typeface="Raleway"/>
              </a:rPr>
              <a:t>Today we will learn ...  </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It is relevant because...  </a:t>
            </a:r>
            <a:r>
              <a:rPr lang="en" sz="1600" b="1">
                <a:solidFill>
                  <a:schemeClr val="dk1"/>
                </a:solidFill>
                <a:latin typeface="Raleway"/>
                <a:ea typeface="Raleway"/>
                <a:cs typeface="Raleway"/>
                <a:sym typeface="Raleway"/>
              </a:rPr>
              <a:t>We are learning transferable skills which will benefit us in the                ‘world of work’</a:t>
            </a:r>
            <a:endParaRPr sz="1600" b="1">
              <a:latin typeface="Raleway"/>
              <a:ea typeface="Raleway"/>
              <a:cs typeface="Raleway"/>
              <a:sym typeface="Raleway"/>
            </a:endParaRPr>
          </a:p>
        </p:txBody>
      </p:sp>
      <p:pic>
        <p:nvPicPr>
          <p:cNvPr id="345" name="Google Shape;345;p68"/>
          <p:cNvPicPr preferRelativeResize="0"/>
          <p:nvPr/>
        </p:nvPicPr>
        <p:blipFill>
          <a:blip r:embed="rId3">
            <a:alphaModFix/>
          </a:blip>
          <a:stretch>
            <a:fillRect/>
          </a:stretch>
        </p:blipFill>
        <p:spPr>
          <a:xfrm>
            <a:off x="8227076" y="55502"/>
            <a:ext cx="790349" cy="933225"/>
          </a:xfrm>
          <a:prstGeom prst="rect">
            <a:avLst/>
          </a:prstGeom>
          <a:noFill/>
          <a:ln>
            <a:noFill/>
          </a:ln>
        </p:spPr>
      </p:pic>
      <p:sp>
        <p:nvSpPr>
          <p:cNvPr id="346" name="Google Shape;346;p68"/>
          <p:cNvSpPr/>
          <p:nvPr/>
        </p:nvSpPr>
        <p:spPr>
          <a:xfrm>
            <a:off x="6989175" y="5102975"/>
            <a:ext cx="2154816" cy="1749924"/>
          </a:xfrm>
          <a:prstGeom prst="cloud">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Raleway"/>
                <a:ea typeface="Raleway"/>
                <a:cs typeface="Raleway"/>
                <a:sym typeface="Raleway"/>
              </a:rPr>
              <a:t>Careers related learning</a:t>
            </a:r>
            <a:endParaRPr sz="2400">
              <a:latin typeface="Raleway"/>
              <a:ea typeface="Raleway"/>
              <a:cs typeface="Raleway"/>
              <a:sym typeface="Raleway"/>
            </a:endParaRPr>
          </a:p>
        </p:txBody>
      </p:sp>
      <p:pic>
        <p:nvPicPr>
          <p:cNvPr id="347" name="Google Shape;347;p68"/>
          <p:cNvPicPr preferRelativeResize="0"/>
          <p:nvPr/>
        </p:nvPicPr>
        <p:blipFill rotWithShape="1">
          <a:blip r:embed="rId4">
            <a:alphaModFix/>
          </a:blip>
          <a:srcRect t="11888" r="3185" b="11705"/>
          <a:stretch/>
        </p:blipFill>
        <p:spPr>
          <a:xfrm>
            <a:off x="0" y="1365188"/>
            <a:ext cx="4379776" cy="3147675"/>
          </a:xfrm>
          <a:prstGeom prst="rect">
            <a:avLst/>
          </a:prstGeom>
          <a:noFill/>
          <a:ln>
            <a:noFill/>
          </a:ln>
        </p:spPr>
      </p:pic>
      <p:pic>
        <p:nvPicPr>
          <p:cNvPr id="348" name="Google Shape;348;p68"/>
          <p:cNvPicPr preferRelativeResize="0"/>
          <p:nvPr/>
        </p:nvPicPr>
        <p:blipFill>
          <a:blip r:embed="rId5">
            <a:alphaModFix/>
          </a:blip>
          <a:stretch>
            <a:fillRect/>
          </a:stretch>
        </p:blipFill>
        <p:spPr>
          <a:xfrm>
            <a:off x="-26175" y="4578475"/>
            <a:ext cx="4039276" cy="2274425"/>
          </a:xfrm>
          <a:prstGeom prst="rect">
            <a:avLst/>
          </a:prstGeom>
          <a:noFill/>
          <a:ln>
            <a:noFill/>
          </a:ln>
        </p:spPr>
      </p:pic>
      <p:sp>
        <p:nvSpPr>
          <p:cNvPr id="349" name="Google Shape;349;p68"/>
          <p:cNvSpPr txBox="1"/>
          <p:nvPr/>
        </p:nvSpPr>
        <p:spPr>
          <a:xfrm>
            <a:off x="4333175" y="1163350"/>
            <a:ext cx="4684200" cy="27057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Wind Turbine engineers</a:t>
            </a:r>
            <a:endParaRPr sz="3000"/>
          </a:p>
          <a:p>
            <a:pPr marL="457200" lvl="0" indent="-419100" algn="l" rtl="0">
              <a:spcBef>
                <a:spcPts val="0"/>
              </a:spcBef>
              <a:spcAft>
                <a:spcPts val="0"/>
              </a:spcAft>
              <a:buSzPts val="3000"/>
              <a:buChar char="-"/>
            </a:pPr>
            <a:r>
              <a:rPr lang="en" sz="3000"/>
              <a:t>Wind Turbine Technicians </a:t>
            </a:r>
            <a:endParaRPr sz="3000"/>
          </a:p>
          <a:p>
            <a:pPr marL="457200" lvl="0" indent="-419100" algn="l" rtl="0">
              <a:spcBef>
                <a:spcPts val="0"/>
              </a:spcBef>
              <a:spcAft>
                <a:spcPts val="0"/>
              </a:spcAft>
              <a:buSzPts val="3000"/>
              <a:buChar char="-"/>
            </a:pPr>
            <a:r>
              <a:rPr lang="en" sz="3000"/>
              <a:t>Maintenance Technicians</a:t>
            </a:r>
            <a:endParaRPr sz="3000"/>
          </a:p>
          <a:p>
            <a:pPr marL="457200" lvl="0" indent="0" algn="l" rtl="0">
              <a:spcBef>
                <a:spcPts val="0"/>
              </a:spcBef>
              <a:spcAft>
                <a:spcPts val="0"/>
              </a:spcAft>
              <a:buNone/>
            </a:pPr>
            <a:endParaRPr/>
          </a:p>
        </p:txBody>
      </p:sp>
      <p:sp>
        <p:nvSpPr>
          <p:cNvPr id="350" name="Google Shape;350;p68"/>
          <p:cNvSpPr txBox="1"/>
          <p:nvPr/>
        </p:nvSpPr>
        <p:spPr>
          <a:xfrm>
            <a:off x="4333175" y="3629375"/>
            <a:ext cx="4684200" cy="25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u="sng">
                <a:solidFill>
                  <a:schemeClr val="hlink"/>
                </a:solidFill>
                <a:hlinkClick r:id="rId6"/>
              </a:rPr>
              <a:t>https://www.renewableuk.com/page/Careers</a:t>
            </a:r>
            <a:endParaRPr sz="2400"/>
          </a:p>
          <a:p>
            <a:pPr marL="0" lvl="0" indent="0" algn="l" rtl="0">
              <a:spcBef>
                <a:spcPts val="0"/>
              </a:spcBef>
              <a:spcAft>
                <a:spcPts val="0"/>
              </a:spcAft>
              <a:buNone/>
            </a:pPr>
            <a:r>
              <a:rPr lang="en" sz="2400"/>
              <a:t>Link to great website relating to careers in renewables.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53"/>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06" name="Google Shape;206;p53"/>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07" name="Google Shape;207;p53"/>
          <p:cNvSpPr txBox="1"/>
          <p:nvPr/>
        </p:nvSpPr>
        <p:spPr>
          <a:xfrm>
            <a:off x="1249782" y="1628988"/>
            <a:ext cx="69846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What is the equation for kinetic energy?</a:t>
            </a:r>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What is the definition of non-renewable energy?</a:t>
            </a:r>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What is meant by carbon neutral?</a:t>
            </a:r>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Why do energy demands change?</a:t>
            </a:r>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What are the fossil fuels?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4"/>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13" name="Google Shape;213;p54"/>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14" name="Google Shape;214;p54"/>
          <p:cNvSpPr txBox="1">
            <a:spLocks noGrp="1"/>
          </p:cNvSpPr>
          <p:nvPr>
            <p:ph type="dt" idx="10"/>
          </p:nvPr>
        </p:nvSpPr>
        <p:spPr>
          <a:xfrm>
            <a:off x="342900" y="6356350"/>
            <a:ext cx="160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Wednesday, 19 May 2021</a:t>
            </a:r>
            <a:endParaRPr/>
          </a:p>
        </p:txBody>
      </p:sp>
      <p:sp>
        <p:nvSpPr>
          <p:cNvPr id="215" name="Google Shape;215;p54"/>
          <p:cNvSpPr txBox="1"/>
          <p:nvPr/>
        </p:nvSpPr>
        <p:spPr>
          <a:xfrm>
            <a:off x="1450504" y="1595534"/>
            <a:ext cx="6984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188" marR="0" lvl="0" indent="-457188" algn="l" rtl="0">
              <a:lnSpc>
                <a:spcPct val="150000"/>
              </a:lnSpc>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What is the equation for kinetic energy?</a:t>
            </a:r>
            <a:endParaRPr/>
          </a:p>
        </p:txBody>
      </p:sp>
      <p:graphicFrame>
        <p:nvGraphicFramePr>
          <p:cNvPr id="216" name="Google Shape;216;p54"/>
          <p:cNvGraphicFramePr/>
          <p:nvPr>
            <p:extLst>
              <p:ext uri="{D42A27DB-BD31-4B8C-83A1-F6EECF244321}">
                <p14:modId xmlns:p14="http://schemas.microsoft.com/office/powerpoint/2010/main" val="2272901206"/>
              </p:ext>
            </p:extLst>
          </p:nvPr>
        </p:nvGraphicFramePr>
        <p:xfrm>
          <a:off x="1886125" y="3584397"/>
          <a:ext cx="5371750" cy="1737390"/>
        </p:xfrm>
        <a:graphic>
          <a:graphicData uri="http://schemas.openxmlformats.org/drawingml/2006/table">
            <a:tbl>
              <a:tblPr firstRow="1" bandRow="1">
                <a:noFill/>
                <a:tableStyleId>{8AAF03C3-B0CB-44B8-8E26-A8CEE78BBB43}</a:tableStyleId>
              </a:tblPr>
              <a:tblGrid>
                <a:gridCol w="1584525">
                  <a:extLst>
                    <a:ext uri="{9D8B030D-6E8A-4147-A177-3AD203B41FA5}">
                      <a16:colId xmlns:a16="http://schemas.microsoft.com/office/drawing/2014/main" val="20000"/>
                    </a:ext>
                  </a:extLst>
                </a:gridCol>
                <a:gridCol w="208300">
                  <a:extLst>
                    <a:ext uri="{9D8B030D-6E8A-4147-A177-3AD203B41FA5}">
                      <a16:colId xmlns:a16="http://schemas.microsoft.com/office/drawing/2014/main" val="20001"/>
                    </a:ext>
                  </a:extLst>
                </a:gridCol>
                <a:gridCol w="70595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1195800">
                  <a:extLst>
                    <a:ext uri="{9D8B030D-6E8A-4147-A177-3AD203B41FA5}">
                      <a16:colId xmlns:a16="http://schemas.microsoft.com/office/drawing/2014/main" val="20004"/>
                    </a:ext>
                  </a:extLst>
                </a:gridCol>
                <a:gridCol w="208300">
                  <a:extLst>
                    <a:ext uri="{9D8B030D-6E8A-4147-A177-3AD203B41FA5}">
                      <a16:colId xmlns:a16="http://schemas.microsoft.com/office/drawing/2014/main" val="20005"/>
                    </a:ext>
                  </a:extLst>
                </a:gridCol>
                <a:gridCol w="1260575">
                  <a:extLst>
                    <a:ext uri="{9D8B030D-6E8A-4147-A177-3AD203B41FA5}">
                      <a16:colId xmlns:a16="http://schemas.microsoft.com/office/drawing/2014/main" val="20006"/>
                    </a:ext>
                  </a:extLst>
                </a:gridCol>
              </a:tblGrid>
              <a:tr h="370850">
                <a:tc>
                  <a:txBody>
                    <a:bodyPr/>
                    <a:lstStyle/>
                    <a:p>
                      <a:pPr marL="0" marR="0" lvl="0" indent="0" algn="ctr" rtl="0">
                        <a:spcBef>
                          <a:spcPts val="0"/>
                        </a:spcBef>
                        <a:spcAft>
                          <a:spcPts val="0"/>
                        </a:spcAft>
                        <a:buNone/>
                      </a:pPr>
                      <a:r>
                        <a:rPr lang="en" sz="2400" b="1">
                          <a:solidFill>
                            <a:srgbClr val="FF0000"/>
                          </a:solidFill>
                        </a:rPr>
                        <a:t>Kinetic energy</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½</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x</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mass</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x</a:t>
                      </a:r>
                      <a:endParaRPr sz="2400" b="1">
                        <a:solidFill>
                          <a:srgbClr val="FF000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FF0000"/>
                          </a:solidFill>
                        </a:rPr>
                        <a:t>velocity</a:t>
                      </a:r>
                      <a:r>
                        <a:rPr lang="en" sz="2400" b="1" baseline="30000">
                          <a:solidFill>
                            <a:srgbClr val="FF0000"/>
                          </a:solidFill>
                        </a:rPr>
                        <a:t>2</a:t>
                      </a:r>
                      <a:endParaRPr sz="2400" b="1">
                        <a:solidFill>
                          <a:srgbClr val="FF0000"/>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 sz="2400" b="1">
                          <a:solidFill>
                            <a:srgbClr val="00B050"/>
                          </a:solidFill>
                        </a:rPr>
                        <a:t>E</a:t>
                      </a:r>
                      <a:r>
                        <a:rPr lang="en" sz="2400" b="1" baseline="-25000">
                          <a:solidFill>
                            <a:srgbClr val="00B050"/>
                          </a:solidFill>
                        </a:rPr>
                        <a:t>k</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½</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x</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m</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x</a:t>
                      </a:r>
                      <a:endParaRPr sz="2400" b="1">
                        <a:solidFill>
                          <a:srgbClr val="00B05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00B050"/>
                          </a:solidFill>
                        </a:rPr>
                        <a:t>v</a:t>
                      </a:r>
                      <a:r>
                        <a:rPr lang="en" sz="2400" b="1" baseline="30000">
                          <a:solidFill>
                            <a:srgbClr val="00B050"/>
                          </a:solidFill>
                        </a:rPr>
                        <a:t>2</a:t>
                      </a:r>
                      <a:endParaRPr sz="2400" b="1">
                        <a:solidFill>
                          <a:srgbClr val="00B050"/>
                        </a:solidFill>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 sz="2400" b="1">
                          <a:solidFill>
                            <a:srgbClr val="7030A0"/>
                          </a:solidFill>
                        </a:rPr>
                        <a:t>(Joules)</a:t>
                      </a: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7030A0"/>
                          </a:solidFill>
                        </a:rPr>
                        <a:t>(kg)</a:t>
                      </a: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endParaRPr sz="2400" b="1">
                        <a:solidFill>
                          <a:srgbClr val="7030A0"/>
                        </a:solidFill>
                      </a:endParaRPr>
                    </a:p>
                  </a:txBody>
                  <a:tcPr marL="91450" marR="91450" marT="45725" marB="45725" anchor="ctr"/>
                </a:tc>
                <a:tc>
                  <a:txBody>
                    <a:bodyPr/>
                    <a:lstStyle/>
                    <a:p>
                      <a:pPr marL="0" marR="0" lvl="0" indent="0" algn="ctr" rtl="0">
                        <a:spcBef>
                          <a:spcPts val="0"/>
                        </a:spcBef>
                        <a:spcAft>
                          <a:spcPts val="0"/>
                        </a:spcAft>
                        <a:buNone/>
                      </a:pPr>
                      <a:r>
                        <a:rPr lang="en" sz="2400" b="1">
                          <a:solidFill>
                            <a:srgbClr val="7030A0"/>
                          </a:solidFill>
                        </a:rPr>
                        <a:t>(m/s)</a:t>
                      </a:r>
                      <a:endParaRPr sz="2400" b="1">
                        <a:solidFill>
                          <a:srgbClr val="7030A0"/>
                        </a:solidFill>
                      </a:endParaRPr>
                    </a:p>
                  </a:txBody>
                  <a:tcPr marL="91450" marR="91450" marT="45725" marB="45725" anchor="ctr"/>
                </a:tc>
                <a:extLst>
                  <a:ext uri="{0D108BD9-81ED-4DB2-BD59-A6C34878D82A}">
                    <a16:rowId xmlns:a16="http://schemas.microsoft.com/office/drawing/2014/main" val="10002"/>
                  </a:ext>
                </a:extLst>
              </a:tr>
            </a:tbl>
          </a:graphicData>
        </a:graphic>
      </p:graphicFrame>
      <p:pic>
        <p:nvPicPr>
          <p:cNvPr id="217" name="Google Shape;217;p54" descr="Image result for purple pen"/>
          <p:cNvPicPr preferRelativeResize="0"/>
          <p:nvPr/>
        </p:nvPicPr>
        <p:blipFill rotWithShape="1">
          <a:blip r:embed="rId4">
            <a:alphaModFix/>
          </a:blip>
          <a:srcRect/>
          <a:stretch/>
        </p:blipFill>
        <p:spPr>
          <a:xfrm>
            <a:off x="8197248" y="5656385"/>
            <a:ext cx="695232" cy="695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5"/>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23" name="Google Shape;223;p55"/>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24" name="Google Shape;224;p55"/>
          <p:cNvSpPr txBox="1">
            <a:spLocks noGrp="1"/>
          </p:cNvSpPr>
          <p:nvPr>
            <p:ph type="dt" idx="10"/>
          </p:nvPr>
        </p:nvSpPr>
        <p:spPr>
          <a:xfrm>
            <a:off x="342900" y="6356350"/>
            <a:ext cx="160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Wednesday, 19 May 2021</a:t>
            </a:r>
            <a:endParaRPr/>
          </a:p>
        </p:txBody>
      </p:sp>
      <p:sp>
        <p:nvSpPr>
          <p:cNvPr id="225" name="Google Shape;225;p55"/>
          <p:cNvSpPr txBox="1"/>
          <p:nvPr/>
        </p:nvSpPr>
        <p:spPr>
          <a:xfrm>
            <a:off x="935684" y="1617837"/>
            <a:ext cx="6984600" cy="461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400"/>
              <a:buFont typeface="Calibri"/>
              <a:buAutoNum type="arabicPeriod" startAt="2"/>
            </a:pPr>
            <a:r>
              <a:rPr lang="en" sz="2400">
                <a:solidFill>
                  <a:schemeClr val="dk1"/>
                </a:solidFill>
                <a:latin typeface="Calibri"/>
                <a:ea typeface="Calibri"/>
                <a:cs typeface="Calibri"/>
                <a:sym typeface="Calibri"/>
              </a:rPr>
              <a:t>What is the definition of non-renewable energy?</a:t>
            </a:r>
            <a:endParaRPr/>
          </a:p>
        </p:txBody>
      </p:sp>
      <p:sp>
        <p:nvSpPr>
          <p:cNvPr id="226" name="Google Shape;226;p55"/>
          <p:cNvSpPr txBox="1"/>
          <p:nvPr/>
        </p:nvSpPr>
        <p:spPr>
          <a:xfrm>
            <a:off x="1570800" y="3947464"/>
            <a:ext cx="6002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1">
                <a:solidFill>
                  <a:srgbClr val="FF0000"/>
                </a:solidFill>
                <a:latin typeface="Calibri"/>
                <a:ea typeface="Calibri"/>
                <a:cs typeface="Calibri"/>
                <a:sym typeface="Calibri"/>
              </a:rPr>
              <a:t>A renewable energy resource is one that is being (or can be) replenished as it is used.</a:t>
            </a:r>
            <a:endParaRPr sz="2400" b="1">
              <a:solidFill>
                <a:srgbClr val="FF0000"/>
              </a:solidFill>
              <a:latin typeface="Calibri"/>
              <a:ea typeface="Calibri"/>
              <a:cs typeface="Calibri"/>
              <a:sym typeface="Calibri"/>
            </a:endParaRPr>
          </a:p>
        </p:txBody>
      </p:sp>
      <p:pic>
        <p:nvPicPr>
          <p:cNvPr id="227" name="Google Shape;227;p55" descr="Image result for purple pen"/>
          <p:cNvPicPr preferRelativeResize="0"/>
          <p:nvPr/>
        </p:nvPicPr>
        <p:blipFill rotWithShape="1">
          <a:blip r:embed="rId4">
            <a:alphaModFix/>
          </a:blip>
          <a:srcRect/>
          <a:stretch/>
        </p:blipFill>
        <p:spPr>
          <a:xfrm>
            <a:off x="8197248" y="5656385"/>
            <a:ext cx="695232" cy="695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6"/>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33" name="Google Shape;233;p56"/>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34" name="Google Shape;234;p56"/>
          <p:cNvSpPr txBox="1">
            <a:spLocks noGrp="1"/>
          </p:cNvSpPr>
          <p:nvPr>
            <p:ph type="dt" idx="10"/>
          </p:nvPr>
        </p:nvSpPr>
        <p:spPr>
          <a:xfrm>
            <a:off x="342900" y="6356350"/>
            <a:ext cx="160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Wednesday, 19 May 2021</a:t>
            </a:r>
            <a:endParaRPr/>
          </a:p>
        </p:txBody>
      </p:sp>
      <p:sp>
        <p:nvSpPr>
          <p:cNvPr id="235" name="Google Shape;235;p56"/>
          <p:cNvSpPr txBox="1"/>
          <p:nvPr/>
        </p:nvSpPr>
        <p:spPr>
          <a:xfrm>
            <a:off x="935684" y="1528628"/>
            <a:ext cx="6984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Calibri"/>
              <a:buAutoNum type="arabicPeriod" startAt="3"/>
            </a:pPr>
            <a:r>
              <a:rPr lang="en" sz="2400">
                <a:solidFill>
                  <a:schemeClr val="dk1"/>
                </a:solidFill>
                <a:latin typeface="Calibri"/>
                <a:ea typeface="Calibri"/>
                <a:cs typeface="Calibri"/>
                <a:sym typeface="Calibri"/>
              </a:rPr>
              <a:t>What is meant by carbon neutral?</a:t>
            </a:r>
            <a:endParaRPr/>
          </a:p>
        </p:txBody>
      </p:sp>
      <p:sp>
        <p:nvSpPr>
          <p:cNvPr id="236" name="Google Shape;236;p56"/>
          <p:cNvSpPr txBox="1"/>
          <p:nvPr/>
        </p:nvSpPr>
        <p:spPr>
          <a:xfrm>
            <a:off x="1143000" y="3959573"/>
            <a:ext cx="6002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1">
                <a:solidFill>
                  <a:srgbClr val="FF0000"/>
                </a:solidFill>
                <a:latin typeface="Calibri"/>
                <a:ea typeface="Calibri"/>
                <a:cs typeface="Calibri"/>
                <a:sym typeface="Calibri"/>
              </a:rPr>
              <a:t>There is no overall increase in the amount of carbon entering the atmosphere. </a:t>
            </a:r>
            <a:endParaRPr sz="2400" b="1">
              <a:solidFill>
                <a:srgbClr val="FF0000"/>
              </a:solidFill>
              <a:latin typeface="Calibri"/>
              <a:ea typeface="Calibri"/>
              <a:cs typeface="Calibri"/>
              <a:sym typeface="Calibri"/>
            </a:endParaRPr>
          </a:p>
        </p:txBody>
      </p:sp>
      <p:pic>
        <p:nvPicPr>
          <p:cNvPr id="237" name="Google Shape;237;p56" descr="Image result for purple pen"/>
          <p:cNvPicPr preferRelativeResize="0"/>
          <p:nvPr/>
        </p:nvPicPr>
        <p:blipFill rotWithShape="1">
          <a:blip r:embed="rId4">
            <a:alphaModFix/>
          </a:blip>
          <a:srcRect/>
          <a:stretch/>
        </p:blipFill>
        <p:spPr>
          <a:xfrm>
            <a:off x="8197248" y="5656385"/>
            <a:ext cx="695232" cy="695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7"/>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43" name="Google Shape;243;p57"/>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44" name="Google Shape;244;p57"/>
          <p:cNvSpPr txBox="1">
            <a:spLocks noGrp="1"/>
          </p:cNvSpPr>
          <p:nvPr>
            <p:ph type="dt" idx="10"/>
          </p:nvPr>
        </p:nvSpPr>
        <p:spPr>
          <a:xfrm>
            <a:off x="342900" y="6356350"/>
            <a:ext cx="160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Wednesday, 19 May 2021</a:t>
            </a:r>
            <a:endParaRPr/>
          </a:p>
        </p:txBody>
      </p:sp>
      <p:sp>
        <p:nvSpPr>
          <p:cNvPr id="245" name="Google Shape;245;p57"/>
          <p:cNvSpPr txBox="1"/>
          <p:nvPr/>
        </p:nvSpPr>
        <p:spPr>
          <a:xfrm>
            <a:off x="1079700" y="1471673"/>
            <a:ext cx="6984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Calibri"/>
              <a:buAutoNum type="arabicPeriod" startAt="4"/>
            </a:pPr>
            <a:r>
              <a:rPr lang="en" sz="2400">
                <a:solidFill>
                  <a:schemeClr val="dk1"/>
                </a:solidFill>
                <a:latin typeface="Calibri"/>
                <a:ea typeface="Calibri"/>
                <a:cs typeface="Calibri"/>
                <a:sym typeface="Calibri"/>
              </a:rPr>
              <a:t>Why do energy demands change?</a:t>
            </a:r>
            <a:endParaRPr/>
          </a:p>
        </p:txBody>
      </p:sp>
      <p:sp>
        <p:nvSpPr>
          <p:cNvPr id="246" name="Google Shape;246;p57"/>
          <p:cNvSpPr txBox="1"/>
          <p:nvPr/>
        </p:nvSpPr>
        <p:spPr>
          <a:xfrm>
            <a:off x="1768908" y="3134682"/>
            <a:ext cx="60024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1">
                <a:solidFill>
                  <a:srgbClr val="FF0000"/>
                </a:solidFill>
                <a:latin typeface="Calibri"/>
                <a:ea typeface="Calibri"/>
                <a:cs typeface="Calibri"/>
                <a:sym typeface="Calibri"/>
              </a:rPr>
              <a:t>They change depending on:</a:t>
            </a:r>
            <a:endParaRPr/>
          </a:p>
          <a:p>
            <a:pPr marL="342900" marR="0" lvl="0" indent="-342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Time (see previous lesson)</a:t>
            </a:r>
            <a:endParaRPr/>
          </a:p>
          <a:p>
            <a:pPr marL="342900" marR="0" lvl="0" indent="-342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Electricity demands from technology and efficiency</a:t>
            </a:r>
            <a:endParaRPr/>
          </a:p>
          <a:p>
            <a:pPr marL="342900" marR="0" lvl="0" indent="-342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Transport</a:t>
            </a:r>
            <a:endParaRPr/>
          </a:p>
          <a:p>
            <a:pPr marL="342900" marR="0" lvl="0" indent="-342900" algn="l" rtl="0">
              <a:spcBef>
                <a:spcPts val="0"/>
              </a:spcBef>
              <a:spcAft>
                <a:spcPts val="0"/>
              </a:spcAft>
              <a:buClr>
                <a:srgbClr val="FF0000"/>
              </a:buClr>
              <a:buSzPts val="2400"/>
              <a:buFont typeface="Arial"/>
              <a:buChar char="•"/>
            </a:pPr>
            <a:r>
              <a:rPr lang="en" sz="2400" b="1">
                <a:solidFill>
                  <a:srgbClr val="FF0000"/>
                </a:solidFill>
                <a:latin typeface="Calibri"/>
                <a:ea typeface="Calibri"/>
                <a:cs typeface="Calibri"/>
                <a:sym typeface="Calibri"/>
              </a:rPr>
              <a:t>Industry</a:t>
            </a:r>
            <a:endParaRPr/>
          </a:p>
          <a:p>
            <a:pPr marL="342900" marR="0" lvl="0" indent="-190500" algn="l" rtl="0">
              <a:spcBef>
                <a:spcPts val="0"/>
              </a:spcBef>
              <a:spcAft>
                <a:spcPts val="0"/>
              </a:spcAft>
              <a:buClr>
                <a:schemeClr val="dk1"/>
              </a:buClr>
              <a:buSzPts val="2400"/>
              <a:buFont typeface="Arial"/>
              <a:buNone/>
            </a:pPr>
            <a:endParaRPr sz="2400" b="1">
              <a:solidFill>
                <a:srgbClr val="FF0000"/>
              </a:solidFill>
              <a:latin typeface="Calibri"/>
              <a:ea typeface="Calibri"/>
              <a:cs typeface="Calibri"/>
              <a:sym typeface="Calibri"/>
            </a:endParaRPr>
          </a:p>
          <a:p>
            <a:pPr marL="0" marR="0" lvl="0" indent="0" algn="r" rtl="0">
              <a:spcBef>
                <a:spcPts val="0"/>
              </a:spcBef>
              <a:spcAft>
                <a:spcPts val="0"/>
              </a:spcAft>
              <a:buNone/>
            </a:pPr>
            <a:r>
              <a:rPr lang="en" sz="2400" b="1">
                <a:solidFill>
                  <a:srgbClr val="FF0000"/>
                </a:solidFill>
                <a:latin typeface="Calibri"/>
                <a:ea typeface="Calibri"/>
                <a:cs typeface="Calibri"/>
                <a:sym typeface="Calibri"/>
              </a:rPr>
              <a:t>Any two of these</a:t>
            </a:r>
            <a:endParaRPr/>
          </a:p>
        </p:txBody>
      </p:sp>
      <p:pic>
        <p:nvPicPr>
          <p:cNvPr id="247" name="Google Shape;247;p57" descr="Image result for purple pen"/>
          <p:cNvPicPr preferRelativeResize="0"/>
          <p:nvPr/>
        </p:nvPicPr>
        <p:blipFill rotWithShape="1">
          <a:blip r:embed="rId4">
            <a:alphaModFix/>
          </a:blip>
          <a:srcRect/>
          <a:stretch/>
        </p:blipFill>
        <p:spPr>
          <a:xfrm>
            <a:off x="8197248" y="5656385"/>
            <a:ext cx="695232" cy="695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5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fade">
                                      <p:cBhvr>
                                        <p:cTn id="12" dur="500"/>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fade">
                                      <p:cBhvr>
                                        <p:cTn id="17" dur="500"/>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fade">
                                      <p:cBhvr>
                                        <p:cTn id="22" dur="500"/>
                                        <p:tgtEl>
                                          <p:spTgt spid="2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
                                            <p:txEl>
                                              <p:pRg st="4" end="4"/>
                                            </p:txEl>
                                          </p:spTgt>
                                        </p:tgtEl>
                                        <p:attrNameLst>
                                          <p:attrName>style.visibility</p:attrName>
                                        </p:attrNameLst>
                                      </p:cBhvr>
                                      <p:to>
                                        <p:strVal val="visible"/>
                                      </p:to>
                                    </p:set>
                                    <p:animEffect transition="in" filter="fade">
                                      <p:cBhvr>
                                        <p:cTn id="27" dur="500"/>
                                        <p:tgtEl>
                                          <p:spTgt spid="2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6">
                                            <p:txEl>
                                              <p:pRg st="5" end="5"/>
                                            </p:txEl>
                                          </p:spTgt>
                                        </p:tgtEl>
                                        <p:attrNameLst>
                                          <p:attrName>style.visibility</p:attrName>
                                        </p:attrNameLst>
                                      </p:cBhvr>
                                      <p:to>
                                        <p:strVal val="visible"/>
                                      </p:to>
                                    </p:set>
                                    <p:animEffect transition="in" filter="fade">
                                      <p:cBhvr>
                                        <p:cTn id="32" dur="500"/>
                                        <p:tgtEl>
                                          <p:spTgt spid="2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6">
                                            <p:txEl>
                                              <p:pRg st="6" end="6"/>
                                            </p:txEl>
                                          </p:spTgt>
                                        </p:tgtEl>
                                        <p:attrNameLst>
                                          <p:attrName>style.visibility</p:attrName>
                                        </p:attrNameLst>
                                      </p:cBhvr>
                                      <p:to>
                                        <p:strVal val="visible"/>
                                      </p:to>
                                    </p:set>
                                    <p:animEffect transition="in" filter="fade">
                                      <p:cBhvr>
                                        <p:cTn id="37" dur="500"/>
                                        <p:tgtEl>
                                          <p:spTgt spid="2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8"/>
          <p:cNvSpPr txBox="1">
            <a:spLocks noGrp="1"/>
          </p:cNvSpPr>
          <p:nvPr>
            <p:ph type="title"/>
          </p:nvPr>
        </p:nvSpPr>
        <p:spPr>
          <a:xfrm>
            <a:off x="4427984" y="274639"/>
            <a:ext cx="4464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5 questions…</a:t>
            </a:r>
            <a:endParaRPr/>
          </a:p>
        </p:txBody>
      </p:sp>
      <p:pic>
        <p:nvPicPr>
          <p:cNvPr id="253" name="Google Shape;253;p58"/>
          <p:cNvPicPr preferRelativeResize="0">
            <a:picLocks noGrp="1"/>
          </p:cNvPicPr>
          <p:nvPr>
            <p:ph type="body" idx="1"/>
          </p:nvPr>
        </p:nvPicPr>
        <p:blipFill rotWithShape="1">
          <a:blip r:embed="rId3">
            <a:alphaModFix/>
          </a:blip>
          <a:srcRect/>
          <a:stretch/>
        </p:blipFill>
        <p:spPr>
          <a:xfrm>
            <a:off x="1907704" y="-123395"/>
            <a:ext cx="2131500" cy="1421100"/>
          </a:xfrm>
          <a:prstGeom prst="rect">
            <a:avLst/>
          </a:prstGeom>
          <a:noFill/>
          <a:ln>
            <a:noFill/>
          </a:ln>
        </p:spPr>
      </p:pic>
      <p:sp>
        <p:nvSpPr>
          <p:cNvPr id="254" name="Google Shape;254;p58"/>
          <p:cNvSpPr txBox="1">
            <a:spLocks noGrp="1"/>
          </p:cNvSpPr>
          <p:nvPr>
            <p:ph type="dt" idx="10"/>
          </p:nvPr>
        </p:nvSpPr>
        <p:spPr>
          <a:xfrm>
            <a:off x="342900" y="6356350"/>
            <a:ext cx="1600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Wednesday, 19 May 2021</a:t>
            </a:r>
            <a:endParaRPr/>
          </a:p>
        </p:txBody>
      </p:sp>
      <p:sp>
        <p:nvSpPr>
          <p:cNvPr id="255" name="Google Shape;255;p58"/>
          <p:cNvSpPr txBox="1"/>
          <p:nvPr/>
        </p:nvSpPr>
        <p:spPr>
          <a:xfrm>
            <a:off x="1523135" y="1614522"/>
            <a:ext cx="6984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Calibri"/>
              <a:buAutoNum type="arabicPeriod" startAt="5"/>
            </a:pPr>
            <a:r>
              <a:rPr lang="en" sz="2400">
                <a:solidFill>
                  <a:schemeClr val="dk1"/>
                </a:solidFill>
                <a:latin typeface="Calibri"/>
                <a:ea typeface="Calibri"/>
                <a:cs typeface="Calibri"/>
                <a:sym typeface="Calibri"/>
              </a:rPr>
              <a:t>What are the fossil fuels?</a:t>
            </a:r>
            <a:endParaRPr/>
          </a:p>
        </p:txBody>
      </p:sp>
      <p:sp>
        <p:nvSpPr>
          <p:cNvPr id="256" name="Google Shape;256;p58"/>
          <p:cNvSpPr txBox="1"/>
          <p:nvPr/>
        </p:nvSpPr>
        <p:spPr>
          <a:xfrm>
            <a:off x="1426784" y="3677636"/>
            <a:ext cx="60024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1">
                <a:solidFill>
                  <a:srgbClr val="FF0000"/>
                </a:solidFill>
                <a:latin typeface="Calibri"/>
                <a:ea typeface="Calibri"/>
                <a:cs typeface="Calibri"/>
                <a:sym typeface="Calibri"/>
              </a:rPr>
              <a:t>Fossil fuels (coal, oil, and gas) are natural resources that form underground over millions of years and are burnt to release energy.</a:t>
            </a:r>
            <a:endParaRPr sz="2400" b="1">
              <a:solidFill>
                <a:srgbClr val="FF0000"/>
              </a:solidFill>
              <a:latin typeface="Calibri"/>
              <a:ea typeface="Calibri"/>
              <a:cs typeface="Calibri"/>
              <a:sym typeface="Calibri"/>
            </a:endParaRPr>
          </a:p>
        </p:txBody>
      </p:sp>
      <p:pic>
        <p:nvPicPr>
          <p:cNvPr id="257" name="Google Shape;257;p58" descr="Image result for purple pen"/>
          <p:cNvPicPr preferRelativeResize="0"/>
          <p:nvPr/>
        </p:nvPicPr>
        <p:blipFill rotWithShape="1">
          <a:blip r:embed="rId4">
            <a:alphaModFix/>
          </a:blip>
          <a:srcRect/>
          <a:stretch/>
        </p:blipFill>
        <p:spPr>
          <a:xfrm>
            <a:off x="8197248" y="5656385"/>
            <a:ext cx="695232" cy="695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9"/>
          <p:cNvSpPr txBox="1"/>
          <p:nvPr/>
        </p:nvSpPr>
        <p:spPr>
          <a:xfrm>
            <a:off x="586625" y="1298975"/>
            <a:ext cx="2933100" cy="149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63" name="Google Shape;263;p59"/>
          <p:cNvPicPr preferRelativeResize="0"/>
          <p:nvPr/>
        </p:nvPicPr>
        <p:blipFill>
          <a:blip r:embed="rId3">
            <a:alphaModFix/>
          </a:blip>
          <a:stretch>
            <a:fillRect/>
          </a:stretch>
        </p:blipFill>
        <p:spPr>
          <a:xfrm>
            <a:off x="8223877" y="54175"/>
            <a:ext cx="778222" cy="773357"/>
          </a:xfrm>
          <a:prstGeom prst="rect">
            <a:avLst/>
          </a:prstGeom>
          <a:noFill/>
          <a:ln>
            <a:noFill/>
          </a:ln>
        </p:spPr>
      </p:pic>
      <p:sp>
        <p:nvSpPr>
          <p:cNvPr id="264" name="Google Shape;264;p59"/>
          <p:cNvSpPr txBox="1"/>
          <p:nvPr/>
        </p:nvSpPr>
        <p:spPr>
          <a:xfrm>
            <a:off x="70950" y="2211050"/>
            <a:ext cx="9002100" cy="2964600"/>
          </a:xfrm>
          <a:prstGeom prst="rect">
            <a:avLst/>
          </a:prstGeom>
          <a:noFill/>
          <a:ln w="9525" cap="flat" cmpd="sng">
            <a:solidFill>
              <a:srgbClr val="8E7CC3"/>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333333"/>
                </a:solidFill>
                <a:highlight>
                  <a:srgbClr val="FFFFFF"/>
                </a:highlight>
              </a:rPr>
              <a:t>Offshore wind power generation has become an increasingly promising source of renewable energy. Much about the aerodynamic effects of larger wind farms, however, remains poorly understood. New work in this week's Journal of Renewable and Sustainable Energy, from AIP Publishing, looks to provide more insight into how the structures necessary for wind farms affect air flow.</a:t>
            </a:r>
            <a:endParaRPr sz="1800" b="1">
              <a:solidFill>
                <a:srgbClr val="333333"/>
              </a:solidFill>
              <a:highlight>
                <a:srgbClr val="FFFFFF"/>
              </a:highlight>
            </a:endParaRPr>
          </a:p>
          <a:p>
            <a:pPr marL="0" lvl="0" indent="0" algn="l" rtl="0">
              <a:lnSpc>
                <a:spcPct val="115000"/>
              </a:lnSpc>
              <a:spcBef>
                <a:spcPts val="800"/>
              </a:spcBef>
              <a:spcAft>
                <a:spcPts val="0"/>
              </a:spcAft>
              <a:buNone/>
            </a:pPr>
            <a:r>
              <a:rPr lang="en" sz="1800" b="1">
                <a:solidFill>
                  <a:srgbClr val="333333"/>
                </a:solidFill>
                <a:highlight>
                  <a:srgbClr val="FFFFFF"/>
                </a:highlight>
              </a:rPr>
              <a:t>Scientists from Cranfield University and the University of Oxford present a theoretical model for estimating the aerodynamic effects of wind turbine towers on the performance of wind farms. </a:t>
            </a:r>
            <a:endParaRPr sz="1800" b="1">
              <a:solidFill>
                <a:srgbClr val="333333"/>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a:solidFill>
                <a:srgbClr val="333333"/>
              </a:solidFill>
              <a:highlight>
                <a:srgbClr val="FFFFFF"/>
              </a:highlight>
            </a:endParaRPr>
          </a:p>
          <a:p>
            <a:pPr marL="0" lvl="0" indent="0" algn="l" rtl="0">
              <a:spcBef>
                <a:spcPts val="800"/>
              </a:spcBef>
              <a:spcAft>
                <a:spcPts val="0"/>
              </a:spcAft>
              <a:buNone/>
            </a:pPr>
            <a:endParaRPr/>
          </a:p>
        </p:txBody>
      </p:sp>
      <p:pic>
        <p:nvPicPr>
          <p:cNvPr id="265" name="Google Shape;265;p59"/>
          <p:cNvPicPr preferRelativeResize="0"/>
          <p:nvPr/>
        </p:nvPicPr>
        <p:blipFill rotWithShape="1">
          <a:blip r:embed="rId4">
            <a:alphaModFix/>
          </a:blip>
          <a:srcRect t="11331" r="71040" b="81490"/>
          <a:stretch/>
        </p:blipFill>
        <p:spPr>
          <a:xfrm>
            <a:off x="70950" y="1195550"/>
            <a:ext cx="3700951" cy="687974"/>
          </a:xfrm>
          <a:prstGeom prst="rect">
            <a:avLst/>
          </a:prstGeom>
          <a:noFill/>
          <a:ln>
            <a:noFill/>
          </a:ln>
        </p:spPr>
      </p:pic>
      <p:graphicFrame>
        <p:nvGraphicFramePr>
          <p:cNvPr id="266" name="Google Shape;266;p59"/>
          <p:cNvGraphicFramePr/>
          <p:nvPr/>
        </p:nvGraphicFramePr>
        <p:xfrm>
          <a:off x="0" y="4865050"/>
          <a:ext cx="8195925" cy="1658467"/>
        </p:xfrm>
        <a:graphic>
          <a:graphicData uri="http://schemas.openxmlformats.org/drawingml/2006/table">
            <a:tbl>
              <a:tblPr>
                <a:noFill/>
                <a:tableStyleId>{82715258-7845-493A-82F3-5137703408A9}</a:tableStyleId>
              </a:tblPr>
              <a:tblGrid>
                <a:gridCol w="1687775">
                  <a:extLst>
                    <a:ext uri="{9D8B030D-6E8A-4147-A177-3AD203B41FA5}">
                      <a16:colId xmlns:a16="http://schemas.microsoft.com/office/drawing/2014/main" val="20000"/>
                    </a:ext>
                  </a:extLst>
                </a:gridCol>
                <a:gridCol w="65081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t>Grade 8 </a:t>
                      </a:r>
                      <a:endParaRPr b="1"/>
                    </a:p>
                  </a:txBody>
                  <a:tcPr marL="91425" marR="91425" marT="91425" marB="91425">
                    <a:solidFill>
                      <a:srgbClr val="EAD1DC"/>
                    </a:solidFill>
                  </a:tcPr>
                </a:tc>
                <a:tc>
                  <a:txBody>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Evaluate the different responses of students using data to support your answers</a:t>
                      </a:r>
                      <a:endParaRPr b="1"/>
                    </a:p>
                  </a:txBody>
                  <a:tcPr marL="91425" marR="91425" marT="91425" marB="91425">
                    <a:solidFill>
                      <a:srgbClr val="EAD1D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Grade 6</a:t>
                      </a:r>
                      <a:endParaRPr b="1"/>
                    </a:p>
                  </a:txBody>
                  <a:tcPr marL="91425" marR="91425" marT="91425" marB="91425">
                    <a:solidFill>
                      <a:srgbClr val="EAD1DC"/>
                    </a:solidFill>
                  </a:tcPr>
                </a:tc>
                <a:tc>
                  <a:txBody>
                    <a:bodyPr/>
                    <a:lstStyle/>
                    <a:p>
                      <a:pPr marL="0" lvl="0" indent="0" algn="l" rtl="0">
                        <a:spcBef>
                          <a:spcPts val="0"/>
                        </a:spcBef>
                        <a:spcAft>
                          <a:spcPts val="0"/>
                        </a:spcAft>
                        <a:buNone/>
                      </a:pPr>
                      <a:r>
                        <a:rPr lang="en" b="1"/>
                        <a:t>Identify errors in other students’ investigations </a:t>
                      </a:r>
                      <a:endParaRPr b="1"/>
                    </a:p>
                  </a:txBody>
                  <a:tcPr marL="91425" marR="91425" marT="91425" marB="91425">
                    <a:solidFill>
                      <a:srgbClr val="EAD1DC"/>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t>Grade 4 </a:t>
                      </a:r>
                      <a:endParaRPr b="1"/>
                    </a:p>
                  </a:txBody>
                  <a:tcPr marL="91425" marR="91425" marT="91425" marB="91425">
                    <a:solidFill>
                      <a:srgbClr val="EAD1DC"/>
                    </a:solidFill>
                  </a:tcPr>
                </a:tc>
                <a:tc>
                  <a:txBody>
                    <a:bodyPr/>
                    <a:lstStyle/>
                    <a:p>
                      <a:pPr marL="0" lvl="0" indent="0" algn="l" rtl="0">
                        <a:spcBef>
                          <a:spcPts val="0"/>
                        </a:spcBef>
                        <a:spcAft>
                          <a:spcPts val="0"/>
                        </a:spcAft>
                        <a:buNone/>
                      </a:pPr>
                      <a:r>
                        <a:rPr lang="en" b="1"/>
                        <a:t>Set up and complete an investigation into the voltage output of turbines with different numbers of blades </a:t>
                      </a:r>
                      <a:endParaRPr b="1"/>
                    </a:p>
                  </a:txBody>
                  <a:tcPr marL="91425" marR="91425" marT="91425" marB="91425">
                    <a:solidFill>
                      <a:srgbClr val="EAD1DC"/>
                    </a:solidFill>
                  </a:tcPr>
                </a:tc>
                <a:extLst>
                  <a:ext uri="{0D108BD9-81ED-4DB2-BD59-A6C34878D82A}">
                    <a16:rowId xmlns:a16="http://schemas.microsoft.com/office/drawing/2014/main" val="10002"/>
                  </a:ext>
                </a:extLst>
              </a:tr>
            </a:tbl>
          </a:graphicData>
        </a:graphic>
      </p:graphicFrame>
      <p:sp>
        <p:nvSpPr>
          <p:cNvPr id="267" name="Google Shape;267;p59"/>
          <p:cNvSpPr/>
          <p:nvPr/>
        </p:nvSpPr>
        <p:spPr>
          <a:xfrm>
            <a:off x="206000" y="0"/>
            <a:ext cx="8017800" cy="11955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Trebuchet MS"/>
              <a:buNone/>
            </a:pPr>
            <a:r>
              <a:rPr lang="en" sz="1800">
                <a:solidFill>
                  <a:srgbClr val="000000"/>
                </a:solidFill>
                <a:latin typeface="Trebuchet MS"/>
                <a:ea typeface="Trebuchet MS"/>
                <a:cs typeface="Trebuchet MS"/>
                <a:sym typeface="Trebuchet MS"/>
              </a:rPr>
              <a:t>Today you will learn to...</a:t>
            </a:r>
            <a:endParaRPr>
              <a:solidFill>
                <a:srgbClr val="000000"/>
              </a:solidFill>
            </a:endParaRPr>
          </a:p>
          <a:p>
            <a:pPr marL="0" lvl="0" indent="0" algn="l" rtl="0">
              <a:spcBef>
                <a:spcPts val="0"/>
              </a:spcBef>
              <a:spcAft>
                <a:spcPts val="0"/>
              </a:spcAft>
              <a:buClr>
                <a:srgbClr val="000000"/>
              </a:buClr>
              <a:buFont typeface="Trebuchet MS"/>
              <a:buNone/>
            </a:pPr>
            <a:r>
              <a:rPr lang="en" sz="2400" i="1">
                <a:solidFill>
                  <a:srgbClr val="000000"/>
                </a:solidFill>
              </a:rPr>
              <a:t>evaluate the </a:t>
            </a:r>
            <a:r>
              <a:rPr lang="en" sz="2400" i="1"/>
              <a:t>effectiveness of wind turbines when they have different blades.</a:t>
            </a:r>
            <a:endParaRPr sz="2400"/>
          </a:p>
        </p:txBody>
      </p:sp>
      <p:pic>
        <p:nvPicPr>
          <p:cNvPr id="268" name="Google Shape;268;p59" descr="A wind farm off the coast of Yorkshire, set to become the world's largest, has generated electricity for the first time.&#10;&#10;The turbines are being constructed 75 miles out to sea and will be able to power the equivalent of a million homes once it has been fully built.&#10;&#10;Those working on Hornsea Project One have said it &quot;lowest cost solution&quot; to generating clean energy.&#10;&#10;Project worker Duncan Clark told ITV News: The scale has transformed, we're now using much bigger turbines, we're now installing much bigger wind farms, we're also doing it much further offshore.&quot;&#10;&#10;He added: &quot;It's probably the best and lowest cost solution that we've got available to us.&quot;&#10;&#10;• Subscribe to ITV News on YouTube: http://bit.ly/2lOHmNj &#10;• Get breaking news and more stories at http://www.itv.com/news&#10;&#10;Follow ITV News on Facebook: https://www.facebook.com/itvnews/ &#10;Follow ITV News on Twitter: https://twitter.com/itvnews &#10;Follow ITV News on Instagram: https://www.instagram.com/itvnews/" title="World's largest offshore wind farm generates electricity for the first time | ITV News">
            <a:hlinkClick r:id="rId5"/>
          </p:cNvPr>
          <p:cNvPicPr preferRelativeResize="0"/>
          <p:nvPr/>
        </p:nvPicPr>
        <p:blipFill>
          <a:blip r:embed="rId6">
            <a:alphaModFix/>
          </a:blip>
          <a:stretch>
            <a:fillRect/>
          </a:stretch>
        </p:blipFill>
        <p:spPr>
          <a:xfrm>
            <a:off x="7246022" y="827525"/>
            <a:ext cx="1691978" cy="1268975"/>
          </a:xfrm>
          <a:prstGeom prst="rect">
            <a:avLst/>
          </a:prstGeom>
          <a:noFill/>
          <a:ln>
            <a:noFill/>
          </a:ln>
        </p:spPr>
      </p:pic>
      <p:sp>
        <p:nvSpPr>
          <p:cNvPr id="269" name="Google Shape;269;p59"/>
          <p:cNvSpPr txBox="1"/>
          <p:nvPr/>
        </p:nvSpPr>
        <p:spPr>
          <a:xfrm>
            <a:off x="4049475" y="1273625"/>
            <a:ext cx="3118800" cy="7734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t>Give this video a watch to start the lesson.</a:t>
            </a:r>
            <a:endParaRPr sz="2100"/>
          </a:p>
        </p:txBody>
      </p:sp>
      <p:pic>
        <p:nvPicPr>
          <p:cNvPr id="270" name="Google Shape;270;p59"/>
          <p:cNvPicPr preferRelativeResize="0"/>
          <p:nvPr/>
        </p:nvPicPr>
        <p:blipFill>
          <a:blip r:embed="rId7">
            <a:alphaModFix/>
          </a:blip>
          <a:stretch>
            <a:fillRect/>
          </a:stretch>
        </p:blipFill>
        <p:spPr>
          <a:xfrm>
            <a:off x="8014135" y="5000003"/>
            <a:ext cx="1197706" cy="1195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0"/>
          <p:cNvSpPr txBox="1">
            <a:spLocks noGrp="1"/>
          </p:cNvSpPr>
          <p:nvPr>
            <p:ph type="subTitle" idx="1"/>
          </p:nvPr>
        </p:nvSpPr>
        <p:spPr>
          <a:xfrm>
            <a:off x="685800" y="3786737"/>
            <a:ext cx="7772400" cy="1046400"/>
          </a:xfrm>
          <a:prstGeom prst="rect">
            <a:avLst/>
          </a:prstGeom>
        </p:spPr>
        <p:txBody>
          <a:bodyPr spcFirstLastPara="1" wrap="square" lIns="91425" tIns="91425" rIns="91425" bIns="91425" anchor="t" anchorCtr="0">
            <a:noAutofit/>
          </a:bodyPr>
          <a:lstStyle/>
          <a:p>
            <a:pPr marL="0" lvl="0" indent="190500" algn="ctr" rtl="0">
              <a:spcBef>
                <a:spcPts val="0"/>
              </a:spcBef>
              <a:spcAft>
                <a:spcPts val="0"/>
              </a:spcAft>
              <a:buNone/>
            </a:pPr>
            <a:endParaRPr/>
          </a:p>
        </p:txBody>
      </p:sp>
      <p:sp>
        <p:nvSpPr>
          <p:cNvPr id="276" name="Google Shape;276;p60"/>
          <p:cNvSpPr txBox="1">
            <a:spLocks noGrp="1"/>
          </p:cNvSpPr>
          <p:nvPr>
            <p:ph type="ctrTitle"/>
          </p:nvPr>
        </p:nvSpPr>
        <p:spPr>
          <a:xfrm>
            <a:off x="685800" y="2111123"/>
            <a:ext cx="7772400" cy="1546500"/>
          </a:xfrm>
          <a:prstGeom prst="rect">
            <a:avLst/>
          </a:prstGeom>
        </p:spPr>
        <p:txBody>
          <a:bodyPr spcFirstLastPara="1" wrap="square" lIns="91425" tIns="91425" rIns="91425" bIns="91425" anchor="b" anchorCtr="0">
            <a:noAutofit/>
          </a:bodyPr>
          <a:lstStyle/>
          <a:p>
            <a:pPr marL="0" lvl="0" indent="304800" algn="ctr" rtl="0">
              <a:spcBef>
                <a:spcPts val="0"/>
              </a:spcBef>
              <a:spcAft>
                <a:spcPts val="0"/>
              </a:spcAft>
              <a:buNone/>
            </a:pPr>
            <a:endParaRPr/>
          </a:p>
        </p:txBody>
      </p:sp>
      <p:pic>
        <p:nvPicPr>
          <p:cNvPr id="277" name="Google Shape;277;p60"/>
          <p:cNvPicPr preferRelativeResize="0"/>
          <p:nvPr/>
        </p:nvPicPr>
        <p:blipFill rotWithShape="1">
          <a:blip r:embed="rId3">
            <a:alphaModFix/>
          </a:blip>
          <a:srcRect/>
          <a:stretch/>
        </p:blipFill>
        <p:spPr>
          <a:xfrm>
            <a:off x="589135" y="742402"/>
            <a:ext cx="8203380" cy="5708057"/>
          </a:xfrm>
          <a:prstGeom prst="rect">
            <a:avLst/>
          </a:prstGeom>
          <a:noFill/>
          <a:ln>
            <a:noFill/>
          </a:ln>
        </p:spPr>
      </p:pic>
      <p:sp>
        <p:nvSpPr>
          <p:cNvPr id="278" name="Google Shape;278;p60"/>
          <p:cNvSpPr txBox="1"/>
          <p:nvPr/>
        </p:nvSpPr>
        <p:spPr>
          <a:xfrm>
            <a:off x="1240389" y="74894"/>
            <a:ext cx="3534600" cy="9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a:p>
            <a:pPr marL="0" marR="0" lvl="0" indent="0" algn="ctr" rtl="0">
              <a:spcBef>
                <a:spcPts val="0"/>
              </a:spcBef>
              <a:spcAft>
                <a:spcPts val="0"/>
              </a:spcAft>
              <a:buNone/>
            </a:pPr>
            <a:endParaRPr sz="4400" b="1">
              <a:solidFill>
                <a:srgbClr val="000000"/>
              </a:solidFill>
              <a:latin typeface="Calibri"/>
              <a:ea typeface="Calibri"/>
              <a:cs typeface="Calibri"/>
              <a:sym typeface="Calibri"/>
            </a:endParaRPr>
          </a:p>
        </p:txBody>
      </p:sp>
      <p:sp>
        <p:nvSpPr>
          <p:cNvPr id="279" name="Google Shape;279;p60"/>
          <p:cNvSpPr txBox="1"/>
          <p:nvPr/>
        </p:nvSpPr>
        <p:spPr>
          <a:xfrm>
            <a:off x="2143809" y="182744"/>
            <a:ext cx="48564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4400" b="1">
                <a:solidFill>
                  <a:srgbClr val="000000"/>
                </a:solidFill>
                <a:latin typeface="Calibri"/>
                <a:ea typeface="Calibri"/>
                <a:cs typeface="Calibri"/>
                <a:sym typeface="Calibri"/>
              </a:rPr>
              <a:t>Wind Power</a:t>
            </a:r>
            <a:endParaRPr sz="4400" b="1">
              <a:solidFill>
                <a:srgbClr val="000000"/>
              </a:solidFill>
              <a:latin typeface="Calibri"/>
              <a:ea typeface="Calibri"/>
              <a:cs typeface="Calibri"/>
              <a:sym typeface="Calibri"/>
            </a:endParaRPr>
          </a:p>
        </p:txBody>
      </p:sp>
      <p:sp>
        <p:nvSpPr>
          <p:cNvPr id="280" name="Google Shape;280;p60"/>
          <p:cNvSpPr/>
          <p:nvPr/>
        </p:nvSpPr>
        <p:spPr>
          <a:xfrm>
            <a:off x="668537" y="1636544"/>
            <a:ext cx="7729500" cy="120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333399"/>
              </a:buClr>
              <a:buSzPts val="2000"/>
              <a:buFont typeface="Arial"/>
              <a:buChar char="+"/>
            </a:pPr>
            <a:r>
              <a:rPr lang="en" sz="2000" b="1">
                <a:solidFill>
                  <a:srgbClr val="333399"/>
                </a:solidFill>
                <a:latin typeface="Comic Sans MS"/>
                <a:ea typeface="Comic Sans MS"/>
                <a:cs typeface="Comic Sans MS"/>
                <a:sym typeface="Comic Sans MS"/>
              </a:rPr>
              <a:t>Renewable</a:t>
            </a:r>
            <a:endParaRPr/>
          </a:p>
          <a:p>
            <a:pPr marL="342900" marR="0" lvl="0" indent="-342900" algn="l" rtl="0">
              <a:lnSpc>
                <a:spcPct val="80000"/>
              </a:lnSpc>
              <a:spcBef>
                <a:spcPts val="400"/>
              </a:spcBef>
              <a:spcAft>
                <a:spcPts val="0"/>
              </a:spcAft>
              <a:buClr>
                <a:srgbClr val="333399"/>
              </a:buClr>
              <a:buSzPts val="2000"/>
              <a:buFont typeface="Arial"/>
              <a:buChar char="+"/>
            </a:pPr>
            <a:r>
              <a:rPr lang="en" sz="2000" b="1">
                <a:solidFill>
                  <a:srgbClr val="333399"/>
                </a:solidFill>
                <a:latin typeface="Comic Sans MS"/>
                <a:ea typeface="Comic Sans MS"/>
                <a:cs typeface="Comic Sans MS"/>
                <a:sym typeface="Comic Sans MS"/>
              </a:rPr>
              <a:t>No CO</a:t>
            </a:r>
            <a:r>
              <a:rPr lang="en" sz="2000" b="1" baseline="-25000">
                <a:solidFill>
                  <a:srgbClr val="333399"/>
                </a:solidFill>
                <a:latin typeface="Comic Sans MS"/>
                <a:ea typeface="Comic Sans MS"/>
                <a:cs typeface="Comic Sans MS"/>
                <a:sym typeface="Comic Sans MS"/>
              </a:rPr>
              <a:t>2</a:t>
            </a:r>
            <a:r>
              <a:rPr lang="en" sz="2000" b="1">
                <a:solidFill>
                  <a:srgbClr val="333399"/>
                </a:solidFill>
                <a:latin typeface="Comic Sans MS"/>
                <a:ea typeface="Comic Sans MS"/>
                <a:cs typeface="Comic Sans MS"/>
                <a:sym typeface="Comic Sans MS"/>
              </a:rPr>
              <a:t>, because nothing gets burned</a:t>
            </a:r>
            <a:endParaRPr/>
          </a:p>
          <a:p>
            <a:pPr marL="342900" marR="0" lvl="0" indent="-342900" algn="l" rtl="0">
              <a:lnSpc>
                <a:spcPct val="80000"/>
              </a:lnSpc>
              <a:spcBef>
                <a:spcPts val="400"/>
              </a:spcBef>
              <a:spcAft>
                <a:spcPts val="0"/>
              </a:spcAft>
              <a:buClr>
                <a:srgbClr val="333399"/>
              </a:buClr>
              <a:buSzPts val="2000"/>
              <a:buFont typeface="Arial"/>
              <a:buChar char="+"/>
            </a:pPr>
            <a:r>
              <a:rPr lang="en" sz="2000" b="1">
                <a:solidFill>
                  <a:srgbClr val="333399"/>
                </a:solidFill>
                <a:latin typeface="Comic Sans MS"/>
                <a:ea typeface="Comic Sans MS"/>
                <a:cs typeface="Comic Sans MS"/>
                <a:sym typeface="Comic Sans MS"/>
              </a:rPr>
              <a:t>Turbines are quite cheap and easy to build, so they can be used even in poor countries</a:t>
            </a:r>
            <a:endParaRPr/>
          </a:p>
        </p:txBody>
      </p:sp>
      <p:sp>
        <p:nvSpPr>
          <p:cNvPr id="281" name="Google Shape;281;p60"/>
          <p:cNvSpPr/>
          <p:nvPr/>
        </p:nvSpPr>
        <p:spPr>
          <a:xfrm>
            <a:off x="700375" y="3063541"/>
            <a:ext cx="8326200" cy="120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FF0000"/>
              </a:buClr>
              <a:buSzPts val="2000"/>
              <a:buFont typeface="Arimo"/>
              <a:buChar char="–"/>
            </a:pPr>
            <a:r>
              <a:rPr lang="en" sz="2000" b="1">
                <a:solidFill>
                  <a:srgbClr val="FF0000"/>
                </a:solidFill>
                <a:latin typeface="Comic Sans MS"/>
                <a:ea typeface="Comic Sans MS"/>
                <a:cs typeface="Comic Sans MS"/>
                <a:sym typeface="Comic Sans MS"/>
              </a:rPr>
              <a:t>Turbines can be ugly and noisy</a:t>
            </a:r>
            <a:endParaRPr/>
          </a:p>
          <a:p>
            <a:pPr marL="342900" marR="0" lvl="0" indent="-342900" algn="l" rtl="0">
              <a:lnSpc>
                <a:spcPct val="80000"/>
              </a:lnSpc>
              <a:spcBef>
                <a:spcPts val="400"/>
              </a:spcBef>
              <a:spcAft>
                <a:spcPts val="0"/>
              </a:spcAft>
              <a:buClr>
                <a:srgbClr val="FF0000"/>
              </a:buClr>
              <a:buSzPts val="2000"/>
              <a:buFont typeface="Arimo"/>
              <a:buChar char="–"/>
            </a:pPr>
            <a:r>
              <a:rPr lang="en" sz="2000" b="1">
                <a:solidFill>
                  <a:srgbClr val="FF0000"/>
                </a:solidFill>
                <a:latin typeface="Comic Sans MS"/>
                <a:ea typeface="Comic Sans MS"/>
                <a:cs typeface="Comic Sans MS"/>
                <a:sym typeface="Comic Sans MS"/>
              </a:rPr>
              <a:t>Only works if the wind speed is above 5 m/s!  If the wind stops, you get no energy.</a:t>
            </a:r>
            <a:endParaRPr/>
          </a:p>
          <a:p>
            <a:pPr marL="342900" marR="0" lvl="0" indent="-342900" algn="l" rtl="0">
              <a:lnSpc>
                <a:spcPct val="80000"/>
              </a:lnSpc>
              <a:spcBef>
                <a:spcPts val="400"/>
              </a:spcBef>
              <a:spcAft>
                <a:spcPts val="0"/>
              </a:spcAft>
              <a:buClr>
                <a:srgbClr val="FF0000"/>
              </a:buClr>
              <a:buSzPts val="2000"/>
              <a:buFont typeface="Arimo"/>
              <a:buChar char="–"/>
            </a:pPr>
            <a:r>
              <a:rPr lang="en" sz="2000" b="1">
                <a:solidFill>
                  <a:srgbClr val="FF0000"/>
                </a:solidFill>
                <a:latin typeface="Comic Sans MS"/>
                <a:ea typeface="Comic Sans MS"/>
                <a:cs typeface="Comic Sans MS"/>
                <a:sym typeface="Comic Sans MS"/>
              </a:rPr>
              <a:t>Cannot be used in high winds in case of damage!</a:t>
            </a:r>
            <a:endParaRPr/>
          </a:p>
        </p:txBody>
      </p:sp>
      <p:sp>
        <p:nvSpPr>
          <p:cNvPr id="282" name="Google Shape;282;p60"/>
          <p:cNvSpPr/>
          <p:nvPr/>
        </p:nvSpPr>
        <p:spPr>
          <a:xfrm>
            <a:off x="668536" y="4566198"/>
            <a:ext cx="4781425" cy="126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2000">
                <a:latin typeface="Comic Sans MS"/>
                <a:ea typeface="Comic Sans MS"/>
                <a:cs typeface="Comic Sans MS"/>
                <a:sym typeface="Comic Sans MS"/>
              </a:rPr>
              <a:t>W</a:t>
            </a:r>
            <a:r>
              <a:rPr lang="en" sz="2000">
                <a:solidFill>
                  <a:srgbClr val="000000"/>
                </a:solidFill>
                <a:latin typeface="Comic Sans MS"/>
                <a:ea typeface="Comic Sans MS"/>
                <a:cs typeface="Comic Sans MS"/>
                <a:sym typeface="Comic Sans MS"/>
              </a:rPr>
              <a:t>ind turbines, we can turn the </a:t>
            </a:r>
            <a:r>
              <a:rPr lang="en" sz="2000" b="1">
                <a:solidFill>
                  <a:srgbClr val="000000"/>
                </a:solidFill>
                <a:latin typeface="Comic Sans MS"/>
                <a:ea typeface="Comic Sans MS"/>
                <a:cs typeface="Comic Sans MS"/>
                <a:sym typeface="Comic Sans MS"/>
              </a:rPr>
              <a:t>kinetic</a:t>
            </a:r>
            <a:r>
              <a:rPr lang="en" sz="2000">
                <a:solidFill>
                  <a:srgbClr val="000000"/>
                </a:solidFill>
                <a:latin typeface="Comic Sans MS"/>
                <a:ea typeface="Comic Sans MS"/>
                <a:cs typeface="Comic Sans MS"/>
                <a:sym typeface="Comic Sans MS"/>
              </a:rPr>
              <a:t> </a:t>
            </a:r>
            <a:r>
              <a:rPr lang="en" sz="2000" b="1">
                <a:solidFill>
                  <a:srgbClr val="000000"/>
                </a:solidFill>
                <a:latin typeface="Comic Sans MS"/>
                <a:ea typeface="Comic Sans MS"/>
                <a:cs typeface="Comic Sans MS"/>
                <a:sym typeface="Comic Sans MS"/>
              </a:rPr>
              <a:t>energy</a:t>
            </a:r>
            <a:r>
              <a:rPr lang="en" sz="2000">
                <a:solidFill>
                  <a:srgbClr val="000000"/>
                </a:solidFill>
                <a:latin typeface="Comic Sans MS"/>
                <a:ea typeface="Comic Sans MS"/>
                <a:cs typeface="Comic Sans MS"/>
                <a:sym typeface="Comic Sans MS"/>
              </a:rPr>
              <a:t> of the wind into </a:t>
            </a:r>
            <a:r>
              <a:rPr lang="en" sz="2000" b="1">
                <a:solidFill>
                  <a:srgbClr val="000000"/>
                </a:solidFill>
                <a:latin typeface="Comic Sans MS"/>
                <a:ea typeface="Comic Sans MS"/>
                <a:cs typeface="Comic Sans MS"/>
                <a:sym typeface="Comic Sans MS"/>
              </a:rPr>
              <a:t>electrical</a:t>
            </a:r>
            <a:r>
              <a:rPr lang="en" sz="2000">
                <a:solidFill>
                  <a:srgbClr val="000000"/>
                </a:solidFill>
                <a:latin typeface="Comic Sans MS"/>
                <a:ea typeface="Comic Sans MS"/>
                <a:cs typeface="Comic Sans MS"/>
                <a:sym typeface="Comic Sans MS"/>
              </a:rPr>
              <a:t> </a:t>
            </a:r>
            <a:r>
              <a:rPr lang="en" sz="2000" b="1">
                <a:solidFill>
                  <a:srgbClr val="000000"/>
                </a:solidFill>
                <a:latin typeface="Comic Sans MS"/>
                <a:ea typeface="Comic Sans MS"/>
                <a:cs typeface="Comic Sans MS"/>
                <a:sym typeface="Comic Sans MS"/>
              </a:rPr>
              <a:t>energy</a:t>
            </a:r>
            <a:r>
              <a:rPr lang="en" sz="2000">
                <a:solidFill>
                  <a:srgbClr val="000000"/>
                </a:solidFill>
                <a:latin typeface="Comic Sans MS"/>
                <a:ea typeface="Comic Sans MS"/>
                <a:cs typeface="Comic Sans MS"/>
                <a:sym typeface="Comic Sans MS"/>
              </a:rPr>
              <a:t> which we can use in our homes.  This is ‘wind energy’.</a:t>
            </a:r>
            <a:endParaRPr/>
          </a:p>
          <a:p>
            <a:pPr marL="0" marR="0" lvl="0" indent="0" algn="l" rtl="0">
              <a:lnSpc>
                <a:spcPct val="90000"/>
              </a:lnSpc>
              <a:spcBef>
                <a:spcPts val="400"/>
              </a:spcBef>
              <a:spcAft>
                <a:spcPts val="0"/>
              </a:spcAft>
              <a:buNone/>
            </a:pPr>
            <a:endParaRPr sz="2000">
              <a:solidFill>
                <a:srgbClr val="000000"/>
              </a:solidFill>
              <a:latin typeface="Comic Sans MS"/>
              <a:ea typeface="Comic Sans MS"/>
              <a:cs typeface="Comic Sans MS"/>
              <a:sym typeface="Comic Sans MS"/>
            </a:endParaRPr>
          </a:p>
        </p:txBody>
      </p:sp>
      <p:pic>
        <p:nvPicPr>
          <p:cNvPr id="283" name="Google Shape;283;p60" descr="Image result for wind turbine too fast"/>
          <p:cNvPicPr preferRelativeResize="0"/>
          <p:nvPr/>
        </p:nvPicPr>
        <p:blipFill rotWithShape="1">
          <a:blip r:embed="rId4">
            <a:alphaModFix/>
          </a:blip>
          <a:srcRect/>
          <a:stretch/>
        </p:blipFill>
        <p:spPr>
          <a:xfrm>
            <a:off x="5784276" y="4208565"/>
            <a:ext cx="3048000" cy="2495550"/>
          </a:xfrm>
          <a:prstGeom prst="rect">
            <a:avLst/>
          </a:prstGeom>
          <a:noFill/>
          <a:ln>
            <a:noFill/>
          </a:ln>
        </p:spPr>
      </p:pic>
    </p:spTree>
  </p:cSld>
  <p:clrMapOvr>
    <a:masterClrMapping/>
  </p:clrMapOvr>
</p:sld>
</file>

<file path=ppt/theme/theme1.xml><?xml version="1.0" encoding="utf-8"?>
<a:theme xmlns:a="http://schemas.openxmlformats.org/drawingml/2006/main"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3E16D63799B43B7E1EFDF06435F45" ma:contentTypeVersion="15" ma:contentTypeDescription="Create a new document." ma:contentTypeScope="" ma:versionID="7a968900202b01f7ed7febd64c9d3387">
  <xsd:schema xmlns:xsd="http://www.w3.org/2001/XMLSchema" xmlns:xs="http://www.w3.org/2001/XMLSchema" xmlns:p="http://schemas.microsoft.com/office/2006/metadata/properties" xmlns:ns2="b63d275e-959e-45eb-99c8-57156ccfb80a" xmlns:ns3="dd923a34-5cc4-47bb-a92d-bff4e3bc03b3" targetNamespace="http://schemas.microsoft.com/office/2006/metadata/properties" ma:root="true" ma:fieldsID="5a551a6919746522e4a42f3605a351a3" ns2:_="" ns3:_="">
    <xsd:import namespace="b63d275e-959e-45eb-99c8-57156ccfb80a"/>
    <xsd:import namespace="dd923a34-5cc4-47bb-a92d-bff4e3bc03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d275e-959e-45eb-99c8-57156ccfb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6d91010-7741-4787-973f-69774252c99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23a34-5cc4-47bb-a92d-bff4e3bc03b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271f2ba-b055-4498-b953-1ae9a0a297fb}" ma:internalName="TaxCatchAll" ma:showField="CatchAllData" ma:web="dd923a34-5cc4-47bb-a92d-bff4e3bc03b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FEC1C8-9389-466F-A376-F893A9D06556}">
  <ds:schemaRefs>
    <ds:schemaRef ds:uri="http://schemas.microsoft.com/sharepoint/v3/contenttype/forms"/>
  </ds:schemaRefs>
</ds:datastoreItem>
</file>

<file path=customXml/itemProps2.xml><?xml version="1.0" encoding="utf-8"?>
<ds:datastoreItem xmlns:ds="http://schemas.openxmlformats.org/officeDocument/2006/customXml" ds:itemID="{38E389DC-AD55-40DA-A3BA-C92CFF77072B}">
  <ds:schemaRefs>
    <ds:schemaRef ds:uri="b63d275e-959e-45eb-99c8-57156ccfb80a"/>
    <ds:schemaRef ds:uri="dd923a34-5cc4-47bb-a92d-bff4e3bc0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941</Words>
  <Application>Microsoft Office PowerPoint</Application>
  <PresentationFormat>On-screen Show (4:3)</PresentationFormat>
  <Paragraphs>154</Paragraphs>
  <Slides>17</Slides>
  <Notes>16</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Raleway</vt:lpstr>
      <vt:lpstr>Arial</vt:lpstr>
      <vt:lpstr>Calibri</vt:lpstr>
      <vt:lpstr>Comic Sans MS</vt:lpstr>
      <vt:lpstr>Arimo</vt:lpstr>
      <vt:lpstr>Source Sans Pro</vt:lpstr>
      <vt:lpstr>Trebuchet MS</vt:lpstr>
      <vt:lpstr>Custom</vt:lpstr>
      <vt:lpstr>Custom</vt:lpstr>
      <vt:lpstr>Plum</vt:lpstr>
      <vt:lpstr>Plum</vt:lpstr>
      <vt:lpstr>Wind Turbines</vt:lpstr>
      <vt:lpstr>5 questions…</vt:lpstr>
      <vt:lpstr>5 questions…</vt:lpstr>
      <vt:lpstr>5 questions…</vt:lpstr>
      <vt:lpstr>5 questions…</vt:lpstr>
      <vt:lpstr>5 questions…</vt:lpstr>
      <vt:lpstr>5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turbines</dc:title>
  <cp:lastModifiedBy>Sarah Robson</cp:lastModifiedBy>
  <cp:revision>3</cp:revision>
  <dcterms:modified xsi:type="dcterms:W3CDTF">2024-06-04T08:34:44Z</dcterms:modified>
</cp:coreProperties>
</file>