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0"/>
  </p:notesMasterIdLst>
  <p:sldIdLst>
    <p:sldId id="282" r:id="rId4"/>
    <p:sldId id="284" r:id="rId5"/>
    <p:sldId id="283" r:id="rId6"/>
    <p:sldId id="293" r:id="rId7"/>
    <p:sldId id="286" r:id="rId8"/>
    <p:sldId id="295" r:id="rId9"/>
    <p:sldId id="287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E57"/>
    <a:srgbClr val="D34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9"/>
    <p:restoredTop sz="90068"/>
  </p:normalViewPr>
  <p:slideViewPr>
    <p:cSldViewPr snapToGrid="0" snapToObjects="1">
      <p:cViewPr varScale="1">
        <p:scale>
          <a:sx n="60" d="100"/>
          <a:sy n="60" d="100"/>
        </p:scale>
        <p:origin x="7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6012A-B6B8-1B4B-B3DE-BFA740C7AFD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8983-6ADB-074C-82EC-D9C11D0FB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Introductory video from David Jones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1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Tell me about a time when you had to work quickly to meet a deadline? 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Ward, Head of Quality Improvement,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Gateshead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3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to respond video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Ward, Head of Quality Improvement,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Gateshead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Tell me about yourself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Jones, Vertical and Horizontal Markets Manager, NCFE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1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to respond video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Jones, Vertical and Horizontal Markets Manager, NCFE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What would you say your strengths are? 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Angela Carrington, Managing Director, The Bigger Picture Ltd.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5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to respond video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Angela Carrington, Managing Director, The Bigger Picture Ltd.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6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What would you say your weaknesses are?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Baird, Director &amp; Production Lead, I N F I N I T Y 27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to respond video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Baird, Director &amp; Production Lead, I N F I N I T Y 27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Give me an example of when you have worked well in a team</a:t>
            </a:r>
            <a:endParaRPr lang="en-AU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Statham, Design Manager,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Bowmer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Kirkland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to respond video</a:t>
            </a:r>
            <a:endParaRPr lang="en-AU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Statham, Design Manager,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Bowmer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Kirkland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8983-6ADB-074C-82EC-D9C11D0FB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3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B6A-053F-2F44-BCE1-00D98F109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627" y="1122363"/>
            <a:ext cx="10161373" cy="2387600"/>
          </a:xfrm>
          <a:prstGeom prst="rect">
            <a:avLst/>
          </a:prstGeo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7A4A3-16D2-7642-B61E-003CE70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627" y="3602038"/>
            <a:ext cx="1016137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8274-0ADB-BF4D-B139-79D1AA72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5385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5E091-208E-974F-B374-EB2FF4E06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7341"/>
            <a:ext cx="10896600" cy="3359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25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5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9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020B-2AE0-DB43-9394-CC107D49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69386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8131E-3E36-1849-92EC-B8E63754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2878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59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BC2BCEE-9B81-1E44-9CA5-985528CD89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126791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C5FC8F-FC26-AE4E-8DBD-255972BD84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4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29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4" r:id="rId4"/>
    <p:sldLayoutId id="2147483665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D0E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rtheastambition.co.u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E2C8-31AB-D04E-A96F-1FAB4A57F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dirty="0">
                <a:effectLst/>
                <a:latin typeface="Helvetica Neue" panose="02000503000000020004" pitchFamily="2" charset="0"/>
              </a:rPr>
              <a:t>Preparing for job interviews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145C1-7EA4-BB43-8F70-212827E96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2800" dirty="0">
                <a:effectLst/>
                <a:latin typeface="Helvetica Neue" panose="02000503000000020004" pitchFamily="2" charset="0"/>
              </a:rPr>
              <a:t>Year 9 </a:t>
            </a:r>
          </a:p>
        </p:txBody>
      </p:sp>
    </p:spTree>
    <p:extLst>
      <p:ext uri="{BB962C8B-B14F-4D97-AF65-F5344CB8AC3E}">
        <p14:creationId xmlns:p14="http://schemas.microsoft.com/office/powerpoint/2010/main" val="121019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80C78AE9-2B03-57FA-83C3-62AB71248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dan_baird_-_response (540p)">
            <a:hlinkClick r:id="" action="ppaction://media"/>
            <a:extLst>
              <a:ext uri="{FF2B5EF4-FFF2-40B4-BE49-F238E27FC236}">
                <a16:creationId xmlns:a16="http://schemas.microsoft.com/office/drawing/2014/main" id="{4360F9A0-C069-E0BE-F49A-1B099C025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541FEB5C-58AB-DC84-B1CF-1C4FF7D15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hollie_statham_-_question (540p)">
            <a:hlinkClick r:id="" action="ppaction://media"/>
            <a:extLst>
              <a:ext uri="{FF2B5EF4-FFF2-40B4-BE49-F238E27FC236}">
                <a16:creationId xmlns:a16="http://schemas.microsoft.com/office/drawing/2014/main" id="{F65F1BA1-8F59-7EE9-BE90-06F1053D6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0B4444AF-9A38-7CC1-D310-337489A37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hollie_statham_-_response (540p)">
            <a:hlinkClick r:id="" action="ppaction://media"/>
            <a:extLst>
              <a:ext uri="{FF2B5EF4-FFF2-40B4-BE49-F238E27FC236}">
                <a16:creationId xmlns:a16="http://schemas.microsoft.com/office/drawing/2014/main" id="{C43A3376-AFEE-93BC-0182-D1450716E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29691F8F-764F-494A-96D1-6D2068153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richard_ward_-_question (540p)">
            <a:hlinkClick r:id="" action="ppaction://media"/>
            <a:extLst>
              <a:ext uri="{FF2B5EF4-FFF2-40B4-BE49-F238E27FC236}">
                <a16:creationId xmlns:a16="http://schemas.microsoft.com/office/drawing/2014/main" id="{061BFE16-CB76-912B-314A-758EE0C2B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2CA72BFB-A40D-164C-A8AC-533D1A631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richard_ward_-_response (540p)">
            <a:hlinkClick r:id="" action="ppaction://media"/>
            <a:extLst>
              <a:ext uri="{FF2B5EF4-FFF2-40B4-BE49-F238E27FC236}">
                <a16:creationId xmlns:a16="http://schemas.microsoft.com/office/drawing/2014/main" id="{8FED1A4E-658C-1FD2-BBA7-1943F70E7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1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A37C4-8907-BB49-BF7B-599C917909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8567" y="1446172"/>
            <a:ext cx="6189662" cy="4354276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Tell me about yourself. 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David Jones, Vertical and Horizontal Markets Manager, NCFE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What would you say your strengths are? </a:t>
            </a:r>
            <a:br>
              <a:rPr lang="en-US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Angela Carrington, Managing Director, The Bigger Picture Ltd.</a:t>
            </a:r>
            <a:endParaRPr lang="en-US" sz="1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What would you say your weaknesses are?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Dan Baird, Director &amp; Production Lead, I N F I N I T Y 27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Give me an example of when you have worked well in a team.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Hollie</a:t>
            </a: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Statham, Design Manager, Bowmer + Kirkland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Tell me about a time when you had to work quickly to meet a deadline.</a:t>
            </a:r>
            <a:br>
              <a:rPr lang="en-US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Richard Ward, Head of Quality Improvement, Gateshead College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1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3E5801-DCAC-2D47-2B1F-080CA0D97E2B}"/>
              </a:ext>
            </a:extLst>
          </p:cNvPr>
          <p:cNvCxnSpPr>
            <a:cxnSpLocks/>
          </p:cNvCxnSpPr>
          <p:nvPr/>
        </p:nvCxnSpPr>
        <p:spPr>
          <a:xfrm>
            <a:off x="549681" y="1614177"/>
            <a:ext cx="3710085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FE365E-63F0-6CDD-FE9E-44C2429769C4}"/>
              </a:ext>
            </a:extLst>
          </p:cNvPr>
          <p:cNvSpPr txBox="1">
            <a:spLocks/>
          </p:cNvSpPr>
          <p:nvPr/>
        </p:nvSpPr>
        <p:spPr bwMode="auto">
          <a:xfrm>
            <a:off x="471268" y="1833055"/>
            <a:ext cx="3788498" cy="275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8D0E57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Interview questions are designed to help potential employers learn more about you and your suitability for a job role. Interviewers use specific questions to find out how you’ve used certain skills to approach different situations in your work, academic, and personal life.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dirty="0">
                <a:solidFill>
                  <a:srgbClr val="8D0E57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Here is a set of common interview questions asked by North East employers. Your task is to prepare a response for each question.</a:t>
            </a:r>
          </a:p>
        </p:txBody>
      </p:sp>
    </p:spTree>
    <p:extLst>
      <p:ext uri="{BB962C8B-B14F-4D97-AF65-F5344CB8AC3E}">
        <p14:creationId xmlns:p14="http://schemas.microsoft.com/office/powerpoint/2010/main" val="413674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579701-1197-9D09-93B2-D6A1E7A545DF}"/>
              </a:ext>
            </a:extLst>
          </p:cNvPr>
          <p:cNvSpPr txBox="1">
            <a:spLocks/>
          </p:cNvSpPr>
          <p:nvPr/>
        </p:nvSpPr>
        <p:spPr bwMode="auto">
          <a:xfrm>
            <a:off x="506627" y="1943100"/>
            <a:ext cx="7166919" cy="2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D0E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North East Ambition</a:t>
            </a:r>
            <a:br>
              <a:rPr lang="en-GB" sz="2400" dirty="0"/>
            </a:br>
            <a:r>
              <a:rPr lang="en-GB" sz="2400" dirty="0"/>
              <a:t> </a:t>
            </a:r>
            <a:br>
              <a:rPr lang="en-GB" sz="2400" dirty="0"/>
            </a:br>
            <a:r>
              <a:rPr lang="en-GB" sz="2400" b="0" dirty="0"/>
              <a:t>Raising the standard of career </a:t>
            </a:r>
            <a:br>
              <a:rPr lang="en-GB" sz="2400" b="0" dirty="0"/>
            </a:br>
            <a:r>
              <a:rPr lang="en-GB" sz="2400" b="0" dirty="0"/>
              <a:t>guidance for young people </a:t>
            </a:r>
            <a:br>
              <a:rPr lang="en-GB" sz="2400" b="0" dirty="0"/>
            </a:br>
            <a:r>
              <a:rPr lang="en-GB" sz="2400" b="0" dirty="0"/>
              <a:t>in the North East</a:t>
            </a:r>
            <a:br>
              <a:rPr lang="en-GB" sz="2400" b="0" dirty="0"/>
            </a:br>
            <a:r>
              <a:rPr lang="en-GB" sz="2400" b="0" dirty="0"/>
              <a:t> </a:t>
            </a:r>
            <a:br>
              <a:rPr lang="en-GB" sz="2400" dirty="0"/>
            </a:br>
            <a:r>
              <a:rPr lang="en-US" sz="1800" b="0" u="sng" dirty="0">
                <a:hlinkClick r:id="rId2"/>
              </a:rPr>
              <a:t>northeastambition.co.uk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8849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9CBE-C64A-B64C-BCFE-AC8985B2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395" y="1822283"/>
            <a:ext cx="6763503" cy="1169386"/>
          </a:xfrm>
        </p:spPr>
        <p:txBody>
          <a:bodyPr/>
          <a:lstStyle/>
          <a:p>
            <a:r>
              <a:rPr lang="en-AU" sz="2400" b="1" dirty="0">
                <a:effectLst/>
                <a:latin typeface="Helvetica Neue" panose="02000503000000020004" pitchFamily="2" charset="0"/>
              </a:rPr>
              <a:t>This resource is designed to help you prepare for job interviews.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DB324-073E-6442-934D-2A63E94C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5394" y="3172511"/>
            <a:ext cx="7622147" cy="1500187"/>
          </a:xfrm>
        </p:spPr>
        <p:txBody>
          <a:bodyPr/>
          <a:lstStyle/>
          <a:p>
            <a:r>
              <a:rPr lang="en-AU" dirty="0">
                <a:effectLst/>
                <a:latin typeface="Helvetica Neue" panose="02000503000000020004" pitchFamily="2" charset="0"/>
              </a:rPr>
              <a:t>You’re about to hear five different interview questions from five local employers in the North East.</a:t>
            </a:r>
          </a:p>
          <a:p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1F060E-ECF1-4A37-B862-D20854D3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54" y="2040732"/>
            <a:ext cx="2217328" cy="22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A37C4-8907-BB49-BF7B-599C9179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69" y="3159604"/>
            <a:ext cx="3005327" cy="1820357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>
                <a:effectLst/>
              </a:rPr>
              <a:t>Each question is an example of what you would get asked when applying for any job in any sector.</a:t>
            </a:r>
          </a:p>
          <a:p>
            <a:pPr marL="0" indent="0">
              <a:buNone/>
            </a:pPr>
            <a:endParaRPr lang="en-US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3E5801-DCAC-2D47-2B1F-080CA0D97E2B}"/>
              </a:ext>
            </a:extLst>
          </p:cNvPr>
          <p:cNvCxnSpPr/>
          <p:nvPr/>
        </p:nvCxnSpPr>
        <p:spPr>
          <a:xfrm>
            <a:off x="560832" y="3001108"/>
            <a:ext cx="2999232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A7F718-FC6F-5FA0-FF67-F88E8F46D685}"/>
              </a:ext>
            </a:extLst>
          </p:cNvPr>
          <p:cNvSpPr txBox="1">
            <a:spLocks/>
          </p:cNvSpPr>
          <p:nvPr/>
        </p:nvSpPr>
        <p:spPr bwMode="auto">
          <a:xfrm>
            <a:off x="4269546" y="3159604"/>
            <a:ext cx="3005327" cy="18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/>
              <a:t>Each question comes from a real local business that is recruiting staff.</a:t>
            </a:r>
            <a:endParaRPr lang="en-US" sz="1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34F781-F7E5-C1D2-C058-2AEC5F3CF76E}"/>
              </a:ext>
            </a:extLst>
          </p:cNvPr>
          <p:cNvCxnSpPr/>
          <p:nvPr/>
        </p:nvCxnSpPr>
        <p:spPr>
          <a:xfrm>
            <a:off x="4359109" y="3001108"/>
            <a:ext cx="2999232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F574A9-8D54-F7C8-B3A4-3385A7605BEE}"/>
              </a:ext>
            </a:extLst>
          </p:cNvPr>
          <p:cNvSpPr txBox="1">
            <a:spLocks/>
          </p:cNvSpPr>
          <p:nvPr/>
        </p:nvSpPr>
        <p:spPr bwMode="auto">
          <a:xfrm>
            <a:off x="8110026" y="3159604"/>
            <a:ext cx="3005327" cy="18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/>
              <a:t>You’ll also hear tips on how to best answer each question.</a:t>
            </a:r>
            <a:endParaRPr lang="en-US" sz="1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AFC0EE-8241-CC95-8117-0088094166CD}"/>
              </a:ext>
            </a:extLst>
          </p:cNvPr>
          <p:cNvCxnSpPr/>
          <p:nvPr/>
        </p:nvCxnSpPr>
        <p:spPr>
          <a:xfrm>
            <a:off x="8199589" y="3001108"/>
            <a:ext cx="2999232" cy="0"/>
          </a:xfrm>
          <a:prstGeom prst="line">
            <a:avLst/>
          </a:prstGeom>
          <a:ln w="22225">
            <a:solidFill>
              <a:srgbClr val="8D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CD9C7CE-82F2-A6E7-0936-1DF70850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589" y="1980440"/>
            <a:ext cx="845937" cy="84593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0B9E288-9D00-8E17-DDA2-B5A5AF63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1890113"/>
            <a:ext cx="952500" cy="9525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2EFCBE-FB14-77F8-0770-6185EC26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109" y="187387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6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video_-_david_jones (540p)">
            <a:hlinkClick r:id="" action="ppaction://media"/>
            <a:extLst>
              <a:ext uri="{FF2B5EF4-FFF2-40B4-BE49-F238E27FC236}">
                <a16:creationId xmlns:a16="http://schemas.microsoft.com/office/drawing/2014/main" id="{6C81713C-2E29-6158-A662-38A3E1667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DE24345A-6D3C-9678-A43E-D0DB968C7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12" name="year_9_-_david_jones_-_question (540p)">
            <a:hlinkClick r:id="" action="ppaction://media"/>
            <a:extLst>
              <a:ext uri="{FF2B5EF4-FFF2-40B4-BE49-F238E27FC236}">
                <a16:creationId xmlns:a16="http://schemas.microsoft.com/office/drawing/2014/main" id="{F82CA1F9-1192-C328-D262-E7850843A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C325589-9E7F-B466-D8A4-3D917BED5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david_jones_-_response (540p)">
            <a:hlinkClick r:id="" action="ppaction://media"/>
            <a:extLst>
              <a:ext uri="{FF2B5EF4-FFF2-40B4-BE49-F238E27FC236}">
                <a16:creationId xmlns:a16="http://schemas.microsoft.com/office/drawing/2014/main" id="{2679AE35-AE89-3D57-D5E3-11AC4FA05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31079ADB-D2E5-5BA8-5E67-920A13F0D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angela_carrington_question (540p)">
            <a:hlinkClick r:id="" action="ppaction://media"/>
            <a:extLst>
              <a:ext uri="{FF2B5EF4-FFF2-40B4-BE49-F238E27FC236}">
                <a16:creationId xmlns:a16="http://schemas.microsoft.com/office/drawing/2014/main" id="{D3217C6D-8850-5E4F-27DA-0B4B21D1D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307B00F0-9410-6437-F209-DCDE9C29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angela_carrington_response.mov (540p)">
            <a:hlinkClick r:id="" action="ppaction://media"/>
            <a:extLst>
              <a:ext uri="{FF2B5EF4-FFF2-40B4-BE49-F238E27FC236}">
                <a16:creationId xmlns:a16="http://schemas.microsoft.com/office/drawing/2014/main" id="{D8173DF4-19D5-BDAD-EE06-43429657A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1744AF63-5AFF-7F08-43AB-0F993784B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787481"/>
            <a:ext cx="7772400" cy="4499263"/>
          </a:xfrm>
          <a:prstGeom prst="rect">
            <a:avLst/>
          </a:prstGeom>
        </p:spPr>
      </p:pic>
      <p:pic>
        <p:nvPicPr>
          <p:cNvPr id="9" name="year_9_-_dan_baird_-_question (540p)">
            <a:hlinkClick r:id="" action="ppaction://media"/>
            <a:extLst>
              <a:ext uri="{FF2B5EF4-FFF2-40B4-BE49-F238E27FC236}">
                <a16:creationId xmlns:a16="http://schemas.microsoft.com/office/drawing/2014/main" id="{35343D14-8FFE-1E7C-AF16-8DE85C97D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234" y="1283933"/>
            <a:ext cx="6233531" cy="35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2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F451E7BB94EC42BB1CBA2AB05314F0" ma:contentTypeVersion="16" ma:contentTypeDescription="Create a new document." ma:contentTypeScope="" ma:versionID="cd9a6a55d16837bf1fb1f5a26430fcc4">
  <xsd:schema xmlns:xsd="http://www.w3.org/2001/XMLSchema" xmlns:xs="http://www.w3.org/2001/XMLSchema" xmlns:p="http://schemas.microsoft.com/office/2006/metadata/properties" xmlns:ns2="5e3e4265-ed79-49cd-a533-8e861273143d" xmlns:ns3="2310c43a-e547-4e9b-8963-1550ed35cb77" xmlns:ns4="0862de27-bf98-42c3-9af4-81ee2ef416fb" targetNamespace="http://schemas.microsoft.com/office/2006/metadata/properties" ma:root="true" ma:fieldsID="4aa90f12405e5cbc843acce62689c418" ns2:_="" ns3:_="" ns4:_="">
    <xsd:import namespace="5e3e4265-ed79-49cd-a533-8e861273143d"/>
    <xsd:import namespace="2310c43a-e547-4e9b-8963-1550ed35cb77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e4265-ed79-49cd-a533-8e8612731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0c43a-e547-4e9b-8963-1550ed35c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78d09d4-e983-4bd1-934e-2c5a726538e9}" ma:internalName="TaxCatchAll" ma:showField="CatchAllData" ma:web="2310c43a-e547-4e9b-8963-1550ed35c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C23440-E8B2-44F0-9A1E-ADA7A033B0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3e4265-ed79-49cd-a533-8e861273143d"/>
    <ds:schemaRef ds:uri="2310c43a-e547-4e9b-8963-1550ed35cb77"/>
    <ds:schemaRef ds:uri="0862de27-bf98-42c3-9af4-81ee2ef416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D664A9-56A3-4D8A-B2E7-F62C7EBF4E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7761</TotalTime>
  <Words>492</Words>
  <Application>Microsoft Office PowerPoint</Application>
  <PresentationFormat>Widescreen</PresentationFormat>
  <Paragraphs>47</Paragraphs>
  <Slides>16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Office Theme</vt:lpstr>
      <vt:lpstr>Preparing for job interviews</vt:lpstr>
      <vt:lpstr>This resource is designed to help you prepare for job interviews.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Miners</dc:creator>
  <cp:lastModifiedBy>Kathryn Robson</cp:lastModifiedBy>
  <cp:revision>56</cp:revision>
  <dcterms:created xsi:type="dcterms:W3CDTF">2019-11-28T00:18:28Z</dcterms:created>
  <dcterms:modified xsi:type="dcterms:W3CDTF">2023-10-10T15:37:09Z</dcterms:modified>
</cp:coreProperties>
</file>