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6" r:id="rId5"/>
    <p:sldId id="257" r:id="rId6"/>
    <p:sldId id="263" r:id="rId7"/>
    <p:sldId id="268" r:id="rId8"/>
    <p:sldId id="262" r:id="rId9"/>
    <p:sldId id="258" r:id="rId10"/>
    <p:sldId id="261"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66" r:id="rId2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DFC0C1-95EB-4D23-BB48-F55D84211E33}" v="36" dt="2026-07-29T17:19:48.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06" autoAdjust="0"/>
  </p:normalViewPr>
  <p:slideViewPr>
    <p:cSldViewPr snapToGrid="0">
      <p:cViewPr varScale="1">
        <p:scale>
          <a:sx n="52" d="100"/>
          <a:sy n="52" d="100"/>
        </p:scale>
        <p:origin x="120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Weatherstone (North East MSA)" userId="6c92c072-7078-453b-b5f7-58b617b90c28" providerId="ADAL" clId="{22C08B62-4BC4-4DF6-ACB7-04D389999177}"/>
    <pc:docChg chg="custSel addSld delSld modSld sldOrd">
      <pc:chgData name="Alexandra Weatherstone (North East MSA)" userId="6c92c072-7078-453b-b5f7-58b617b90c28" providerId="ADAL" clId="{22C08B62-4BC4-4DF6-ACB7-04D389999177}" dt="2026-07-29T17:20:04.877" v="528" actId="20577"/>
      <pc:docMkLst>
        <pc:docMk/>
      </pc:docMkLst>
      <pc:sldChg chg="addSp delSp modSp mod">
        <pc:chgData name="Alexandra Weatherstone (North East MSA)" userId="6c92c072-7078-453b-b5f7-58b617b90c28" providerId="ADAL" clId="{22C08B62-4BC4-4DF6-ACB7-04D389999177}" dt="2026-07-29T16:47:50.731" v="16" actId="1076"/>
        <pc:sldMkLst>
          <pc:docMk/>
          <pc:sldMk cId="4188552398" sldId="256"/>
        </pc:sldMkLst>
        <pc:spChg chg="mod">
          <ac:chgData name="Alexandra Weatherstone (North East MSA)" userId="6c92c072-7078-453b-b5f7-58b617b90c28" providerId="ADAL" clId="{22C08B62-4BC4-4DF6-ACB7-04D389999177}" dt="2026-07-29T16:47:16.039" v="8" actId="1076"/>
          <ac:spMkLst>
            <pc:docMk/>
            <pc:sldMk cId="4188552398" sldId="256"/>
            <ac:spMk id="2" creationId="{220839FC-B7A4-BFBD-FF61-0F22A1CE75E3}"/>
          </ac:spMkLst>
        </pc:spChg>
        <pc:spChg chg="del">
          <ac:chgData name="Alexandra Weatherstone (North East MSA)" userId="6c92c072-7078-453b-b5f7-58b617b90c28" providerId="ADAL" clId="{22C08B62-4BC4-4DF6-ACB7-04D389999177}" dt="2026-07-29T16:47:19.232" v="9" actId="478"/>
          <ac:spMkLst>
            <pc:docMk/>
            <pc:sldMk cId="4188552398" sldId="256"/>
            <ac:spMk id="3" creationId="{9653ADA9-56A7-3811-8E77-1E45680E577E}"/>
          </ac:spMkLst>
        </pc:spChg>
        <pc:spChg chg="mod">
          <ac:chgData name="Alexandra Weatherstone (North East MSA)" userId="6c92c072-7078-453b-b5f7-58b617b90c28" providerId="ADAL" clId="{22C08B62-4BC4-4DF6-ACB7-04D389999177}" dt="2026-07-29T16:47:50.731" v="16" actId="1076"/>
          <ac:spMkLst>
            <pc:docMk/>
            <pc:sldMk cId="4188552398" sldId="256"/>
            <ac:spMk id="4" creationId="{A355F4B8-93F7-581A-BE92-18C3510842BA}"/>
          </ac:spMkLst>
        </pc:spChg>
        <pc:spChg chg="del">
          <ac:chgData name="Alexandra Weatherstone (North East MSA)" userId="6c92c072-7078-453b-b5f7-58b617b90c28" providerId="ADAL" clId="{22C08B62-4BC4-4DF6-ACB7-04D389999177}" dt="2026-07-29T16:47:21.899" v="10" actId="478"/>
          <ac:spMkLst>
            <pc:docMk/>
            <pc:sldMk cId="4188552398" sldId="256"/>
            <ac:spMk id="5" creationId="{C20065CB-7845-0CB6-B2CA-37069C5605EA}"/>
          </ac:spMkLst>
        </pc:spChg>
        <pc:picChg chg="add mod">
          <ac:chgData name="Alexandra Weatherstone (North East MSA)" userId="6c92c072-7078-453b-b5f7-58b617b90c28" providerId="ADAL" clId="{22C08B62-4BC4-4DF6-ACB7-04D389999177}" dt="2026-07-29T16:47:09.287" v="7" actId="1076"/>
          <ac:picMkLst>
            <pc:docMk/>
            <pc:sldMk cId="4188552398" sldId="256"/>
            <ac:picMk id="7" creationId="{3AB74B8C-7A3E-46AB-2259-355C2D433387}"/>
          </ac:picMkLst>
        </pc:picChg>
      </pc:sldChg>
      <pc:sldChg chg="addSp delSp modSp mod">
        <pc:chgData name="Alexandra Weatherstone (North East MSA)" userId="6c92c072-7078-453b-b5f7-58b617b90c28" providerId="ADAL" clId="{22C08B62-4BC4-4DF6-ACB7-04D389999177}" dt="2026-07-29T16:55:37.752" v="70" actId="1076"/>
        <pc:sldMkLst>
          <pc:docMk/>
          <pc:sldMk cId="2933022434" sldId="258"/>
        </pc:sldMkLst>
        <pc:spChg chg="del">
          <ac:chgData name="Alexandra Weatherstone (North East MSA)" userId="6c92c072-7078-453b-b5f7-58b617b90c28" providerId="ADAL" clId="{22C08B62-4BC4-4DF6-ACB7-04D389999177}" dt="2026-07-29T16:55:12.189" v="68" actId="478"/>
          <ac:spMkLst>
            <pc:docMk/>
            <pc:sldMk cId="2933022434" sldId="258"/>
            <ac:spMk id="2" creationId="{70C113DA-60E0-5ECB-EE33-16F06092B365}"/>
          </ac:spMkLst>
        </pc:spChg>
        <pc:picChg chg="add mod">
          <ac:chgData name="Alexandra Weatherstone (North East MSA)" userId="6c92c072-7078-453b-b5f7-58b617b90c28" providerId="ADAL" clId="{22C08B62-4BC4-4DF6-ACB7-04D389999177}" dt="2026-07-29T16:55:37.752" v="70" actId="1076"/>
          <ac:picMkLst>
            <pc:docMk/>
            <pc:sldMk cId="2933022434" sldId="258"/>
            <ac:picMk id="3" creationId="{8EF23892-F274-0E3A-8AD2-F583C0EE106C}"/>
          </ac:picMkLst>
        </pc:picChg>
      </pc:sldChg>
      <pc:sldChg chg="del">
        <pc:chgData name="Alexandra Weatherstone (North East MSA)" userId="6c92c072-7078-453b-b5f7-58b617b90c28" providerId="ADAL" clId="{22C08B62-4BC4-4DF6-ACB7-04D389999177}" dt="2026-07-29T16:59:09.948" v="87" actId="2696"/>
        <pc:sldMkLst>
          <pc:docMk/>
          <pc:sldMk cId="1404630731" sldId="259"/>
        </pc:sldMkLst>
      </pc:sldChg>
      <pc:sldChg chg="del">
        <pc:chgData name="Alexandra Weatherstone (North East MSA)" userId="6c92c072-7078-453b-b5f7-58b617b90c28" providerId="ADAL" clId="{22C08B62-4BC4-4DF6-ACB7-04D389999177}" dt="2026-07-29T16:59:54.606" v="92" actId="2696"/>
        <pc:sldMkLst>
          <pc:docMk/>
          <pc:sldMk cId="2712877773" sldId="260"/>
        </pc:sldMkLst>
      </pc:sldChg>
      <pc:sldChg chg="addSp delSp modSp mod ord">
        <pc:chgData name="Alexandra Weatherstone (North East MSA)" userId="6c92c072-7078-453b-b5f7-58b617b90c28" providerId="ADAL" clId="{22C08B62-4BC4-4DF6-ACB7-04D389999177}" dt="2026-07-29T16:56:41.422" v="77" actId="1076"/>
        <pc:sldMkLst>
          <pc:docMk/>
          <pc:sldMk cId="52712270" sldId="261"/>
        </pc:sldMkLst>
        <pc:spChg chg="mod">
          <ac:chgData name="Alexandra Weatherstone (North East MSA)" userId="6c92c072-7078-453b-b5f7-58b617b90c28" providerId="ADAL" clId="{22C08B62-4BC4-4DF6-ACB7-04D389999177}" dt="2026-07-29T16:56:23.110" v="74" actId="20577"/>
          <ac:spMkLst>
            <pc:docMk/>
            <pc:sldMk cId="52712270" sldId="261"/>
            <ac:spMk id="2" creationId="{85E87B1D-B10C-5D5F-EB3A-55F9E303AFBA}"/>
          </ac:spMkLst>
        </pc:spChg>
        <pc:spChg chg="del">
          <ac:chgData name="Alexandra Weatherstone (North East MSA)" userId="6c92c072-7078-453b-b5f7-58b617b90c28" providerId="ADAL" clId="{22C08B62-4BC4-4DF6-ACB7-04D389999177}" dt="2026-07-29T16:56:26.104" v="75" actId="478"/>
          <ac:spMkLst>
            <pc:docMk/>
            <pc:sldMk cId="52712270" sldId="261"/>
            <ac:spMk id="3" creationId="{6AA2A63A-D1E4-0C43-F4DD-3E47438F8A4F}"/>
          </ac:spMkLst>
        </pc:spChg>
        <pc:graphicFrameChg chg="add mod">
          <ac:chgData name="Alexandra Weatherstone (North East MSA)" userId="6c92c072-7078-453b-b5f7-58b617b90c28" providerId="ADAL" clId="{22C08B62-4BC4-4DF6-ACB7-04D389999177}" dt="2026-07-29T16:56:41.422" v="77" actId="1076"/>
          <ac:graphicFrameMkLst>
            <pc:docMk/>
            <pc:sldMk cId="52712270" sldId="261"/>
            <ac:graphicFrameMk id="4" creationId="{0CF474F3-EB7C-B4B2-7116-3EF5BDBF9851}"/>
          </ac:graphicFrameMkLst>
        </pc:graphicFrameChg>
      </pc:sldChg>
      <pc:sldChg chg="addSp delSp modSp mod ord modNotesTx">
        <pc:chgData name="Alexandra Weatherstone (North East MSA)" userId="6c92c072-7078-453b-b5f7-58b617b90c28" providerId="ADAL" clId="{22C08B62-4BC4-4DF6-ACB7-04D389999177}" dt="2026-07-29T16:54:47.077" v="67"/>
        <pc:sldMkLst>
          <pc:docMk/>
          <pc:sldMk cId="3186187725" sldId="262"/>
        </pc:sldMkLst>
        <pc:spChg chg="mod">
          <ac:chgData name="Alexandra Weatherstone (North East MSA)" userId="6c92c072-7078-453b-b5f7-58b617b90c28" providerId="ADAL" clId="{22C08B62-4BC4-4DF6-ACB7-04D389999177}" dt="2026-07-29T16:53:50.383" v="57" actId="20577"/>
          <ac:spMkLst>
            <pc:docMk/>
            <pc:sldMk cId="3186187725" sldId="262"/>
            <ac:spMk id="2" creationId="{0E41DF94-2B94-6A2F-3D21-0D7678E52D24}"/>
          </ac:spMkLst>
        </pc:spChg>
        <pc:spChg chg="del">
          <ac:chgData name="Alexandra Weatherstone (North East MSA)" userId="6c92c072-7078-453b-b5f7-58b617b90c28" providerId="ADAL" clId="{22C08B62-4BC4-4DF6-ACB7-04D389999177}" dt="2026-07-29T16:53:38.547" v="55" actId="22"/>
          <ac:spMkLst>
            <pc:docMk/>
            <pc:sldMk cId="3186187725" sldId="262"/>
            <ac:spMk id="3" creationId="{F9487676-9B27-79E6-9A92-226007E82733}"/>
          </ac:spMkLst>
        </pc:spChg>
        <pc:spChg chg="del">
          <ac:chgData name="Alexandra Weatherstone (North East MSA)" userId="6c92c072-7078-453b-b5f7-58b617b90c28" providerId="ADAL" clId="{22C08B62-4BC4-4DF6-ACB7-04D389999177}" dt="2026-07-29T16:54:01.200" v="58" actId="478"/>
          <ac:spMkLst>
            <pc:docMk/>
            <pc:sldMk cId="3186187725" sldId="262"/>
            <ac:spMk id="4" creationId="{3AA18213-5CE7-2594-15FD-503A001C7329}"/>
          </ac:spMkLst>
        </pc:spChg>
        <pc:spChg chg="add mod">
          <ac:chgData name="Alexandra Weatherstone (North East MSA)" userId="6c92c072-7078-453b-b5f7-58b617b90c28" providerId="ADAL" clId="{22C08B62-4BC4-4DF6-ACB7-04D389999177}" dt="2026-07-29T16:54:35.402" v="66" actId="1076"/>
          <ac:spMkLst>
            <pc:docMk/>
            <pc:sldMk cId="3186187725" sldId="262"/>
            <ac:spMk id="7" creationId="{063C70B4-0B4D-CCAD-6B6A-F0ED096C7EB1}"/>
          </ac:spMkLst>
        </pc:spChg>
        <pc:picChg chg="add mod ord">
          <ac:chgData name="Alexandra Weatherstone (North East MSA)" userId="6c92c072-7078-453b-b5f7-58b617b90c28" providerId="ADAL" clId="{22C08B62-4BC4-4DF6-ACB7-04D389999177}" dt="2026-07-29T16:53:38.547" v="55" actId="22"/>
          <ac:picMkLst>
            <pc:docMk/>
            <pc:sldMk cId="3186187725" sldId="262"/>
            <ac:picMk id="6" creationId="{041D27F6-AC9A-8E1B-76BE-2B8653B327EC}"/>
          </ac:picMkLst>
        </pc:picChg>
      </pc:sldChg>
      <pc:sldChg chg="addSp delSp modSp mod ord modAnim modNotesTx">
        <pc:chgData name="Alexandra Weatherstone (North East MSA)" userId="6c92c072-7078-453b-b5f7-58b617b90c28" providerId="ADAL" clId="{22C08B62-4BC4-4DF6-ACB7-04D389999177}" dt="2026-07-29T16:49:19.175" v="30"/>
        <pc:sldMkLst>
          <pc:docMk/>
          <pc:sldMk cId="4088952034" sldId="263"/>
        </pc:sldMkLst>
        <pc:spChg chg="mod">
          <ac:chgData name="Alexandra Weatherstone (North East MSA)" userId="6c92c072-7078-453b-b5f7-58b617b90c28" providerId="ADAL" clId="{22C08B62-4BC4-4DF6-ACB7-04D389999177}" dt="2026-07-29T16:48:29.137" v="21"/>
          <ac:spMkLst>
            <pc:docMk/>
            <pc:sldMk cId="4088952034" sldId="263"/>
            <ac:spMk id="2" creationId="{BAEEE24C-15E3-B48C-6C54-05C9A9B9BB8C}"/>
          </ac:spMkLst>
        </pc:spChg>
        <pc:spChg chg="del">
          <ac:chgData name="Alexandra Weatherstone (North East MSA)" userId="6c92c072-7078-453b-b5f7-58b617b90c28" providerId="ADAL" clId="{22C08B62-4BC4-4DF6-ACB7-04D389999177}" dt="2026-07-29T16:48:35.763" v="24" actId="478"/>
          <ac:spMkLst>
            <pc:docMk/>
            <pc:sldMk cId="4088952034" sldId="263"/>
            <ac:spMk id="3" creationId="{E80A0373-D87B-849A-D124-431304B0C099}"/>
          </ac:spMkLst>
        </pc:spChg>
        <pc:spChg chg="del">
          <ac:chgData name="Alexandra Weatherstone (North East MSA)" userId="6c92c072-7078-453b-b5f7-58b617b90c28" providerId="ADAL" clId="{22C08B62-4BC4-4DF6-ACB7-04D389999177}" dt="2026-07-29T16:48:32.072" v="22" actId="478"/>
          <ac:spMkLst>
            <pc:docMk/>
            <pc:sldMk cId="4088952034" sldId="263"/>
            <ac:spMk id="4" creationId="{4291946E-6A2B-AB67-A95F-03A88CBB550B}"/>
          </ac:spMkLst>
        </pc:spChg>
        <pc:spChg chg="del">
          <ac:chgData name="Alexandra Weatherstone (North East MSA)" userId="6c92c072-7078-453b-b5f7-58b617b90c28" providerId="ADAL" clId="{22C08B62-4BC4-4DF6-ACB7-04D389999177}" dt="2026-07-29T16:48:37.350" v="25" actId="478"/>
          <ac:spMkLst>
            <pc:docMk/>
            <pc:sldMk cId="4088952034" sldId="263"/>
            <ac:spMk id="5" creationId="{D54F55EE-763B-E7EE-F775-0B3BD2F8CC12}"/>
          </ac:spMkLst>
        </pc:spChg>
        <pc:spChg chg="del">
          <ac:chgData name="Alexandra Weatherstone (North East MSA)" userId="6c92c072-7078-453b-b5f7-58b617b90c28" providerId="ADAL" clId="{22C08B62-4BC4-4DF6-ACB7-04D389999177}" dt="2026-07-29T16:48:39.216" v="26" actId="478"/>
          <ac:spMkLst>
            <pc:docMk/>
            <pc:sldMk cId="4088952034" sldId="263"/>
            <ac:spMk id="6" creationId="{0DC52B07-59B3-6FAE-7D83-EE678ED7032A}"/>
          </ac:spMkLst>
        </pc:spChg>
        <pc:spChg chg="del">
          <ac:chgData name="Alexandra Weatherstone (North East MSA)" userId="6c92c072-7078-453b-b5f7-58b617b90c28" providerId="ADAL" clId="{22C08B62-4BC4-4DF6-ACB7-04D389999177}" dt="2026-07-29T16:48:34.033" v="23" actId="478"/>
          <ac:spMkLst>
            <pc:docMk/>
            <pc:sldMk cId="4088952034" sldId="263"/>
            <ac:spMk id="7" creationId="{71F42D7C-BE02-D904-7C07-21F9DA81B08A}"/>
          </ac:spMkLst>
        </pc:spChg>
        <pc:spChg chg="mod">
          <ac:chgData name="Alexandra Weatherstone (North East MSA)" userId="6c92c072-7078-453b-b5f7-58b617b90c28" providerId="ADAL" clId="{22C08B62-4BC4-4DF6-ACB7-04D389999177}" dt="2026-07-29T16:48:54.608" v="27"/>
          <ac:spMkLst>
            <pc:docMk/>
            <pc:sldMk cId="4088952034" sldId="263"/>
            <ac:spMk id="10" creationId="{BA52EF9C-BC4A-E43E-E3DA-75CFC51BBA48}"/>
          </ac:spMkLst>
        </pc:spChg>
        <pc:spChg chg="mod">
          <ac:chgData name="Alexandra Weatherstone (North East MSA)" userId="6c92c072-7078-453b-b5f7-58b617b90c28" providerId="ADAL" clId="{22C08B62-4BC4-4DF6-ACB7-04D389999177}" dt="2026-07-29T16:48:54.608" v="27"/>
          <ac:spMkLst>
            <pc:docMk/>
            <pc:sldMk cId="4088952034" sldId="263"/>
            <ac:spMk id="13" creationId="{DB64BA4C-A1F7-DDB8-6E5F-C0965C36EF5B}"/>
          </ac:spMkLst>
        </pc:spChg>
        <pc:spChg chg="mod">
          <ac:chgData name="Alexandra Weatherstone (North East MSA)" userId="6c92c072-7078-453b-b5f7-58b617b90c28" providerId="ADAL" clId="{22C08B62-4BC4-4DF6-ACB7-04D389999177}" dt="2026-07-29T16:48:54.608" v="27"/>
          <ac:spMkLst>
            <pc:docMk/>
            <pc:sldMk cId="4088952034" sldId="263"/>
            <ac:spMk id="16" creationId="{04B660AE-C229-A3CC-49A7-5D1D57D31F5A}"/>
          </ac:spMkLst>
        </pc:spChg>
        <pc:spChg chg="mod">
          <ac:chgData name="Alexandra Weatherstone (North East MSA)" userId="6c92c072-7078-453b-b5f7-58b617b90c28" providerId="ADAL" clId="{22C08B62-4BC4-4DF6-ACB7-04D389999177}" dt="2026-07-29T16:48:54.608" v="27"/>
          <ac:spMkLst>
            <pc:docMk/>
            <pc:sldMk cId="4088952034" sldId="263"/>
            <ac:spMk id="19" creationId="{E550B43F-55DC-B145-4A8A-645E18FB686B}"/>
          </ac:spMkLst>
        </pc:spChg>
        <pc:spChg chg="mod">
          <ac:chgData name="Alexandra Weatherstone (North East MSA)" userId="6c92c072-7078-453b-b5f7-58b617b90c28" providerId="ADAL" clId="{22C08B62-4BC4-4DF6-ACB7-04D389999177}" dt="2026-07-29T16:48:54.608" v="27"/>
          <ac:spMkLst>
            <pc:docMk/>
            <pc:sldMk cId="4088952034" sldId="263"/>
            <ac:spMk id="22" creationId="{3BCE42A1-2420-4F67-1699-63793BB22796}"/>
          </ac:spMkLst>
        </pc:spChg>
        <pc:spChg chg="mod">
          <ac:chgData name="Alexandra Weatherstone (North East MSA)" userId="6c92c072-7078-453b-b5f7-58b617b90c28" providerId="ADAL" clId="{22C08B62-4BC4-4DF6-ACB7-04D389999177}" dt="2026-07-29T16:48:54.608" v="27"/>
          <ac:spMkLst>
            <pc:docMk/>
            <pc:sldMk cId="4088952034" sldId="263"/>
            <ac:spMk id="25" creationId="{E76AF2C4-D3C1-B24F-1DEE-3ED83EDB442D}"/>
          </ac:spMkLst>
        </pc:spChg>
        <pc:grpChg chg="mod">
          <ac:chgData name="Alexandra Weatherstone (North East MSA)" userId="6c92c072-7078-453b-b5f7-58b617b90c28" providerId="ADAL" clId="{22C08B62-4BC4-4DF6-ACB7-04D389999177}" dt="2026-07-29T16:49:07.030" v="29" actId="1076"/>
          <ac:grpSpMkLst>
            <pc:docMk/>
            <pc:sldMk cId="4088952034" sldId="263"/>
            <ac:grpSpMk id="8" creationId="{9D4BC80A-956A-E40A-8190-B2CD1E543BD4}"/>
          </ac:grpSpMkLst>
        </pc:grpChg>
        <pc:grpChg chg="mod">
          <ac:chgData name="Alexandra Weatherstone (North East MSA)" userId="6c92c072-7078-453b-b5f7-58b617b90c28" providerId="ADAL" clId="{22C08B62-4BC4-4DF6-ACB7-04D389999177}" dt="2026-07-29T16:49:07.030" v="29" actId="1076"/>
          <ac:grpSpMkLst>
            <pc:docMk/>
            <pc:sldMk cId="4088952034" sldId="263"/>
            <ac:grpSpMk id="11" creationId="{5B100CFF-7001-8CDE-8CDB-40B407544CB1}"/>
          </ac:grpSpMkLst>
        </pc:grpChg>
        <pc:grpChg chg="mod">
          <ac:chgData name="Alexandra Weatherstone (North East MSA)" userId="6c92c072-7078-453b-b5f7-58b617b90c28" providerId="ADAL" clId="{22C08B62-4BC4-4DF6-ACB7-04D389999177}" dt="2026-07-29T16:49:07.030" v="29" actId="1076"/>
          <ac:grpSpMkLst>
            <pc:docMk/>
            <pc:sldMk cId="4088952034" sldId="263"/>
            <ac:grpSpMk id="14" creationId="{354FACBD-6E6E-2F78-61D5-0D9952D1B10B}"/>
          </ac:grpSpMkLst>
        </pc:grpChg>
        <pc:grpChg chg="mod">
          <ac:chgData name="Alexandra Weatherstone (North East MSA)" userId="6c92c072-7078-453b-b5f7-58b617b90c28" providerId="ADAL" clId="{22C08B62-4BC4-4DF6-ACB7-04D389999177}" dt="2026-07-29T16:49:07.030" v="29" actId="1076"/>
          <ac:grpSpMkLst>
            <pc:docMk/>
            <pc:sldMk cId="4088952034" sldId="263"/>
            <ac:grpSpMk id="17" creationId="{0D0B9C12-A0DF-D4E5-8008-63911DE9C311}"/>
          </ac:grpSpMkLst>
        </pc:grpChg>
        <pc:grpChg chg="mod">
          <ac:chgData name="Alexandra Weatherstone (North East MSA)" userId="6c92c072-7078-453b-b5f7-58b617b90c28" providerId="ADAL" clId="{22C08B62-4BC4-4DF6-ACB7-04D389999177}" dt="2026-07-29T16:49:07.030" v="29" actId="1076"/>
          <ac:grpSpMkLst>
            <pc:docMk/>
            <pc:sldMk cId="4088952034" sldId="263"/>
            <ac:grpSpMk id="20" creationId="{80B6BA05-C6DA-D2F5-D50B-861D96D585AE}"/>
          </ac:grpSpMkLst>
        </pc:grpChg>
        <pc:grpChg chg="mod">
          <ac:chgData name="Alexandra Weatherstone (North East MSA)" userId="6c92c072-7078-453b-b5f7-58b617b90c28" providerId="ADAL" clId="{22C08B62-4BC4-4DF6-ACB7-04D389999177}" dt="2026-07-29T16:49:07.030" v="29" actId="1076"/>
          <ac:grpSpMkLst>
            <pc:docMk/>
            <pc:sldMk cId="4088952034" sldId="263"/>
            <ac:grpSpMk id="23" creationId="{1C14F604-41CC-209F-E790-4136441E0225}"/>
          </ac:grpSpMkLst>
        </pc:grpChg>
        <pc:picChg chg="mod">
          <ac:chgData name="Alexandra Weatherstone (North East MSA)" userId="6c92c072-7078-453b-b5f7-58b617b90c28" providerId="ADAL" clId="{22C08B62-4BC4-4DF6-ACB7-04D389999177}" dt="2026-07-29T16:48:54.608" v="27"/>
          <ac:picMkLst>
            <pc:docMk/>
            <pc:sldMk cId="4088952034" sldId="263"/>
            <ac:picMk id="12" creationId="{D9EF8429-D23B-9CF4-3906-6B1D73B774E5}"/>
          </ac:picMkLst>
        </pc:picChg>
        <pc:picChg chg="mod">
          <ac:chgData name="Alexandra Weatherstone (North East MSA)" userId="6c92c072-7078-453b-b5f7-58b617b90c28" providerId="ADAL" clId="{22C08B62-4BC4-4DF6-ACB7-04D389999177}" dt="2026-07-29T16:48:54.608" v="27"/>
          <ac:picMkLst>
            <pc:docMk/>
            <pc:sldMk cId="4088952034" sldId="263"/>
            <ac:picMk id="18" creationId="{C5A30FC9-FC9B-0611-6692-BB3DBBB70DB4}"/>
          </ac:picMkLst>
        </pc:picChg>
        <pc:picChg chg="mod">
          <ac:chgData name="Alexandra Weatherstone (North East MSA)" userId="6c92c072-7078-453b-b5f7-58b617b90c28" providerId="ADAL" clId="{22C08B62-4BC4-4DF6-ACB7-04D389999177}" dt="2026-07-29T16:48:54.608" v="27"/>
          <ac:picMkLst>
            <pc:docMk/>
            <pc:sldMk cId="4088952034" sldId="263"/>
            <ac:picMk id="21" creationId="{B8531B8C-8EB3-375C-F56C-A233563A7F9E}"/>
          </ac:picMkLst>
        </pc:picChg>
        <pc:picChg chg="mod">
          <ac:chgData name="Alexandra Weatherstone (North East MSA)" userId="6c92c072-7078-453b-b5f7-58b617b90c28" providerId="ADAL" clId="{22C08B62-4BC4-4DF6-ACB7-04D389999177}" dt="2026-07-29T16:48:54.608" v="27"/>
          <ac:picMkLst>
            <pc:docMk/>
            <pc:sldMk cId="4088952034" sldId="263"/>
            <ac:picMk id="24" creationId="{7E769792-DD65-EA8A-1101-56BF5E73834B}"/>
          </ac:picMkLst>
        </pc:picChg>
      </pc:sldChg>
      <pc:sldChg chg="del">
        <pc:chgData name="Alexandra Weatherstone (North East MSA)" userId="6c92c072-7078-453b-b5f7-58b617b90c28" providerId="ADAL" clId="{22C08B62-4BC4-4DF6-ACB7-04D389999177}" dt="2026-07-29T16:59:57.168" v="93" actId="2696"/>
        <pc:sldMkLst>
          <pc:docMk/>
          <pc:sldMk cId="1060091376" sldId="264"/>
        </pc:sldMkLst>
      </pc:sldChg>
      <pc:sldChg chg="del">
        <pc:chgData name="Alexandra Weatherstone (North East MSA)" userId="6c92c072-7078-453b-b5f7-58b617b90c28" providerId="ADAL" clId="{22C08B62-4BC4-4DF6-ACB7-04D389999177}" dt="2026-07-29T17:00:01.979" v="94" actId="2696"/>
        <pc:sldMkLst>
          <pc:docMk/>
          <pc:sldMk cId="3593792686" sldId="265"/>
        </pc:sldMkLst>
      </pc:sldChg>
      <pc:sldChg chg="modSp mod">
        <pc:chgData name="Alexandra Weatherstone (North East MSA)" userId="6c92c072-7078-453b-b5f7-58b617b90c28" providerId="ADAL" clId="{22C08B62-4BC4-4DF6-ACB7-04D389999177}" dt="2026-07-29T17:20:04.877" v="528" actId="20577"/>
        <pc:sldMkLst>
          <pc:docMk/>
          <pc:sldMk cId="2718701719" sldId="266"/>
        </pc:sldMkLst>
        <pc:spChg chg="mod">
          <ac:chgData name="Alexandra Weatherstone (North East MSA)" userId="6c92c072-7078-453b-b5f7-58b617b90c28" providerId="ADAL" clId="{22C08B62-4BC4-4DF6-ACB7-04D389999177}" dt="2026-07-29T17:20:04.877" v="528" actId="20577"/>
          <ac:spMkLst>
            <pc:docMk/>
            <pc:sldMk cId="2718701719" sldId="266"/>
            <ac:spMk id="2" creationId="{A75D67CF-39F1-D37F-0BF8-6767D8E63983}"/>
          </ac:spMkLst>
        </pc:spChg>
      </pc:sldChg>
      <pc:sldChg chg="del">
        <pc:chgData name="Alexandra Weatherstone (North East MSA)" userId="6c92c072-7078-453b-b5f7-58b617b90c28" providerId="ADAL" clId="{22C08B62-4BC4-4DF6-ACB7-04D389999177}" dt="2026-07-29T17:00:04.983" v="95" actId="2696"/>
        <pc:sldMkLst>
          <pc:docMk/>
          <pc:sldMk cId="627554408" sldId="267"/>
        </pc:sldMkLst>
      </pc:sldChg>
      <pc:sldChg chg="addSp delSp modSp new mod modAnim">
        <pc:chgData name="Alexandra Weatherstone (North East MSA)" userId="6c92c072-7078-453b-b5f7-58b617b90c28" providerId="ADAL" clId="{22C08B62-4BC4-4DF6-ACB7-04D389999177}" dt="2026-07-29T16:52:54.688" v="50" actId="113"/>
        <pc:sldMkLst>
          <pc:docMk/>
          <pc:sldMk cId="160380543" sldId="268"/>
        </pc:sldMkLst>
        <pc:spChg chg="mod">
          <ac:chgData name="Alexandra Weatherstone (North East MSA)" userId="6c92c072-7078-453b-b5f7-58b617b90c28" providerId="ADAL" clId="{22C08B62-4BC4-4DF6-ACB7-04D389999177}" dt="2026-07-29T16:51:00.995" v="34"/>
          <ac:spMkLst>
            <pc:docMk/>
            <pc:sldMk cId="160380543" sldId="268"/>
            <ac:spMk id="2" creationId="{5FC927E2-52FF-AD3D-018F-2953D49E3F13}"/>
          </ac:spMkLst>
        </pc:spChg>
        <pc:spChg chg="del">
          <ac:chgData name="Alexandra Weatherstone (North East MSA)" userId="6c92c072-7078-453b-b5f7-58b617b90c28" providerId="ADAL" clId="{22C08B62-4BC4-4DF6-ACB7-04D389999177}" dt="2026-07-29T16:50:15.687" v="32" actId="478"/>
          <ac:spMkLst>
            <pc:docMk/>
            <pc:sldMk cId="160380543" sldId="268"/>
            <ac:spMk id="3" creationId="{4EDF77EA-EAB8-DD05-9239-D03C898B594D}"/>
          </ac:spMkLst>
        </pc:spChg>
        <pc:spChg chg="del mod">
          <ac:chgData name="Alexandra Weatherstone (North East MSA)" userId="6c92c072-7078-453b-b5f7-58b617b90c28" providerId="ADAL" clId="{22C08B62-4BC4-4DF6-ACB7-04D389999177}" dt="2026-07-29T16:51:25.599" v="36" actId="478"/>
          <ac:spMkLst>
            <pc:docMk/>
            <pc:sldMk cId="160380543" sldId="268"/>
            <ac:spMk id="4" creationId="{18655B71-5CD1-11A3-247D-2B890E1DA910}"/>
          </ac:spMkLst>
        </pc:spChg>
        <pc:spChg chg="add mod">
          <ac:chgData name="Alexandra Weatherstone (North East MSA)" userId="6c92c072-7078-453b-b5f7-58b617b90c28" providerId="ADAL" clId="{22C08B62-4BC4-4DF6-ACB7-04D389999177}" dt="2026-07-29T16:51:31.435" v="37" actId="1076"/>
          <ac:spMkLst>
            <pc:docMk/>
            <pc:sldMk cId="160380543" sldId="268"/>
            <ac:spMk id="5" creationId="{F62937CB-775B-4DAA-B1E7-4F7BDFF57374}"/>
          </ac:spMkLst>
        </pc:spChg>
        <pc:spChg chg="add mod">
          <ac:chgData name="Alexandra Weatherstone (North East MSA)" userId="6c92c072-7078-453b-b5f7-58b617b90c28" providerId="ADAL" clId="{22C08B62-4BC4-4DF6-ACB7-04D389999177}" dt="2026-07-29T16:51:47.381" v="39" actId="1076"/>
          <ac:spMkLst>
            <pc:docMk/>
            <pc:sldMk cId="160380543" sldId="268"/>
            <ac:spMk id="6" creationId="{75830393-A029-86DA-54AD-51BC14784115}"/>
          </ac:spMkLst>
        </pc:spChg>
        <pc:spChg chg="add mod">
          <ac:chgData name="Alexandra Weatherstone (North East MSA)" userId="6c92c072-7078-453b-b5f7-58b617b90c28" providerId="ADAL" clId="{22C08B62-4BC4-4DF6-ACB7-04D389999177}" dt="2026-07-29T16:52:54.688" v="50" actId="113"/>
          <ac:spMkLst>
            <pc:docMk/>
            <pc:sldMk cId="160380543" sldId="268"/>
            <ac:spMk id="7" creationId="{3E94D7E5-3577-A692-D750-24BD2531260F}"/>
          </ac:spMkLst>
        </pc:spChg>
      </pc:sldChg>
      <pc:sldChg chg="addSp delSp modSp add mod modNotesTx">
        <pc:chgData name="Alexandra Weatherstone (North East MSA)" userId="6c92c072-7078-453b-b5f7-58b617b90c28" providerId="ADAL" clId="{22C08B62-4BC4-4DF6-ACB7-04D389999177}" dt="2026-07-29T16:58:54.527" v="86" actId="1076"/>
        <pc:sldMkLst>
          <pc:docMk/>
          <pc:sldMk cId="1783958438" sldId="269"/>
        </pc:sldMkLst>
        <pc:spChg chg="mod">
          <ac:chgData name="Alexandra Weatherstone (North East MSA)" userId="6c92c072-7078-453b-b5f7-58b617b90c28" providerId="ADAL" clId="{22C08B62-4BC4-4DF6-ACB7-04D389999177}" dt="2026-07-29T16:58:20.845" v="81"/>
          <ac:spMkLst>
            <pc:docMk/>
            <pc:sldMk cId="1783958438" sldId="269"/>
            <ac:spMk id="2" creationId="{5FE0CD35-E3B9-17D8-1E40-399A2822BD9B}"/>
          </ac:spMkLst>
        </pc:spChg>
        <pc:graphicFrameChg chg="del">
          <ac:chgData name="Alexandra Weatherstone (North East MSA)" userId="6c92c072-7078-453b-b5f7-58b617b90c28" providerId="ADAL" clId="{22C08B62-4BC4-4DF6-ACB7-04D389999177}" dt="2026-07-29T16:58:10.325" v="80" actId="478"/>
          <ac:graphicFrameMkLst>
            <pc:docMk/>
            <pc:sldMk cId="1783958438" sldId="269"/>
            <ac:graphicFrameMk id="4" creationId="{A00AF66F-1549-58E5-EF63-2589194972D6}"/>
          </ac:graphicFrameMkLst>
        </pc:graphicFrameChg>
        <pc:picChg chg="add mod">
          <ac:chgData name="Alexandra Weatherstone (North East MSA)" userId="6c92c072-7078-453b-b5f7-58b617b90c28" providerId="ADAL" clId="{22C08B62-4BC4-4DF6-ACB7-04D389999177}" dt="2026-07-29T16:58:54.527" v="86" actId="1076"/>
          <ac:picMkLst>
            <pc:docMk/>
            <pc:sldMk cId="1783958438" sldId="269"/>
            <ac:picMk id="5" creationId="{7742849B-A8F0-C99A-9187-7A7D521DCD67}"/>
          </ac:picMkLst>
        </pc:picChg>
      </pc:sldChg>
      <pc:sldChg chg="modSp new mod">
        <pc:chgData name="Alexandra Weatherstone (North East MSA)" userId="6c92c072-7078-453b-b5f7-58b617b90c28" providerId="ADAL" clId="{22C08B62-4BC4-4DF6-ACB7-04D389999177}" dt="2026-07-29T16:59:40.546" v="91" actId="1076"/>
        <pc:sldMkLst>
          <pc:docMk/>
          <pc:sldMk cId="1351906558" sldId="270"/>
        </pc:sldMkLst>
        <pc:spChg chg="mod">
          <ac:chgData name="Alexandra Weatherstone (North East MSA)" userId="6c92c072-7078-453b-b5f7-58b617b90c28" providerId="ADAL" clId="{22C08B62-4BC4-4DF6-ACB7-04D389999177}" dt="2026-07-29T16:59:40.546" v="91" actId="1076"/>
          <ac:spMkLst>
            <pc:docMk/>
            <pc:sldMk cId="1351906558" sldId="270"/>
            <ac:spMk id="2" creationId="{C000B2C6-3917-7AE8-4C66-420A890C2F75}"/>
          </ac:spMkLst>
        </pc:spChg>
      </pc:sldChg>
      <pc:sldChg chg="addSp delSp modSp new mod">
        <pc:chgData name="Alexandra Weatherstone (North East MSA)" userId="6c92c072-7078-453b-b5f7-58b617b90c28" providerId="ADAL" clId="{22C08B62-4BC4-4DF6-ACB7-04D389999177}" dt="2026-07-29T17:03:19.966" v="398" actId="1076"/>
        <pc:sldMkLst>
          <pc:docMk/>
          <pc:sldMk cId="3003847262" sldId="271"/>
        </pc:sldMkLst>
        <pc:spChg chg="mod">
          <ac:chgData name="Alexandra Weatherstone (North East MSA)" userId="6c92c072-7078-453b-b5f7-58b617b90c28" providerId="ADAL" clId="{22C08B62-4BC4-4DF6-ACB7-04D389999177}" dt="2026-07-29T17:03:19.966" v="398" actId="1076"/>
          <ac:spMkLst>
            <pc:docMk/>
            <pc:sldMk cId="3003847262" sldId="271"/>
            <ac:spMk id="2" creationId="{1A5232CF-F167-A12E-BB42-B56E34B0DEDC}"/>
          </ac:spMkLst>
        </pc:spChg>
        <pc:spChg chg="del">
          <ac:chgData name="Alexandra Weatherstone (North East MSA)" userId="6c92c072-7078-453b-b5f7-58b617b90c28" providerId="ADAL" clId="{22C08B62-4BC4-4DF6-ACB7-04D389999177}" dt="2026-07-29T17:00:28.192" v="98" actId="478"/>
          <ac:spMkLst>
            <pc:docMk/>
            <pc:sldMk cId="3003847262" sldId="271"/>
            <ac:spMk id="3" creationId="{D0893032-66D1-C2BE-3866-8FE025E38FC0}"/>
          </ac:spMkLst>
        </pc:spChg>
        <pc:spChg chg="add mod">
          <ac:chgData name="Alexandra Weatherstone (North East MSA)" userId="6c92c072-7078-453b-b5f7-58b617b90c28" providerId="ADAL" clId="{22C08B62-4BC4-4DF6-ACB7-04D389999177}" dt="2026-07-29T17:02:41.961" v="337" actId="1076"/>
          <ac:spMkLst>
            <pc:docMk/>
            <pc:sldMk cId="3003847262" sldId="271"/>
            <ac:spMk id="4" creationId="{01C75F26-9E5D-817A-A267-0526A8A1D279}"/>
          </ac:spMkLst>
        </pc:spChg>
      </pc:sldChg>
      <pc:sldChg chg="addSp delSp modSp new mod modNotesTx">
        <pc:chgData name="Alexandra Weatherstone (North East MSA)" userId="6c92c072-7078-453b-b5f7-58b617b90c28" providerId="ADAL" clId="{22C08B62-4BC4-4DF6-ACB7-04D389999177}" dt="2026-07-29T17:05:41.471" v="420"/>
        <pc:sldMkLst>
          <pc:docMk/>
          <pc:sldMk cId="1577012876" sldId="272"/>
        </pc:sldMkLst>
        <pc:spChg chg="mod">
          <ac:chgData name="Alexandra Weatherstone (North East MSA)" userId="6c92c072-7078-453b-b5f7-58b617b90c28" providerId="ADAL" clId="{22C08B62-4BC4-4DF6-ACB7-04D389999177}" dt="2026-07-29T17:03:52.281" v="400"/>
          <ac:spMkLst>
            <pc:docMk/>
            <pc:sldMk cId="1577012876" sldId="272"/>
            <ac:spMk id="2" creationId="{544196DF-4C45-D75E-7282-0CEF57A16D33}"/>
          </ac:spMkLst>
        </pc:spChg>
        <pc:spChg chg="del">
          <ac:chgData name="Alexandra Weatherstone (North East MSA)" userId="6c92c072-7078-453b-b5f7-58b617b90c28" providerId="ADAL" clId="{22C08B62-4BC4-4DF6-ACB7-04D389999177}" dt="2026-07-29T17:03:57.247" v="401" actId="478"/>
          <ac:spMkLst>
            <pc:docMk/>
            <pc:sldMk cId="1577012876" sldId="272"/>
            <ac:spMk id="3" creationId="{1DAA6AF7-D98B-42E0-72FD-CAF3743D99D1}"/>
          </ac:spMkLst>
        </pc:spChg>
        <pc:spChg chg="del">
          <ac:chgData name="Alexandra Weatherstone (North East MSA)" userId="6c92c072-7078-453b-b5f7-58b617b90c28" providerId="ADAL" clId="{22C08B62-4BC4-4DF6-ACB7-04D389999177}" dt="2026-07-29T17:04:25.720" v="404" actId="478"/>
          <ac:spMkLst>
            <pc:docMk/>
            <pc:sldMk cId="1577012876" sldId="272"/>
            <ac:spMk id="4" creationId="{97655007-824B-DBAD-67E6-423A0E0943CE}"/>
          </ac:spMkLst>
        </pc:spChg>
        <pc:spChg chg="add mod">
          <ac:chgData name="Alexandra Weatherstone (North East MSA)" userId="6c92c072-7078-453b-b5f7-58b617b90c28" providerId="ADAL" clId="{22C08B62-4BC4-4DF6-ACB7-04D389999177}" dt="2026-07-29T17:05:23.281" v="418" actId="1076"/>
          <ac:spMkLst>
            <pc:docMk/>
            <pc:sldMk cId="1577012876" sldId="272"/>
            <ac:spMk id="7" creationId="{6F28D866-4A7F-2266-ECEF-1B245CAEA800}"/>
          </ac:spMkLst>
        </pc:spChg>
        <pc:spChg chg="add mod">
          <ac:chgData name="Alexandra Weatherstone (North East MSA)" userId="6c92c072-7078-453b-b5f7-58b617b90c28" providerId="ADAL" clId="{22C08B62-4BC4-4DF6-ACB7-04D389999177}" dt="2026-07-29T17:05:30.173" v="419" actId="1076"/>
          <ac:spMkLst>
            <pc:docMk/>
            <pc:sldMk cId="1577012876" sldId="272"/>
            <ac:spMk id="8" creationId="{9B0A850F-7544-D4F7-AAFC-30B765ACE29C}"/>
          </ac:spMkLst>
        </pc:spChg>
        <pc:picChg chg="add mod">
          <ac:chgData name="Alexandra Weatherstone (North East MSA)" userId="6c92c072-7078-453b-b5f7-58b617b90c28" providerId="ADAL" clId="{22C08B62-4BC4-4DF6-ACB7-04D389999177}" dt="2026-07-29T17:04:11.925" v="403" actId="1076"/>
          <ac:picMkLst>
            <pc:docMk/>
            <pc:sldMk cId="1577012876" sldId="272"/>
            <ac:picMk id="6" creationId="{7F85E692-CA28-4332-DF30-6D0936A6C9AD}"/>
          </ac:picMkLst>
        </pc:picChg>
      </pc:sldChg>
      <pc:sldChg chg="addSp delSp modSp new mod modAnim">
        <pc:chgData name="Alexandra Weatherstone (North East MSA)" userId="6c92c072-7078-453b-b5f7-58b617b90c28" providerId="ADAL" clId="{22C08B62-4BC4-4DF6-ACB7-04D389999177}" dt="2026-07-29T17:06:50.014" v="425" actId="1076"/>
        <pc:sldMkLst>
          <pc:docMk/>
          <pc:sldMk cId="406845508" sldId="273"/>
        </pc:sldMkLst>
        <pc:spChg chg="mod">
          <ac:chgData name="Alexandra Weatherstone (North East MSA)" userId="6c92c072-7078-453b-b5f7-58b617b90c28" providerId="ADAL" clId="{22C08B62-4BC4-4DF6-ACB7-04D389999177}" dt="2026-07-29T17:06:33.040" v="422"/>
          <ac:spMkLst>
            <pc:docMk/>
            <pc:sldMk cId="406845508" sldId="273"/>
            <ac:spMk id="2" creationId="{2167CD70-6E59-7EA5-A66E-3C6460BD54DB}"/>
          </ac:spMkLst>
        </pc:spChg>
        <pc:spChg chg="del">
          <ac:chgData name="Alexandra Weatherstone (North East MSA)" userId="6c92c072-7078-453b-b5f7-58b617b90c28" providerId="ADAL" clId="{22C08B62-4BC4-4DF6-ACB7-04D389999177}" dt="2026-07-29T17:06:37.329" v="423" actId="478"/>
          <ac:spMkLst>
            <pc:docMk/>
            <pc:sldMk cId="406845508" sldId="273"/>
            <ac:spMk id="3" creationId="{0013CE2F-F415-8C70-0FF4-FD308DDC9C22}"/>
          </ac:spMkLst>
        </pc:spChg>
        <pc:picChg chg="add mod">
          <ac:chgData name="Alexandra Weatherstone (North East MSA)" userId="6c92c072-7078-453b-b5f7-58b617b90c28" providerId="ADAL" clId="{22C08B62-4BC4-4DF6-ACB7-04D389999177}" dt="2026-07-29T17:06:50.014" v="425" actId="1076"/>
          <ac:picMkLst>
            <pc:docMk/>
            <pc:sldMk cId="406845508" sldId="273"/>
            <ac:picMk id="4" creationId="{30A3351D-83F7-BE8C-8B4D-2E89390DB425}"/>
          </ac:picMkLst>
        </pc:picChg>
      </pc:sldChg>
      <pc:sldChg chg="addSp delSp modSp new mod">
        <pc:chgData name="Alexandra Weatherstone (North East MSA)" userId="6c92c072-7078-453b-b5f7-58b617b90c28" providerId="ADAL" clId="{22C08B62-4BC4-4DF6-ACB7-04D389999177}" dt="2026-07-29T17:08:01.215" v="433" actId="1076"/>
        <pc:sldMkLst>
          <pc:docMk/>
          <pc:sldMk cId="718800602" sldId="274"/>
        </pc:sldMkLst>
        <pc:spChg chg="mod">
          <ac:chgData name="Alexandra Weatherstone (North East MSA)" userId="6c92c072-7078-453b-b5f7-58b617b90c28" providerId="ADAL" clId="{22C08B62-4BC4-4DF6-ACB7-04D389999177}" dt="2026-07-29T17:07:17.803" v="427"/>
          <ac:spMkLst>
            <pc:docMk/>
            <pc:sldMk cId="718800602" sldId="274"/>
            <ac:spMk id="2" creationId="{83CE3AF5-F9F0-076D-F23F-C2853C87BA47}"/>
          </ac:spMkLst>
        </pc:spChg>
        <pc:spChg chg="del">
          <ac:chgData name="Alexandra Weatherstone (North East MSA)" userId="6c92c072-7078-453b-b5f7-58b617b90c28" providerId="ADAL" clId="{22C08B62-4BC4-4DF6-ACB7-04D389999177}" dt="2026-07-29T17:07:27.978" v="428" actId="22"/>
          <ac:spMkLst>
            <pc:docMk/>
            <pc:sldMk cId="718800602" sldId="274"/>
            <ac:spMk id="3" creationId="{B7755B4F-4B9D-7821-6CFC-2B1F69F29761}"/>
          </ac:spMkLst>
        </pc:spChg>
        <pc:spChg chg="del">
          <ac:chgData name="Alexandra Weatherstone (North East MSA)" userId="6c92c072-7078-453b-b5f7-58b617b90c28" providerId="ADAL" clId="{22C08B62-4BC4-4DF6-ACB7-04D389999177}" dt="2026-07-29T17:07:40.590" v="429" actId="478"/>
          <ac:spMkLst>
            <pc:docMk/>
            <pc:sldMk cId="718800602" sldId="274"/>
            <ac:spMk id="4" creationId="{57B5E9FB-A494-5137-B8B3-7A2CFC21515C}"/>
          </ac:spMkLst>
        </pc:spChg>
        <pc:spChg chg="add mod">
          <ac:chgData name="Alexandra Weatherstone (North East MSA)" userId="6c92c072-7078-453b-b5f7-58b617b90c28" providerId="ADAL" clId="{22C08B62-4BC4-4DF6-ACB7-04D389999177}" dt="2026-07-29T17:08:01.215" v="433" actId="1076"/>
          <ac:spMkLst>
            <pc:docMk/>
            <pc:sldMk cId="718800602" sldId="274"/>
            <ac:spMk id="7" creationId="{210C56ED-366A-F1F4-12B2-EF04B8958FEA}"/>
          </ac:spMkLst>
        </pc:spChg>
        <pc:picChg chg="add mod ord">
          <ac:chgData name="Alexandra Weatherstone (North East MSA)" userId="6c92c072-7078-453b-b5f7-58b617b90c28" providerId="ADAL" clId="{22C08B62-4BC4-4DF6-ACB7-04D389999177}" dt="2026-07-29T17:07:27.978" v="428" actId="22"/>
          <ac:picMkLst>
            <pc:docMk/>
            <pc:sldMk cId="718800602" sldId="274"/>
            <ac:picMk id="6" creationId="{7C3FAB48-144B-DC29-3C9C-4679E581A563}"/>
          </ac:picMkLst>
        </pc:picChg>
      </pc:sldChg>
      <pc:sldChg chg="addSp delSp modSp new mod modNotesTx">
        <pc:chgData name="Alexandra Weatherstone (North East MSA)" userId="6c92c072-7078-453b-b5f7-58b617b90c28" providerId="ADAL" clId="{22C08B62-4BC4-4DF6-ACB7-04D389999177}" dt="2026-07-29T17:10:09.753" v="449"/>
        <pc:sldMkLst>
          <pc:docMk/>
          <pc:sldMk cId="1763024229" sldId="275"/>
        </pc:sldMkLst>
        <pc:spChg chg="mod">
          <ac:chgData name="Alexandra Weatherstone (North East MSA)" userId="6c92c072-7078-453b-b5f7-58b617b90c28" providerId="ADAL" clId="{22C08B62-4BC4-4DF6-ACB7-04D389999177}" dt="2026-07-29T17:08:40.178" v="435"/>
          <ac:spMkLst>
            <pc:docMk/>
            <pc:sldMk cId="1763024229" sldId="275"/>
            <ac:spMk id="2" creationId="{20382186-C2AF-E08F-98FA-1EA39EE3E071}"/>
          </ac:spMkLst>
        </pc:spChg>
        <pc:spChg chg="del">
          <ac:chgData name="Alexandra Weatherstone (North East MSA)" userId="6c92c072-7078-453b-b5f7-58b617b90c28" providerId="ADAL" clId="{22C08B62-4BC4-4DF6-ACB7-04D389999177}" dt="2026-07-29T17:08:44.270" v="436" actId="478"/>
          <ac:spMkLst>
            <pc:docMk/>
            <pc:sldMk cId="1763024229" sldId="275"/>
            <ac:spMk id="3" creationId="{35BD0385-DFD4-3043-4B0B-35EF0F833BAA}"/>
          </ac:spMkLst>
        </pc:spChg>
        <pc:spChg chg="del">
          <ac:chgData name="Alexandra Weatherstone (North East MSA)" userId="6c92c072-7078-453b-b5f7-58b617b90c28" providerId="ADAL" clId="{22C08B62-4BC4-4DF6-ACB7-04D389999177}" dt="2026-07-29T17:08:46.902" v="437" actId="478"/>
          <ac:spMkLst>
            <pc:docMk/>
            <pc:sldMk cId="1763024229" sldId="275"/>
            <ac:spMk id="4" creationId="{295C9B7A-7D9D-0352-9FE0-201316063181}"/>
          </ac:spMkLst>
        </pc:spChg>
        <pc:spChg chg="add mod">
          <ac:chgData name="Alexandra Weatherstone (North East MSA)" userId="6c92c072-7078-453b-b5f7-58b617b90c28" providerId="ADAL" clId="{22C08B62-4BC4-4DF6-ACB7-04D389999177}" dt="2026-07-29T17:09:24.335" v="444" actId="1076"/>
          <ac:spMkLst>
            <pc:docMk/>
            <pc:sldMk cId="1763024229" sldId="275"/>
            <ac:spMk id="5" creationId="{346B90F1-9765-F107-7439-7DE2189C58B4}"/>
          </ac:spMkLst>
        </pc:spChg>
        <pc:spChg chg="add mod">
          <ac:chgData name="Alexandra Weatherstone (North East MSA)" userId="6c92c072-7078-453b-b5f7-58b617b90c28" providerId="ADAL" clId="{22C08B62-4BC4-4DF6-ACB7-04D389999177}" dt="2026-07-29T17:09:57.396" v="448" actId="1076"/>
          <ac:spMkLst>
            <pc:docMk/>
            <pc:sldMk cId="1763024229" sldId="275"/>
            <ac:spMk id="6" creationId="{A8E7F30C-1964-77C1-EB6A-9CBB1E901843}"/>
          </ac:spMkLst>
        </pc:spChg>
      </pc:sldChg>
      <pc:sldChg chg="addSp delSp modSp new mod modNotesTx">
        <pc:chgData name="Alexandra Weatherstone (North East MSA)" userId="6c92c072-7078-453b-b5f7-58b617b90c28" providerId="ADAL" clId="{22C08B62-4BC4-4DF6-ACB7-04D389999177}" dt="2026-07-29T17:11:37.148" v="463" actId="20577"/>
        <pc:sldMkLst>
          <pc:docMk/>
          <pc:sldMk cId="4220461879" sldId="276"/>
        </pc:sldMkLst>
        <pc:spChg chg="mod">
          <ac:chgData name="Alexandra Weatherstone (North East MSA)" userId="6c92c072-7078-453b-b5f7-58b617b90c28" providerId="ADAL" clId="{22C08B62-4BC4-4DF6-ACB7-04D389999177}" dt="2026-07-29T17:10:41.407" v="451"/>
          <ac:spMkLst>
            <pc:docMk/>
            <pc:sldMk cId="4220461879" sldId="276"/>
            <ac:spMk id="2" creationId="{539B0FDD-5F4F-F71E-9523-830C1D2D310B}"/>
          </ac:spMkLst>
        </pc:spChg>
        <pc:spChg chg="del mod">
          <ac:chgData name="Alexandra Weatherstone (North East MSA)" userId="6c92c072-7078-453b-b5f7-58b617b90c28" providerId="ADAL" clId="{22C08B62-4BC4-4DF6-ACB7-04D389999177}" dt="2026-07-29T17:11:22.797" v="457" actId="22"/>
          <ac:spMkLst>
            <pc:docMk/>
            <pc:sldMk cId="4220461879" sldId="276"/>
            <ac:spMk id="3" creationId="{163908DA-51AD-9052-694F-15BBBB58D3D7}"/>
          </ac:spMkLst>
        </pc:spChg>
        <pc:spChg chg="del">
          <ac:chgData name="Alexandra Weatherstone (North East MSA)" userId="6c92c072-7078-453b-b5f7-58b617b90c28" providerId="ADAL" clId="{22C08B62-4BC4-4DF6-ACB7-04D389999177}" dt="2026-07-29T17:10:46.796" v="452" actId="478"/>
          <ac:spMkLst>
            <pc:docMk/>
            <pc:sldMk cId="4220461879" sldId="276"/>
            <ac:spMk id="4" creationId="{65AADC01-7A7B-919D-597E-49E59D4756CB}"/>
          </ac:spMkLst>
        </pc:spChg>
        <pc:spChg chg="add mod">
          <ac:chgData name="Alexandra Weatherstone (North East MSA)" userId="6c92c072-7078-453b-b5f7-58b617b90c28" providerId="ADAL" clId="{22C08B62-4BC4-4DF6-ACB7-04D389999177}" dt="2026-07-29T17:11:13.158" v="456" actId="1076"/>
          <ac:spMkLst>
            <pc:docMk/>
            <pc:sldMk cId="4220461879" sldId="276"/>
            <ac:spMk id="5" creationId="{843DF153-1DE9-CCD1-64EA-7BBAAB457513}"/>
          </ac:spMkLst>
        </pc:spChg>
        <pc:picChg chg="add mod ord">
          <ac:chgData name="Alexandra Weatherstone (North East MSA)" userId="6c92c072-7078-453b-b5f7-58b617b90c28" providerId="ADAL" clId="{22C08B62-4BC4-4DF6-ACB7-04D389999177}" dt="2026-07-29T17:11:22.797" v="457" actId="22"/>
          <ac:picMkLst>
            <pc:docMk/>
            <pc:sldMk cId="4220461879" sldId="276"/>
            <ac:picMk id="7" creationId="{A1BE53FF-F5DF-E153-47C6-2EA42AD8A623}"/>
          </ac:picMkLst>
        </pc:picChg>
      </pc:sldChg>
      <pc:sldChg chg="addSp delSp modSp new mod modNotesTx">
        <pc:chgData name="Alexandra Weatherstone (North East MSA)" userId="6c92c072-7078-453b-b5f7-58b617b90c28" providerId="ADAL" clId="{22C08B62-4BC4-4DF6-ACB7-04D389999177}" dt="2026-07-29T17:13:55.154" v="480"/>
        <pc:sldMkLst>
          <pc:docMk/>
          <pc:sldMk cId="3210039040" sldId="277"/>
        </pc:sldMkLst>
        <pc:spChg chg="mod">
          <ac:chgData name="Alexandra Weatherstone (North East MSA)" userId="6c92c072-7078-453b-b5f7-58b617b90c28" providerId="ADAL" clId="{22C08B62-4BC4-4DF6-ACB7-04D389999177}" dt="2026-07-29T17:12:09.417" v="467"/>
          <ac:spMkLst>
            <pc:docMk/>
            <pc:sldMk cId="3210039040" sldId="277"/>
            <ac:spMk id="2" creationId="{1BF6354A-4756-080C-A884-45F942E23621}"/>
          </ac:spMkLst>
        </pc:spChg>
        <pc:spChg chg="del">
          <ac:chgData name="Alexandra Weatherstone (North East MSA)" userId="6c92c072-7078-453b-b5f7-58b617b90c28" providerId="ADAL" clId="{22C08B62-4BC4-4DF6-ACB7-04D389999177}" dt="2026-07-29T17:11:57.642" v="465" actId="478"/>
          <ac:spMkLst>
            <pc:docMk/>
            <pc:sldMk cId="3210039040" sldId="277"/>
            <ac:spMk id="3" creationId="{ADA7B013-C4DB-6FA1-E351-53D2686E3E3C}"/>
          </ac:spMkLst>
        </pc:spChg>
        <pc:spChg chg="del">
          <ac:chgData name="Alexandra Weatherstone (North East MSA)" userId="6c92c072-7078-453b-b5f7-58b617b90c28" providerId="ADAL" clId="{22C08B62-4BC4-4DF6-ACB7-04D389999177}" dt="2026-07-29T17:11:59.783" v="466" actId="478"/>
          <ac:spMkLst>
            <pc:docMk/>
            <pc:sldMk cId="3210039040" sldId="277"/>
            <ac:spMk id="4" creationId="{DF28DC23-1FAD-E04B-B8E4-C8134204DFE3}"/>
          </ac:spMkLst>
        </pc:spChg>
        <pc:spChg chg="add mod">
          <ac:chgData name="Alexandra Weatherstone (North East MSA)" userId="6c92c072-7078-453b-b5f7-58b617b90c28" providerId="ADAL" clId="{22C08B62-4BC4-4DF6-ACB7-04D389999177}" dt="2026-07-29T17:12:40.970" v="469" actId="1076"/>
          <ac:spMkLst>
            <pc:docMk/>
            <pc:sldMk cId="3210039040" sldId="277"/>
            <ac:spMk id="5" creationId="{9A85B9F2-A921-B4FB-6BEC-1917C830FCDC}"/>
          </ac:spMkLst>
        </pc:spChg>
        <pc:spChg chg="add mod">
          <ac:chgData name="Alexandra Weatherstone (North East MSA)" userId="6c92c072-7078-453b-b5f7-58b617b90c28" providerId="ADAL" clId="{22C08B62-4BC4-4DF6-ACB7-04D389999177}" dt="2026-07-29T17:12:40.970" v="469" actId="1076"/>
          <ac:spMkLst>
            <pc:docMk/>
            <pc:sldMk cId="3210039040" sldId="277"/>
            <ac:spMk id="7" creationId="{C6067943-A9E9-B3EE-2ED2-00D52D2D7EBB}"/>
          </ac:spMkLst>
        </pc:spChg>
        <pc:spChg chg="add mod">
          <ac:chgData name="Alexandra Weatherstone (North East MSA)" userId="6c92c072-7078-453b-b5f7-58b617b90c28" providerId="ADAL" clId="{22C08B62-4BC4-4DF6-ACB7-04D389999177}" dt="2026-07-29T17:12:40.970" v="469" actId="1076"/>
          <ac:spMkLst>
            <pc:docMk/>
            <pc:sldMk cId="3210039040" sldId="277"/>
            <ac:spMk id="10" creationId="{F498A954-237D-8398-0564-26131E6231BD}"/>
          </ac:spMkLst>
        </pc:spChg>
        <pc:spChg chg="add mod">
          <ac:chgData name="Alexandra Weatherstone (North East MSA)" userId="6c92c072-7078-453b-b5f7-58b617b90c28" providerId="ADAL" clId="{22C08B62-4BC4-4DF6-ACB7-04D389999177}" dt="2026-07-29T17:13:21.834" v="475" actId="1076"/>
          <ac:spMkLst>
            <pc:docMk/>
            <pc:sldMk cId="3210039040" sldId="277"/>
            <ac:spMk id="11" creationId="{B1A0B605-5A06-948A-3719-D832837379A5}"/>
          </ac:spMkLst>
        </pc:spChg>
        <pc:spChg chg="add mod">
          <ac:chgData name="Alexandra Weatherstone (North East MSA)" userId="6c92c072-7078-453b-b5f7-58b617b90c28" providerId="ADAL" clId="{22C08B62-4BC4-4DF6-ACB7-04D389999177}" dt="2026-07-29T17:13:27.695" v="476" actId="1076"/>
          <ac:spMkLst>
            <pc:docMk/>
            <pc:sldMk cId="3210039040" sldId="277"/>
            <ac:spMk id="12" creationId="{5C22405A-5BE4-00F9-2168-EEB47B45A6A3}"/>
          </ac:spMkLst>
        </pc:spChg>
        <pc:spChg chg="add mod">
          <ac:chgData name="Alexandra Weatherstone (North East MSA)" userId="6c92c072-7078-453b-b5f7-58b617b90c28" providerId="ADAL" clId="{22C08B62-4BC4-4DF6-ACB7-04D389999177}" dt="2026-07-29T17:13:44.587" v="479" actId="1076"/>
          <ac:spMkLst>
            <pc:docMk/>
            <pc:sldMk cId="3210039040" sldId="277"/>
            <ac:spMk id="13" creationId="{4A870F57-138F-B4DA-2704-D044B439D3B6}"/>
          </ac:spMkLst>
        </pc:spChg>
        <pc:picChg chg="add mod">
          <ac:chgData name="Alexandra Weatherstone (North East MSA)" userId="6c92c072-7078-453b-b5f7-58b617b90c28" providerId="ADAL" clId="{22C08B62-4BC4-4DF6-ACB7-04D389999177}" dt="2026-07-29T17:12:40.970" v="469" actId="1076"/>
          <ac:picMkLst>
            <pc:docMk/>
            <pc:sldMk cId="3210039040" sldId="277"/>
            <ac:picMk id="6" creationId="{83E70F27-B200-832E-E564-1F4E8EBF5B6D}"/>
          </ac:picMkLst>
        </pc:picChg>
        <pc:picChg chg="add mod">
          <ac:chgData name="Alexandra Weatherstone (North East MSA)" userId="6c92c072-7078-453b-b5f7-58b617b90c28" providerId="ADAL" clId="{22C08B62-4BC4-4DF6-ACB7-04D389999177}" dt="2026-07-29T17:12:40.970" v="469" actId="1076"/>
          <ac:picMkLst>
            <pc:docMk/>
            <pc:sldMk cId="3210039040" sldId="277"/>
            <ac:picMk id="8" creationId="{5CB6135D-9E53-36E7-C309-57A1DD837C90}"/>
          </ac:picMkLst>
        </pc:picChg>
        <pc:picChg chg="add mod">
          <ac:chgData name="Alexandra Weatherstone (North East MSA)" userId="6c92c072-7078-453b-b5f7-58b617b90c28" providerId="ADAL" clId="{22C08B62-4BC4-4DF6-ACB7-04D389999177}" dt="2026-07-29T17:12:40.970" v="469" actId="1076"/>
          <ac:picMkLst>
            <pc:docMk/>
            <pc:sldMk cId="3210039040" sldId="277"/>
            <ac:picMk id="9" creationId="{A06B73FB-56BC-D9E8-B67C-8DC121010D83}"/>
          </ac:picMkLst>
        </pc:picChg>
      </pc:sldChg>
      <pc:sldChg chg="addSp delSp modSp new mod">
        <pc:chgData name="Alexandra Weatherstone (North East MSA)" userId="6c92c072-7078-453b-b5f7-58b617b90c28" providerId="ADAL" clId="{22C08B62-4BC4-4DF6-ACB7-04D389999177}" dt="2026-07-29T17:15:07.458" v="486" actId="14100"/>
        <pc:sldMkLst>
          <pc:docMk/>
          <pc:sldMk cId="374434772" sldId="278"/>
        </pc:sldMkLst>
        <pc:spChg chg="mod">
          <ac:chgData name="Alexandra Weatherstone (North East MSA)" userId="6c92c072-7078-453b-b5f7-58b617b90c28" providerId="ADAL" clId="{22C08B62-4BC4-4DF6-ACB7-04D389999177}" dt="2026-07-29T17:14:35.269" v="483"/>
          <ac:spMkLst>
            <pc:docMk/>
            <pc:sldMk cId="374434772" sldId="278"/>
            <ac:spMk id="2" creationId="{0448D299-ADC6-182F-EB69-6C90DAC461A1}"/>
          </ac:spMkLst>
        </pc:spChg>
        <pc:spChg chg="del">
          <ac:chgData name="Alexandra Weatherstone (North East MSA)" userId="6c92c072-7078-453b-b5f7-58b617b90c28" providerId="ADAL" clId="{22C08B62-4BC4-4DF6-ACB7-04D389999177}" dt="2026-07-29T17:14:25.722" v="482" actId="478"/>
          <ac:spMkLst>
            <pc:docMk/>
            <pc:sldMk cId="374434772" sldId="278"/>
            <ac:spMk id="3" creationId="{5B10DCA4-BED8-9011-84D3-64460873729F}"/>
          </ac:spMkLst>
        </pc:spChg>
        <pc:picChg chg="add mod">
          <ac:chgData name="Alexandra Weatherstone (North East MSA)" userId="6c92c072-7078-453b-b5f7-58b617b90c28" providerId="ADAL" clId="{22C08B62-4BC4-4DF6-ACB7-04D389999177}" dt="2026-07-29T17:15:07.458" v="486" actId="14100"/>
          <ac:picMkLst>
            <pc:docMk/>
            <pc:sldMk cId="374434772" sldId="278"/>
            <ac:picMk id="4" creationId="{8CBB2C77-7A22-BD18-847B-F93E6D8AA6DE}"/>
          </ac:picMkLst>
        </pc:picChg>
        <pc:picChg chg="add mod">
          <ac:chgData name="Alexandra Weatherstone (North East MSA)" userId="6c92c072-7078-453b-b5f7-58b617b90c28" providerId="ADAL" clId="{22C08B62-4BC4-4DF6-ACB7-04D389999177}" dt="2026-07-29T17:15:07.458" v="486" actId="14100"/>
          <ac:picMkLst>
            <pc:docMk/>
            <pc:sldMk cId="374434772" sldId="278"/>
            <ac:picMk id="5" creationId="{F05D7F7F-075D-2ADC-9BB8-1DE7382F2861}"/>
          </ac:picMkLst>
        </pc:picChg>
        <pc:picChg chg="add mod">
          <ac:chgData name="Alexandra Weatherstone (North East MSA)" userId="6c92c072-7078-453b-b5f7-58b617b90c28" providerId="ADAL" clId="{22C08B62-4BC4-4DF6-ACB7-04D389999177}" dt="2026-07-29T17:15:07.458" v="486" actId="14100"/>
          <ac:picMkLst>
            <pc:docMk/>
            <pc:sldMk cId="374434772" sldId="278"/>
            <ac:picMk id="6" creationId="{369447CA-6D87-73FF-6ECF-E4F8380C125C}"/>
          </ac:picMkLst>
        </pc:picChg>
      </pc:sldChg>
      <pc:sldChg chg="addSp delSp modSp add mod modNotesTx">
        <pc:chgData name="Alexandra Weatherstone (North East MSA)" userId="6c92c072-7078-453b-b5f7-58b617b90c28" providerId="ADAL" clId="{22C08B62-4BC4-4DF6-ACB7-04D389999177}" dt="2026-07-29T17:16:09.026" v="494" actId="1076"/>
        <pc:sldMkLst>
          <pc:docMk/>
          <pc:sldMk cId="1055196138" sldId="279"/>
        </pc:sldMkLst>
        <pc:spChg chg="mod">
          <ac:chgData name="Alexandra Weatherstone (North East MSA)" userId="6c92c072-7078-453b-b5f7-58b617b90c28" providerId="ADAL" clId="{22C08B62-4BC4-4DF6-ACB7-04D389999177}" dt="2026-07-29T17:15:53.844" v="492"/>
          <ac:spMkLst>
            <pc:docMk/>
            <pc:sldMk cId="1055196138" sldId="279"/>
            <ac:spMk id="2" creationId="{0B7772C2-C4FA-0C4A-A9B5-CB39898363A3}"/>
          </ac:spMkLst>
        </pc:spChg>
        <pc:spChg chg="add mod">
          <ac:chgData name="Alexandra Weatherstone (North East MSA)" userId="6c92c072-7078-453b-b5f7-58b617b90c28" providerId="ADAL" clId="{22C08B62-4BC4-4DF6-ACB7-04D389999177}" dt="2026-07-29T17:16:09.026" v="494" actId="1076"/>
          <ac:spMkLst>
            <pc:docMk/>
            <pc:sldMk cId="1055196138" sldId="279"/>
            <ac:spMk id="3" creationId="{58D3E7F2-DC63-7281-566A-9F67AA870BA6}"/>
          </ac:spMkLst>
        </pc:spChg>
        <pc:picChg chg="del">
          <ac:chgData name="Alexandra Weatherstone (North East MSA)" userId="6c92c072-7078-453b-b5f7-58b617b90c28" providerId="ADAL" clId="{22C08B62-4BC4-4DF6-ACB7-04D389999177}" dt="2026-07-29T17:15:39.971" v="489" actId="478"/>
          <ac:picMkLst>
            <pc:docMk/>
            <pc:sldMk cId="1055196138" sldId="279"/>
            <ac:picMk id="4" creationId="{50D88DEE-7E16-FB82-132E-B5E35CC9692B}"/>
          </ac:picMkLst>
        </pc:picChg>
        <pc:picChg chg="del">
          <ac:chgData name="Alexandra Weatherstone (North East MSA)" userId="6c92c072-7078-453b-b5f7-58b617b90c28" providerId="ADAL" clId="{22C08B62-4BC4-4DF6-ACB7-04D389999177}" dt="2026-07-29T17:15:41.588" v="490" actId="478"/>
          <ac:picMkLst>
            <pc:docMk/>
            <pc:sldMk cId="1055196138" sldId="279"/>
            <ac:picMk id="5" creationId="{0D346293-26DD-987C-0E98-C4331DC3DD67}"/>
          </ac:picMkLst>
        </pc:picChg>
        <pc:picChg chg="del">
          <ac:chgData name="Alexandra Weatherstone (North East MSA)" userId="6c92c072-7078-453b-b5f7-58b617b90c28" providerId="ADAL" clId="{22C08B62-4BC4-4DF6-ACB7-04D389999177}" dt="2026-07-29T17:15:43.347" v="491" actId="478"/>
          <ac:picMkLst>
            <pc:docMk/>
            <pc:sldMk cId="1055196138" sldId="279"/>
            <ac:picMk id="6" creationId="{B96ADEED-5E82-35C4-792B-E63C3F7BF7AC}"/>
          </ac:picMkLst>
        </pc:picChg>
      </pc:sldChg>
      <pc:sldChg chg="addSp modSp new mod modAnim">
        <pc:chgData name="Alexandra Weatherstone (North East MSA)" userId="6c92c072-7078-453b-b5f7-58b617b90c28" providerId="ADAL" clId="{22C08B62-4BC4-4DF6-ACB7-04D389999177}" dt="2026-07-29T17:16:47.370" v="499" actId="14100"/>
        <pc:sldMkLst>
          <pc:docMk/>
          <pc:sldMk cId="1451892265" sldId="280"/>
        </pc:sldMkLst>
        <pc:picChg chg="add mod">
          <ac:chgData name="Alexandra Weatherstone (North East MSA)" userId="6c92c072-7078-453b-b5f7-58b617b90c28" providerId="ADAL" clId="{22C08B62-4BC4-4DF6-ACB7-04D389999177}" dt="2026-07-29T17:16:47.370" v="499" actId="14100"/>
          <ac:picMkLst>
            <pc:docMk/>
            <pc:sldMk cId="1451892265" sldId="280"/>
            <ac:picMk id="2" creationId="{65547D40-AE56-F395-53D6-88F88F767A6F}"/>
          </ac:picMkLst>
        </pc:picChg>
      </pc:sldChg>
      <pc:sldChg chg="addSp modSp new mod modAnim">
        <pc:chgData name="Alexandra Weatherstone (North East MSA)" userId="6c92c072-7078-453b-b5f7-58b617b90c28" providerId="ADAL" clId="{22C08B62-4BC4-4DF6-ACB7-04D389999177}" dt="2026-07-29T17:17:12.400" v="503" actId="14100"/>
        <pc:sldMkLst>
          <pc:docMk/>
          <pc:sldMk cId="1403195855" sldId="281"/>
        </pc:sldMkLst>
        <pc:picChg chg="add mod">
          <ac:chgData name="Alexandra Weatherstone (North East MSA)" userId="6c92c072-7078-453b-b5f7-58b617b90c28" providerId="ADAL" clId="{22C08B62-4BC4-4DF6-ACB7-04D389999177}" dt="2026-07-29T17:17:12.400" v="503" actId="14100"/>
          <ac:picMkLst>
            <pc:docMk/>
            <pc:sldMk cId="1403195855" sldId="281"/>
            <ac:picMk id="2" creationId="{9CD262C1-11ED-191B-6D42-3B4290C8FB64}"/>
          </ac:picMkLst>
        </pc:picChg>
      </pc:sldChg>
      <pc:sldChg chg="addSp modSp new mod modAnim">
        <pc:chgData name="Alexandra Weatherstone (North East MSA)" userId="6c92c072-7078-453b-b5f7-58b617b90c28" providerId="ADAL" clId="{22C08B62-4BC4-4DF6-ACB7-04D389999177}" dt="2026-07-29T17:17:38.399" v="507" actId="14100"/>
        <pc:sldMkLst>
          <pc:docMk/>
          <pc:sldMk cId="741061333" sldId="282"/>
        </pc:sldMkLst>
        <pc:picChg chg="add mod">
          <ac:chgData name="Alexandra Weatherstone (North East MSA)" userId="6c92c072-7078-453b-b5f7-58b617b90c28" providerId="ADAL" clId="{22C08B62-4BC4-4DF6-ACB7-04D389999177}" dt="2026-07-29T17:17:38.399" v="507" actId="14100"/>
          <ac:picMkLst>
            <pc:docMk/>
            <pc:sldMk cId="741061333" sldId="282"/>
            <ac:picMk id="2" creationId="{54A88DDA-F899-ED74-20D6-B60E188843C1}"/>
          </ac:picMkLst>
        </pc:picChg>
      </pc:sldChg>
      <pc:sldChg chg="addSp delSp modSp new mod modAnim">
        <pc:chgData name="Alexandra Weatherstone (North East MSA)" userId="6c92c072-7078-453b-b5f7-58b617b90c28" providerId="ADAL" clId="{22C08B62-4BC4-4DF6-ACB7-04D389999177}" dt="2026-07-29T17:18:48.115" v="513" actId="1076"/>
        <pc:sldMkLst>
          <pc:docMk/>
          <pc:sldMk cId="2219132851" sldId="283"/>
        </pc:sldMkLst>
        <pc:spChg chg="mod">
          <ac:chgData name="Alexandra Weatherstone (North East MSA)" userId="6c92c072-7078-453b-b5f7-58b617b90c28" providerId="ADAL" clId="{22C08B62-4BC4-4DF6-ACB7-04D389999177}" dt="2026-07-29T17:18:11.588" v="511" actId="20577"/>
          <ac:spMkLst>
            <pc:docMk/>
            <pc:sldMk cId="2219132851" sldId="283"/>
            <ac:spMk id="2" creationId="{DE1C6727-E62C-CEE3-B688-B17FEEC1AD51}"/>
          </ac:spMkLst>
        </pc:spChg>
        <pc:spChg chg="del">
          <ac:chgData name="Alexandra Weatherstone (North East MSA)" userId="6c92c072-7078-453b-b5f7-58b617b90c28" providerId="ADAL" clId="{22C08B62-4BC4-4DF6-ACB7-04D389999177}" dt="2026-07-29T17:17:58.675" v="509" actId="478"/>
          <ac:spMkLst>
            <pc:docMk/>
            <pc:sldMk cId="2219132851" sldId="283"/>
            <ac:spMk id="3" creationId="{ECB9C7FD-81CA-4236-F4E2-B26938868A7B}"/>
          </ac:spMkLst>
        </pc:spChg>
        <pc:spChg chg="mod">
          <ac:chgData name="Alexandra Weatherstone (North East MSA)" userId="6c92c072-7078-453b-b5f7-58b617b90c28" providerId="ADAL" clId="{22C08B62-4BC4-4DF6-ACB7-04D389999177}" dt="2026-07-29T17:18:34.917" v="512"/>
          <ac:spMkLst>
            <pc:docMk/>
            <pc:sldMk cId="2219132851" sldId="283"/>
            <ac:spMk id="6" creationId="{2833F0E3-F549-51EA-2EAE-49E693574217}"/>
          </ac:spMkLst>
        </pc:spChg>
        <pc:spChg chg="mod">
          <ac:chgData name="Alexandra Weatherstone (North East MSA)" userId="6c92c072-7078-453b-b5f7-58b617b90c28" providerId="ADAL" clId="{22C08B62-4BC4-4DF6-ACB7-04D389999177}" dt="2026-07-29T17:18:34.917" v="512"/>
          <ac:spMkLst>
            <pc:docMk/>
            <pc:sldMk cId="2219132851" sldId="283"/>
            <ac:spMk id="9" creationId="{4B2F7CB0-2A9F-63AD-C539-01481ED59497}"/>
          </ac:spMkLst>
        </pc:spChg>
        <pc:spChg chg="mod">
          <ac:chgData name="Alexandra Weatherstone (North East MSA)" userId="6c92c072-7078-453b-b5f7-58b617b90c28" providerId="ADAL" clId="{22C08B62-4BC4-4DF6-ACB7-04D389999177}" dt="2026-07-29T17:18:34.917" v="512"/>
          <ac:spMkLst>
            <pc:docMk/>
            <pc:sldMk cId="2219132851" sldId="283"/>
            <ac:spMk id="12" creationId="{6F718153-915D-D5D8-FC65-9BD42EA00743}"/>
          </ac:spMkLst>
        </pc:spChg>
        <pc:spChg chg="mod">
          <ac:chgData name="Alexandra Weatherstone (North East MSA)" userId="6c92c072-7078-453b-b5f7-58b617b90c28" providerId="ADAL" clId="{22C08B62-4BC4-4DF6-ACB7-04D389999177}" dt="2026-07-29T17:18:34.917" v="512"/>
          <ac:spMkLst>
            <pc:docMk/>
            <pc:sldMk cId="2219132851" sldId="283"/>
            <ac:spMk id="15" creationId="{DC50375F-D1B0-2144-D419-7455F90EA706}"/>
          </ac:spMkLst>
        </pc:spChg>
        <pc:spChg chg="mod">
          <ac:chgData name="Alexandra Weatherstone (North East MSA)" userId="6c92c072-7078-453b-b5f7-58b617b90c28" providerId="ADAL" clId="{22C08B62-4BC4-4DF6-ACB7-04D389999177}" dt="2026-07-29T17:18:34.917" v="512"/>
          <ac:spMkLst>
            <pc:docMk/>
            <pc:sldMk cId="2219132851" sldId="283"/>
            <ac:spMk id="18" creationId="{41B20A28-949C-F99D-6EA1-FF57477CE6C4}"/>
          </ac:spMkLst>
        </pc:spChg>
        <pc:spChg chg="mod">
          <ac:chgData name="Alexandra Weatherstone (North East MSA)" userId="6c92c072-7078-453b-b5f7-58b617b90c28" providerId="ADAL" clId="{22C08B62-4BC4-4DF6-ACB7-04D389999177}" dt="2026-07-29T17:18:34.917" v="512"/>
          <ac:spMkLst>
            <pc:docMk/>
            <pc:sldMk cId="2219132851" sldId="283"/>
            <ac:spMk id="21" creationId="{0C717115-6E37-B9C4-9249-BDAA0FBE9134}"/>
          </ac:spMkLst>
        </pc:spChg>
        <pc:spChg chg="mod">
          <ac:chgData name="Alexandra Weatherstone (North East MSA)" userId="6c92c072-7078-453b-b5f7-58b617b90c28" providerId="ADAL" clId="{22C08B62-4BC4-4DF6-ACB7-04D389999177}" dt="2026-07-29T17:18:34.917" v="512"/>
          <ac:spMkLst>
            <pc:docMk/>
            <pc:sldMk cId="2219132851" sldId="283"/>
            <ac:spMk id="24" creationId="{7EDEEA5A-D2A6-11D0-7889-C2190ABA43C0}"/>
          </ac:spMkLst>
        </pc:spChg>
        <pc:grpChg chg="mod">
          <ac:chgData name="Alexandra Weatherstone (North East MSA)" userId="6c92c072-7078-453b-b5f7-58b617b90c28" providerId="ADAL" clId="{22C08B62-4BC4-4DF6-ACB7-04D389999177}" dt="2026-07-29T17:18:48.115" v="513" actId="1076"/>
          <ac:grpSpMkLst>
            <pc:docMk/>
            <pc:sldMk cId="2219132851" sldId="283"/>
            <ac:grpSpMk id="4" creationId="{6943B6D6-69DD-1A9C-497E-CE5D4A3529EA}"/>
          </ac:grpSpMkLst>
        </pc:grpChg>
        <pc:grpChg chg="mod">
          <ac:chgData name="Alexandra Weatherstone (North East MSA)" userId="6c92c072-7078-453b-b5f7-58b617b90c28" providerId="ADAL" clId="{22C08B62-4BC4-4DF6-ACB7-04D389999177}" dt="2026-07-29T17:18:48.115" v="513" actId="1076"/>
          <ac:grpSpMkLst>
            <pc:docMk/>
            <pc:sldMk cId="2219132851" sldId="283"/>
            <ac:grpSpMk id="7" creationId="{3161E6D2-F800-65DD-D404-CC333F4303D3}"/>
          </ac:grpSpMkLst>
        </pc:grpChg>
        <pc:grpChg chg="mod">
          <ac:chgData name="Alexandra Weatherstone (North East MSA)" userId="6c92c072-7078-453b-b5f7-58b617b90c28" providerId="ADAL" clId="{22C08B62-4BC4-4DF6-ACB7-04D389999177}" dt="2026-07-29T17:18:48.115" v="513" actId="1076"/>
          <ac:grpSpMkLst>
            <pc:docMk/>
            <pc:sldMk cId="2219132851" sldId="283"/>
            <ac:grpSpMk id="10" creationId="{5A8D4507-F205-8B0E-10F5-7523C82D7EC8}"/>
          </ac:grpSpMkLst>
        </pc:grpChg>
        <pc:grpChg chg="mod">
          <ac:chgData name="Alexandra Weatherstone (North East MSA)" userId="6c92c072-7078-453b-b5f7-58b617b90c28" providerId="ADAL" clId="{22C08B62-4BC4-4DF6-ACB7-04D389999177}" dt="2026-07-29T17:18:48.115" v="513" actId="1076"/>
          <ac:grpSpMkLst>
            <pc:docMk/>
            <pc:sldMk cId="2219132851" sldId="283"/>
            <ac:grpSpMk id="13" creationId="{424402D9-2A15-9797-2431-C9883BF20D67}"/>
          </ac:grpSpMkLst>
        </pc:grpChg>
        <pc:grpChg chg="mod">
          <ac:chgData name="Alexandra Weatherstone (North East MSA)" userId="6c92c072-7078-453b-b5f7-58b617b90c28" providerId="ADAL" clId="{22C08B62-4BC4-4DF6-ACB7-04D389999177}" dt="2026-07-29T17:18:48.115" v="513" actId="1076"/>
          <ac:grpSpMkLst>
            <pc:docMk/>
            <pc:sldMk cId="2219132851" sldId="283"/>
            <ac:grpSpMk id="16" creationId="{8ACD4675-3173-D927-0255-82DC55F364BC}"/>
          </ac:grpSpMkLst>
        </pc:grpChg>
        <pc:grpChg chg="mod">
          <ac:chgData name="Alexandra Weatherstone (North East MSA)" userId="6c92c072-7078-453b-b5f7-58b617b90c28" providerId="ADAL" clId="{22C08B62-4BC4-4DF6-ACB7-04D389999177}" dt="2026-07-29T17:18:48.115" v="513" actId="1076"/>
          <ac:grpSpMkLst>
            <pc:docMk/>
            <pc:sldMk cId="2219132851" sldId="283"/>
            <ac:grpSpMk id="19" creationId="{9F6CC895-F071-D87E-CF69-B76476E248A9}"/>
          </ac:grpSpMkLst>
        </pc:grpChg>
        <pc:grpChg chg="mod">
          <ac:chgData name="Alexandra Weatherstone (North East MSA)" userId="6c92c072-7078-453b-b5f7-58b617b90c28" providerId="ADAL" clId="{22C08B62-4BC4-4DF6-ACB7-04D389999177}" dt="2026-07-29T17:18:48.115" v="513" actId="1076"/>
          <ac:grpSpMkLst>
            <pc:docMk/>
            <pc:sldMk cId="2219132851" sldId="283"/>
            <ac:grpSpMk id="22" creationId="{ED10B54E-7488-1F9E-7155-A9A8789309EB}"/>
          </ac:grpSpMkLst>
        </pc:grpChg>
        <pc:picChg chg="mod">
          <ac:chgData name="Alexandra Weatherstone (North East MSA)" userId="6c92c072-7078-453b-b5f7-58b617b90c28" providerId="ADAL" clId="{22C08B62-4BC4-4DF6-ACB7-04D389999177}" dt="2026-07-29T17:18:34.917" v="512"/>
          <ac:picMkLst>
            <pc:docMk/>
            <pc:sldMk cId="2219132851" sldId="283"/>
            <ac:picMk id="5" creationId="{8BC24790-9DF3-D99B-9685-3634B48BBA82}"/>
          </ac:picMkLst>
        </pc:picChg>
        <pc:picChg chg="mod">
          <ac:chgData name="Alexandra Weatherstone (North East MSA)" userId="6c92c072-7078-453b-b5f7-58b617b90c28" providerId="ADAL" clId="{22C08B62-4BC4-4DF6-ACB7-04D389999177}" dt="2026-07-29T17:18:34.917" v="512"/>
          <ac:picMkLst>
            <pc:docMk/>
            <pc:sldMk cId="2219132851" sldId="283"/>
            <ac:picMk id="8" creationId="{8C860A7E-EB10-7A53-B523-B5437C6715A6}"/>
          </ac:picMkLst>
        </pc:picChg>
        <pc:picChg chg="mod">
          <ac:chgData name="Alexandra Weatherstone (North East MSA)" userId="6c92c072-7078-453b-b5f7-58b617b90c28" providerId="ADAL" clId="{22C08B62-4BC4-4DF6-ACB7-04D389999177}" dt="2026-07-29T17:18:34.917" v="512"/>
          <ac:picMkLst>
            <pc:docMk/>
            <pc:sldMk cId="2219132851" sldId="283"/>
            <ac:picMk id="17" creationId="{99AC0626-CE96-5037-90C6-269B6CE0A520}"/>
          </ac:picMkLst>
        </pc:picChg>
      </pc:sldChg>
      <pc:sldChg chg="addSp delSp modSp new mod">
        <pc:chgData name="Alexandra Weatherstone (North East MSA)" userId="6c92c072-7078-453b-b5f7-58b617b90c28" providerId="ADAL" clId="{22C08B62-4BC4-4DF6-ACB7-04D389999177}" dt="2026-07-29T17:19:52.122" v="518" actId="1076"/>
        <pc:sldMkLst>
          <pc:docMk/>
          <pc:sldMk cId="2209693935" sldId="284"/>
        </pc:sldMkLst>
        <pc:spChg chg="mod">
          <ac:chgData name="Alexandra Weatherstone (North East MSA)" userId="6c92c072-7078-453b-b5f7-58b617b90c28" providerId="ADAL" clId="{22C08B62-4BC4-4DF6-ACB7-04D389999177}" dt="2026-07-29T17:19:37.995" v="516"/>
          <ac:spMkLst>
            <pc:docMk/>
            <pc:sldMk cId="2209693935" sldId="284"/>
            <ac:spMk id="2" creationId="{9ADE37A7-6F94-AECE-816C-BD2285920BAC}"/>
          </ac:spMkLst>
        </pc:spChg>
        <pc:spChg chg="del">
          <ac:chgData name="Alexandra Weatherstone (North East MSA)" userId="6c92c072-7078-453b-b5f7-58b617b90c28" providerId="ADAL" clId="{22C08B62-4BC4-4DF6-ACB7-04D389999177}" dt="2026-07-29T17:19:29.072" v="515" actId="478"/>
          <ac:spMkLst>
            <pc:docMk/>
            <pc:sldMk cId="2209693935" sldId="284"/>
            <ac:spMk id="3" creationId="{29624A36-409D-52C2-3EFB-173B8CD6F41E}"/>
          </ac:spMkLst>
        </pc:spChg>
        <pc:spChg chg="add mod">
          <ac:chgData name="Alexandra Weatherstone (North East MSA)" userId="6c92c072-7078-453b-b5f7-58b617b90c28" providerId="ADAL" clId="{22C08B62-4BC4-4DF6-ACB7-04D389999177}" dt="2026-07-29T17:19:52.122" v="518" actId="1076"/>
          <ac:spMkLst>
            <pc:docMk/>
            <pc:sldMk cId="2209693935" sldId="284"/>
            <ac:spMk id="4" creationId="{1D0A225C-BBBF-F846-363E-9DB0072114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4230C-0D21-4EAE-90CD-10F28BD7C7B6}"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9A230-2C30-4312-BC97-660632EE02F9}" type="slidenum">
              <a:rPr lang="en-GB" smtClean="0"/>
              <a:t>‹#›</a:t>
            </a:fld>
            <a:endParaRPr lang="en-GB"/>
          </a:p>
        </p:txBody>
      </p:sp>
    </p:spTree>
    <p:extLst>
      <p:ext uri="{BB962C8B-B14F-4D97-AF65-F5344CB8AC3E}">
        <p14:creationId xmlns:p14="http://schemas.microsoft.com/office/powerpoint/2010/main" val="1705715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mbition.northeast-ca.gov.uk/apprenticeready-schools-and-colleg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ucas.com/apprenticeships/who-are-apprenticeships-for"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aim for today is to give you an introduction to apprenticeships and make sure you have a good understanding of:</a:t>
            </a:r>
          </a:p>
          <a:p>
            <a:r>
              <a:rPr lang="en-GB" dirty="0"/>
              <a:t>What apprenticeships are,</a:t>
            </a:r>
          </a:p>
          <a:p>
            <a:r>
              <a:rPr lang="en-GB" dirty="0"/>
              <a:t>Which subjects you can study, and which subjects are coming in future years,</a:t>
            </a:r>
          </a:p>
          <a:p>
            <a:r>
              <a:rPr lang="en-GB" dirty="0"/>
              <a:t>Who can study apprenticeships, what prior qualifications you need and what sort of person they are suited to,</a:t>
            </a:r>
          </a:p>
          <a:p>
            <a:r>
              <a:rPr lang="en-GB" dirty="0"/>
              <a:t>Where you can study apprenticeships and how to find them nationally and locally,</a:t>
            </a:r>
          </a:p>
          <a:p>
            <a:r>
              <a:rPr lang="en-GB" dirty="0"/>
              <a:t>What the application process is like,</a:t>
            </a:r>
          </a:p>
          <a:p>
            <a:r>
              <a:rPr lang="en-GB" dirty="0"/>
              <a:t>What support and resources are available.</a:t>
            </a:r>
          </a:p>
          <a:p>
            <a:endParaRPr lang="en-GB" dirty="0"/>
          </a:p>
          <a:p>
            <a:r>
              <a:rPr lang="en-GB" dirty="0"/>
              <a:t>There will be a chance to ask questions at the end. But first….</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3</a:t>
            </a:fld>
            <a:endParaRPr lang="en-GB"/>
          </a:p>
        </p:txBody>
      </p:sp>
    </p:spTree>
    <p:extLst>
      <p:ext uri="{BB962C8B-B14F-4D97-AF65-F5344CB8AC3E}">
        <p14:creationId xmlns:p14="http://schemas.microsoft.com/office/powerpoint/2010/main" val="2353562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Apprenticeships are delivered by universities, Further Education Colleges, Independent Training Providers and Institutes of Technology all over England. On the screen are some examples of training providers and institutions from within the North East MSA region.</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15</a:t>
            </a:fld>
            <a:endParaRPr lang="en-GB"/>
          </a:p>
        </p:txBody>
      </p:sp>
    </p:spTree>
    <p:extLst>
      <p:ext uri="{BB962C8B-B14F-4D97-AF65-F5344CB8AC3E}">
        <p14:creationId xmlns:p14="http://schemas.microsoft.com/office/powerpoint/2010/main" val="493769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that young people understand, that when they apply for an apprenticeship, they are applying for a job role, just like any other employee. Finding the right roles and conducting their own research is vital to ensure they are applying for the right type of role and at the right level.</a:t>
            </a:r>
          </a:p>
          <a:p>
            <a:r>
              <a:rPr lang="en-GB" dirty="0"/>
              <a:t>You can find apprenticeship vacancies through the Gov.uk website, however, this is now aligned to the UCAS website – meaning a one stop shop for both degree and apprenticeship opportunities across the region.</a:t>
            </a:r>
          </a:p>
          <a:p>
            <a:r>
              <a:rPr lang="en-GB" dirty="0"/>
              <a:t>Another way is to contact or visit the websites of specific providers and find out what apprenticeships they are offering.</a:t>
            </a:r>
          </a:p>
          <a:p>
            <a:endParaRPr lang="en-GB" dirty="0"/>
          </a:p>
          <a:p>
            <a:r>
              <a:rPr lang="en-GB" dirty="0"/>
              <a:t>Apprenticeships are becoming increasingly popular and the competition for roles can be fierce. Therefore, understanding how some organisations operate their recruitment and selection processes is important when making sure young people are suitably prepared. More information on this can be made available.</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16</a:t>
            </a:fld>
            <a:endParaRPr lang="en-GB"/>
          </a:p>
        </p:txBody>
      </p:sp>
    </p:spTree>
    <p:extLst>
      <p:ext uri="{BB962C8B-B14F-4D97-AF65-F5344CB8AC3E}">
        <p14:creationId xmlns:p14="http://schemas.microsoft.com/office/powerpoint/2010/main" val="2116601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apprenticeReady Post-18 Toolkit has been designed to support students interested in exploring apprenticeships alongside other options, such as undergraduate courses. This is commonly referred to as ‘twin tracking’. It provides information for schools, sixth forms and colleges to help students, teachers, parents, and carers understand, find, and apply for apprenticeships.</a:t>
            </a:r>
          </a:p>
          <a:p>
            <a:r>
              <a:rPr lang="en-GB" dirty="0"/>
              <a:t>The toolkit aims to:</a:t>
            </a:r>
          </a:p>
          <a:p>
            <a:r>
              <a:rPr lang="en-GB" dirty="0"/>
              <a:t>• Raise awareness of apprenticeships as an equally prestigious and viable route, a view most associated with a degree.</a:t>
            </a:r>
          </a:p>
          <a:p>
            <a:r>
              <a:rPr lang="en-GB" dirty="0"/>
              <a:t>• Improve school culture and awareness of the organisations available to increase the promotion of and access to apprenticeships.</a:t>
            </a:r>
          </a:p>
          <a:p>
            <a:r>
              <a:rPr lang="en-GB" dirty="0"/>
              <a:t>• Improve teacher knowledge and confidence to enable and inspire students to apply for apprenticeships via the twin tracking approach.</a:t>
            </a:r>
          </a:p>
          <a:p>
            <a:r>
              <a:rPr lang="en-GB" dirty="0"/>
              <a:t>• Support post-18 progression and sustained destinations.</a:t>
            </a:r>
          </a:p>
          <a:p>
            <a:endParaRPr lang="en-GB" dirty="0"/>
          </a:p>
          <a:p>
            <a:r>
              <a:rPr lang="en-GB" dirty="0"/>
              <a:t>The toolkit provides are side by side comparison of the key differences between a degree and an apprenticeship, a termly outline of activity for Years 12 and 13 to ensure the right information and guidance is provided to those students who wish to explore both routes and a series of frequently asked questions submitted by students during the Early Connect pilot project.</a:t>
            </a:r>
          </a:p>
          <a:p>
            <a:endParaRPr lang="en-GB" dirty="0"/>
          </a:p>
          <a:p>
            <a:r>
              <a:rPr lang="en-GB" dirty="0">
                <a:hlinkClick r:id="rId3"/>
              </a:rPr>
              <a:t>apprenticeReady schools and colleges - North East Ambition</a:t>
            </a:r>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17</a:t>
            </a:fld>
            <a:endParaRPr lang="en-GB"/>
          </a:p>
        </p:txBody>
      </p:sp>
    </p:spTree>
    <p:extLst>
      <p:ext uri="{BB962C8B-B14F-4D97-AF65-F5344CB8AC3E}">
        <p14:creationId xmlns:p14="http://schemas.microsoft.com/office/powerpoint/2010/main" val="1634452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1DF4A-F715-7F55-CC42-0DDC4BDC9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F2B75-2152-84D5-16A4-F255983CE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B307A-F64F-BC90-A3DE-77C542E84F9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AE14FA-E957-5157-301D-A627BF2D6E1C}"/>
              </a:ext>
            </a:extLst>
          </p:cNvPr>
          <p:cNvSpPr>
            <a:spLocks noGrp="1"/>
          </p:cNvSpPr>
          <p:nvPr>
            <p:ph type="sldNum" sz="quarter" idx="5"/>
          </p:nvPr>
        </p:nvSpPr>
        <p:spPr/>
        <p:txBody>
          <a:bodyPr/>
          <a:lstStyle/>
          <a:p>
            <a:fld id="{C5C9A230-2C30-4312-BC97-660632EE02F9}" type="slidenum">
              <a:rPr lang="en-GB" smtClean="0"/>
              <a:t>18</a:t>
            </a:fld>
            <a:endParaRPr lang="en-GB"/>
          </a:p>
        </p:txBody>
      </p:sp>
    </p:spTree>
    <p:extLst>
      <p:ext uri="{BB962C8B-B14F-4D97-AF65-F5344CB8AC3E}">
        <p14:creationId xmlns:p14="http://schemas.microsoft.com/office/powerpoint/2010/main" val="3157980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know that in many respects applying to university is much easier for Year 13s than applying for apprenticeships. They write one personal statement for multiple institutions, double and treble checked before being sent off, and they then wait for offers to come in. From February these UCAS applicants can then sit back and focus on exams, at exactly the time most apprenticeship vacancies start coming out. Learners interested in this route are then expected to embark on a full-blown job-seeking journey, going through application processes that will all be unique in their own way but demanding time and resilience to deal with setbacks/non-responses/multi-format recruitment procedures etc…whilst preparing for their final exams</a:t>
            </a:r>
          </a:p>
          <a:p>
            <a:r>
              <a:rPr lang="en-GB" dirty="0"/>
              <a:t>Most 16-year-olds who start apprenticeships are doing so via family/friends and so have had an advantage in accessing this route, whilst many others will only want to work locally anyway so travel would not be such an issue. But for those whose families are on benefits the financial losses can be substantial if a young person embarks on an apprenticeship at 16/17, particularly if it is in one of the lower-paying sectors</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4</a:t>
            </a:fld>
            <a:endParaRPr lang="en-GB"/>
          </a:p>
        </p:txBody>
      </p:sp>
    </p:spTree>
    <p:extLst>
      <p:ext uri="{BB962C8B-B14F-4D97-AF65-F5344CB8AC3E}">
        <p14:creationId xmlns:p14="http://schemas.microsoft.com/office/powerpoint/2010/main" val="1885578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Apprenticeships are technical qualifications that employers have helped develop so you can get the right training and skills you need to succeed at work.</a:t>
            </a:r>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5</a:t>
            </a:fld>
            <a:endParaRPr lang="en-GB"/>
          </a:p>
        </p:txBody>
      </p:sp>
    </p:spTree>
    <p:extLst>
      <p:ext uri="{BB962C8B-B14F-4D97-AF65-F5344CB8AC3E}">
        <p14:creationId xmlns:p14="http://schemas.microsoft.com/office/powerpoint/2010/main" val="1516830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CONTRACT</a:t>
            </a:r>
          </a:p>
          <a:p>
            <a:r>
              <a:rPr lang="en-GB" dirty="0"/>
              <a:t>An apprentice will get a contract of employment, holiday pay, annual leave etc. – the same as any other member of staff. </a:t>
            </a:r>
          </a:p>
          <a:p>
            <a:endParaRPr lang="en-GB" dirty="0"/>
          </a:p>
          <a:p>
            <a:r>
              <a:rPr lang="en-GB" dirty="0"/>
              <a:t>REAL RESPONSIBILITIES &amp; PROGRESSION</a:t>
            </a:r>
          </a:p>
          <a:p>
            <a:r>
              <a:rPr lang="en-GB" dirty="0"/>
              <a:t>As I said before, it’s a real job with very real responsibilities, but with this comes clear progression pathways through the company.</a:t>
            </a:r>
          </a:p>
          <a:p>
            <a:endParaRPr lang="en-GB" dirty="0"/>
          </a:p>
          <a:p>
            <a:r>
              <a:rPr lang="en-GB" dirty="0"/>
              <a:t>NOT THE EASY OPTION</a:t>
            </a:r>
          </a:p>
          <a:p>
            <a:r>
              <a:rPr lang="en-GB" dirty="0"/>
              <a:t>It’s important to remember that apprenticeships aren’t the ‘easy option’. It is a full-time job AND studying, which takes a certain skill and commitment, so making sure it’s the right path for that person is crucial.</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6</a:t>
            </a:fld>
            <a:endParaRPr lang="en-GB"/>
          </a:p>
        </p:txBody>
      </p:sp>
    </p:spTree>
    <p:extLst>
      <p:ext uri="{BB962C8B-B14F-4D97-AF65-F5344CB8AC3E}">
        <p14:creationId xmlns:p14="http://schemas.microsoft.com/office/powerpoint/2010/main" val="123945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apprenticeship has a level which will fall into one of the four categories above: Intermediate, Advanced, Higher, and Degree apprenticeships.</a:t>
            </a:r>
          </a:p>
          <a:p>
            <a:endParaRPr lang="en-GB" dirty="0"/>
          </a:p>
          <a:p>
            <a:r>
              <a:rPr lang="en-GB" dirty="0"/>
              <a:t>The third column helps to explain what level the qualification at the end of the apprenticeship will be in comparison to more familiar qualifications, like GCSEs and A Levels. </a:t>
            </a:r>
          </a:p>
          <a:p>
            <a:endParaRPr lang="en-GB" dirty="0"/>
          </a:p>
          <a:p>
            <a:r>
              <a:rPr lang="en-GB" dirty="0"/>
              <a:t>So, you can see that if you do a level 3 (advanced) apprenticeship, once you have qualified, you’ll have gained a qualification that is equivalent to 2 A Levels, a Level 3 diploma or other equivalents, like IB’s or BTECs. </a:t>
            </a:r>
          </a:p>
          <a:p>
            <a:endParaRPr lang="en-GB" dirty="0"/>
          </a:p>
          <a:p>
            <a:r>
              <a:rPr lang="en-GB" dirty="0"/>
              <a:t>Presenter notes: Opportunity to pause to ask if there are any questions about levels and how they work. </a:t>
            </a:r>
          </a:p>
          <a:p>
            <a:endParaRPr lang="en-GB" dirty="0"/>
          </a:p>
          <a:p>
            <a:r>
              <a:rPr lang="en-GB" dirty="0"/>
              <a:t>The level of apprenticeship you start at will depend on the kind of job that you are applying for. </a:t>
            </a:r>
          </a:p>
          <a:p>
            <a:endParaRPr lang="en-GB" dirty="0"/>
          </a:p>
          <a:p>
            <a:r>
              <a:rPr lang="en-GB" dirty="0"/>
              <a:t>It’s important not to be held back by only looking for a particular level e.g. degree apprenticeships. Apprenticeships work a bit differently to school which can be confusing, as lots of students think that they should progress onto the next level For example, if you leave school after GCSEs, you don’t necessarily have to do a Level 3, and if you finish after A Levels you don’t necessarily have to go for a degree apprenticeship.</a:t>
            </a:r>
          </a:p>
          <a:p>
            <a:endParaRPr lang="en-GB" dirty="0"/>
          </a:p>
          <a:p>
            <a:r>
              <a:rPr lang="en-GB" dirty="0"/>
              <a:t>Depending on the sector and apprenticeship, it may be that you need to start at advanced or higher level and work your way up. Just because an apprenticeship is only offered at Level 2 or 3, doesn’t mean it’s not a brilliant opportunity. For example, Journalism is only offered at Level 3 because that is all the industry requires. </a:t>
            </a:r>
          </a:p>
          <a:p>
            <a:endParaRPr lang="en-GB" dirty="0"/>
          </a:p>
          <a:p>
            <a:r>
              <a:rPr lang="en-GB" dirty="0"/>
              <a:t>Equally, you may be entering a completely new sector or industry that you haven’t studied or worked in before, and so may need to do a Level 2 or 3 to enter the world of work and get that understanding.</a:t>
            </a:r>
          </a:p>
          <a:p>
            <a:endParaRPr lang="en-GB" dirty="0"/>
          </a:p>
          <a:p>
            <a:r>
              <a:rPr lang="en-GB" dirty="0"/>
              <a:t>It is very important to keep an open mind so that you can explore all the opportunities available and have multiple options available when applying. </a:t>
            </a:r>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7</a:t>
            </a:fld>
            <a:endParaRPr lang="en-GB"/>
          </a:p>
        </p:txBody>
      </p:sp>
    </p:spTree>
    <p:extLst>
      <p:ext uri="{BB962C8B-B14F-4D97-AF65-F5344CB8AC3E}">
        <p14:creationId xmlns:p14="http://schemas.microsoft.com/office/powerpoint/2010/main" val="1280726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90740-8F45-E530-4EE1-5E31176EC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EE4AA-9757-E2AE-4F14-CC5F16899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84F348-7767-CE4D-B2D7-1D40E67284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C9BAAD-EDD7-0E86-8DB1-452EAB9B4590}"/>
              </a:ext>
            </a:extLst>
          </p:cNvPr>
          <p:cNvSpPr>
            <a:spLocks noGrp="1"/>
          </p:cNvSpPr>
          <p:nvPr>
            <p:ph type="sldNum" sz="quarter" idx="5"/>
          </p:nvPr>
        </p:nvSpPr>
        <p:spPr/>
        <p:txBody>
          <a:bodyPr/>
          <a:lstStyle/>
          <a:p>
            <a:fld id="{C5C9A230-2C30-4312-BC97-660632EE02F9}" type="slidenum">
              <a:rPr lang="en-GB" smtClean="0"/>
              <a:t>8</a:t>
            </a:fld>
            <a:endParaRPr lang="en-GB"/>
          </a:p>
        </p:txBody>
      </p:sp>
    </p:spTree>
    <p:extLst>
      <p:ext uri="{BB962C8B-B14F-4D97-AF65-F5344CB8AC3E}">
        <p14:creationId xmlns:p14="http://schemas.microsoft.com/office/powerpoint/2010/main" val="2512230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PARS is a new awards scheme for those who have completed an apprenticeship in the UK. Successful applicants will be able to use letters after their name, which means people will automatically recognise your apprenticeship achievement.</a:t>
            </a:r>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11</a:t>
            </a:fld>
            <a:endParaRPr lang="en-GB"/>
          </a:p>
        </p:txBody>
      </p:sp>
    </p:spTree>
    <p:extLst>
      <p:ext uri="{BB962C8B-B14F-4D97-AF65-F5344CB8AC3E}">
        <p14:creationId xmlns:p14="http://schemas.microsoft.com/office/powerpoint/2010/main" val="390788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Who are apprenticeships for? | UCAS</a:t>
            </a:r>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13</a:t>
            </a:fld>
            <a:endParaRPr lang="en-GB"/>
          </a:p>
        </p:txBody>
      </p:sp>
    </p:spTree>
    <p:extLst>
      <p:ext uri="{BB962C8B-B14F-4D97-AF65-F5344CB8AC3E}">
        <p14:creationId xmlns:p14="http://schemas.microsoft.com/office/powerpoint/2010/main" val="674274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vacancies are/were advertised during Aug 2025 and shows just how varied apprenticeships can be across roles and sectors.</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14</a:t>
            </a:fld>
            <a:endParaRPr lang="en-GB"/>
          </a:p>
        </p:txBody>
      </p:sp>
    </p:spTree>
    <p:extLst>
      <p:ext uri="{BB962C8B-B14F-4D97-AF65-F5344CB8AC3E}">
        <p14:creationId xmlns:p14="http://schemas.microsoft.com/office/powerpoint/2010/main" val="204328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FF31EA-4A3A-B9EC-B63F-083BB8ED7CDA}"/>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8" name="Title 1">
            <a:extLst>
              <a:ext uri="{FF2B5EF4-FFF2-40B4-BE49-F238E27FC236}">
                <a16:creationId xmlns:a16="http://schemas.microsoft.com/office/drawing/2014/main" id="{F9422CE1-14BA-FCA8-B3D6-B0CD4DF76792}"/>
              </a:ext>
            </a:extLst>
          </p:cNvPr>
          <p:cNvSpPr>
            <a:spLocks noGrp="1" noRot="1" noMove="1" noResize="1" noEditPoints="1" noAdjustHandles="1" noChangeArrowheads="1" noChangeShapeType="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9" name="Straight Connector 8">
            <a:extLst>
              <a:ext uri="{FF2B5EF4-FFF2-40B4-BE49-F238E27FC236}">
                <a16:creationId xmlns:a16="http://schemas.microsoft.com/office/drawing/2014/main" id="{09882E7A-5609-6016-43B4-FB766E2B4993}"/>
              </a:ext>
            </a:extLst>
          </p:cNvPr>
          <p:cNvCxnSpPr>
            <a:cxnSpLocks noGrp="1" noRot="1" noMove="1" noResize="1" noEditPoints="1" noAdjustHandles="1" noChangeArrowheads="1" noChangeShapeType="1"/>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10">
            <a:extLst>
              <a:ext uri="{FF2B5EF4-FFF2-40B4-BE49-F238E27FC236}">
                <a16:creationId xmlns:a16="http://schemas.microsoft.com/office/drawing/2014/main" id="{7688E910-2312-D577-DE82-116393A1E8AF}"/>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PRESENTATION TITLE </a:t>
            </a:r>
            <a:endParaRPr lang="en-US"/>
          </a:p>
        </p:txBody>
      </p:sp>
      <p:cxnSp>
        <p:nvCxnSpPr>
          <p:cNvPr id="13" name="Straight Connector 12">
            <a:extLst>
              <a:ext uri="{FF2B5EF4-FFF2-40B4-BE49-F238E27FC236}">
                <a16:creationId xmlns:a16="http://schemas.microsoft.com/office/drawing/2014/main" id="{65D93AB8-AA5C-C1BD-2C6B-97E4F503F9D8}"/>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4" name="Picture 13" descr="A building with trees around it&#10;&#10;AI-generated content may be incorrect.">
            <a:extLst>
              <a:ext uri="{FF2B5EF4-FFF2-40B4-BE49-F238E27FC236}">
                <a16:creationId xmlns:a16="http://schemas.microsoft.com/office/drawing/2014/main" id="{E028B93F-55DE-1F7E-00E4-293F362D6507}"/>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6098555" y="155965"/>
            <a:ext cx="5286180" cy="5861999"/>
          </a:xfrm>
          <a:prstGeom prst="rect">
            <a:avLst/>
          </a:prstGeom>
          <a:ln>
            <a:noFill/>
          </a:ln>
        </p:spPr>
      </p:pic>
      <p:pic>
        <p:nvPicPr>
          <p:cNvPr id="15" name="Picture 14">
            <a:extLst>
              <a:ext uri="{FF2B5EF4-FFF2-40B4-BE49-F238E27FC236}">
                <a16:creationId xmlns:a16="http://schemas.microsoft.com/office/drawing/2014/main" id="{4408410F-2F3D-2AB5-AA95-CC48C3FF2870}"/>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6362643" y="4090175"/>
            <a:ext cx="2192422" cy="2205790"/>
          </a:xfrm>
          <a:prstGeom prst="rect">
            <a:avLst/>
          </a:prstGeom>
        </p:spPr>
      </p:pic>
      <p:pic>
        <p:nvPicPr>
          <p:cNvPr id="16" name="Picture 15" descr="A pink and black square&#10;&#10;AI-generated content may be incorrect.">
            <a:extLst>
              <a:ext uri="{FF2B5EF4-FFF2-40B4-BE49-F238E27FC236}">
                <a16:creationId xmlns:a16="http://schemas.microsoft.com/office/drawing/2014/main" id="{5F307A0B-D9CD-7DFB-8583-9A8C91915B69}"/>
              </a:ext>
            </a:extLst>
          </p:cNvPr>
          <p:cNvPicPr>
            <a:picLocks noGrp="1" noRot="1" noChangeAspect="1" noMove="1" noResize="1" noEditPoints="1" noAdjustHandles="1" noChangeArrowheads="1" noChangeShapeType="1" noCrop="1"/>
          </p:cNvPicPr>
          <p:nvPr userDrawn="1"/>
        </p:nvPicPr>
        <p:blipFill>
          <a:blip r:embed="rId5"/>
          <a:stretch>
            <a:fillRect/>
          </a:stretch>
        </p:blipFill>
        <p:spPr>
          <a:xfrm>
            <a:off x="6334140" y="1197128"/>
            <a:ext cx="1247721" cy="1247721"/>
          </a:xfrm>
          <a:prstGeom prst="rect">
            <a:avLst/>
          </a:prstGeom>
        </p:spPr>
      </p:pic>
      <p:pic>
        <p:nvPicPr>
          <p:cNvPr id="17" name="Picture 16" descr="A black background with a blue line&#10;&#10;AI-generated content may be incorrect.">
            <a:extLst>
              <a:ext uri="{FF2B5EF4-FFF2-40B4-BE49-F238E27FC236}">
                <a16:creationId xmlns:a16="http://schemas.microsoft.com/office/drawing/2014/main" id="{9A39655F-EA96-8DD5-303F-A86632DF2A39}"/>
              </a:ext>
            </a:extLst>
          </p:cNvPr>
          <p:cNvPicPr>
            <a:picLocks noGrp="1" noRot="1" noChangeAspect="1" noMove="1" noResize="1" noEditPoints="1" noAdjustHandles="1" noChangeArrowheads="1" noChangeShapeType="1" noCrop="1"/>
          </p:cNvPicPr>
          <p:nvPr userDrawn="1"/>
        </p:nvPicPr>
        <p:blipFill>
          <a:blip r:embed="rId6"/>
          <a:stretch>
            <a:fillRect/>
          </a:stretch>
        </p:blipFill>
        <p:spPr>
          <a:xfrm>
            <a:off x="5533719" y="3385860"/>
            <a:ext cx="1078386" cy="1087298"/>
          </a:xfrm>
          <a:prstGeom prst="rect">
            <a:avLst/>
          </a:prstGeom>
        </p:spPr>
      </p:pic>
      <p:pic>
        <p:nvPicPr>
          <p:cNvPr id="18" name="Picture 17" descr="A blue and black square&#10;&#10;AI-generated content may be incorrect.">
            <a:extLst>
              <a:ext uri="{FF2B5EF4-FFF2-40B4-BE49-F238E27FC236}">
                <a16:creationId xmlns:a16="http://schemas.microsoft.com/office/drawing/2014/main" id="{AF73AFDB-8CBC-753B-AA5D-D30045A23446}"/>
              </a:ext>
            </a:extLst>
          </p:cNvPr>
          <p:cNvPicPr>
            <a:picLocks noGrp="1" noRot="1" noChangeAspect="1" noMove="1" noResize="1" noEditPoints="1" noAdjustHandles="1" noChangeArrowheads="1" noChangeShapeType="1" noCrop="1"/>
          </p:cNvPicPr>
          <p:nvPr userDrawn="1"/>
        </p:nvPicPr>
        <p:blipFill>
          <a:blip r:embed="rId7"/>
          <a:stretch>
            <a:fillRect/>
          </a:stretch>
        </p:blipFill>
        <p:spPr>
          <a:xfrm>
            <a:off x="10521078" y="4970430"/>
            <a:ext cx="956235" cy="921373"/>
          </a:xfrm>
          <a:prstGeom prst="rect">
            <a:avLst/>
          </a:prstGeom>
        </p:spPr>
      </p:pic>
      <p:cxnSp>
        <p:nvCxnSpPr>
          <p:cNvPr id="19" name="Straight Connector 18">
            <a:extLst>
              <a:ext uri="{FF2B5EF4-FFF2-40B4-BE49-F238E27FC236}">
                <a16:creationId xmlns:a16="http://schemas.microsoft.com/office/drawing/2014/main" id="{0B10B30B-8260-4125-80A8-0835D3C62260}"/>
              </a:ext>
            </a:extLst>
          </p:cNvPr>
          <p:cNvCxnSpPr>
            <a:cxnSpLocks/>
          </p:cNvCxnSpPr>
          <p:nvPr userDrawn="1"/>
        </p:nvCxnSpPr>
        <p:spPr>
          <a:xfrm flipV="1">
            <a:off x="480646" y="3385860"/>
            <a:ext cx="461386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EFA3D652-E655-9025-3699-AA8703606835}"/>
              </a:ext>
            </a:extLst>
          </p:cNvPr>
          <p:cNvSpPr>
            <a:spLocks noGrp="1"/>
          </p:cNvSpPr>
          <p:nvPr>
            <p:ph type="body" sz="quarter" idx="11" hasCustomPrompt="1"/>
          </p:nvPr>
        </p:nvSpPr>
        <p:spPr>
          <a:xfrm>
            <a:off x="480646" y="3615399"/>
            <a:ext cx="4471987" cy="38375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800" b="1" smtClean="0">
                <a:solidFill>
                  <a:srgbClr val="E4003B"/>
                </a:solidFill>
              </a:defRPr>
            </a:lvl1pPr>
            <a:lvl2pPr>
              <a:buNone/>
              <a:defRPr/>
            </a:lvl2pPr>
            <a:lvl3pPr>
              <a:buNone/>
              <a:defRPr/>
            </a:lvl3pPr>
            <a:lvl4pPr>
              <a:buNone/>
              <a:defRPr/>
            </a:lvl4pPr>
            <a:lvl5pPr>
              <a:buNone/>
              <a:defRPr/>
            </a:lvl5pPr>
          </a:lstStyle>
          <a:p>
            <a:pPr lvl="0"/>
            <a:r>
              <a:rPr lang="en-GB"/>
              <a:t>Name</a:t>
            </a:r>
          </a:p>
          <a:p>
            <a:pPr lvl="0"/>
            <a:endParaRPr lang="en-GB"/>
          </a:p>
        </p:txBody>
      </p:sp>
      <p:sp>
        <p:nvSpPr>
          <p:cNvPr id="23" name="Text Placeholder 22">
            <a:extLst>
              <a:ext uri="{FF2B5EF4-FFF2-40B4-BE49-F238E27FC236}">
                <a16:creationId xmlns:a16="http://schemas.microsoft.com/office/drawing/2014/main" id="{E65A267D-75C6-EC21-8A47-C165CB6322CC}"/>
              </a:ext>
            </a:extLst>
          </p:cNvPr>
          <p:cNvSpPr>
            <a:spLocks noGrp="1"/>
          </p:cNvSpPr>
          <p:nvPr>
            <p:ph type="body" sz="quarter" idx="12" hasCustomPrompt="1"/>
          </p:nvPr>
        </p:nvSpPr>
        <p:spPr>
          <a:xfrm>
            <a:off x="510996" y="4237438"/>
            <a:ext cx="4471987" cy="384175"/>
          </a:xfrm>
          <a:prstGeom prst="rect">
            <a:avLst/>
          </a:prstGeom>
        </p:spPr>
        <p:txBody>
          <a:bodyPr/>
          <a:lstStyle>
            <a:lvl1pPr>
              <a:buNone/>
              <a:defRPr sz="2400"/>
            </a:lvl1pPr>
          </a:lstStyle>
          <a:p>
            <a:pPr lvl="0"/>
            <a:r>
              <a:rPr lang="en-GB" sz="2400"/>
              <a:t>Job title</a:t>
            </a:r>
          </a:p>
        </p:txBody>
      </p:sp>
      <p:sp>
        <p:nvSpPr>
          <p:cNvPr id="25" name="Text Placeholder 24">
            <a:extLst>
              <a:ext uri="{FF2B5EF4-FFF2-40B4-BE49-F238E27FC236}">
                <a16:creationId xmlns:a16="http://schemas.microsoft.com/office/drawing/2014/main" id="{99405BF3-8479-AD75-B501-BA354D84EF36}"/>
              </a:ext>
            </a:extLst>
          </p:cNvPr>
          <p:cNvSpPr>
            <a:spLocks noGrp="1"/>
          </p:cNvSpPr>
          <p:nvPr>
            <p:ph type="body" sz="quarter" idx="13" hasCustomPrompt="1"/>
          </p:nvPr>
        </p:nvSpPr>
        <p:spPr>
          <a:xfrm>
            <a:off x="511363" y="4844347"/>
            <a:ext cx="4502150" cy="457200"/>
          </a:xfrm>
          <a:prstGeom prst="rect">
            <a:avLst/>
          </a:prstGeom>
        </p:spPr>
        <p:txBody>
          <a:bodyPr/>
          <a:lstStyle>
            <a:lvl1pPr>
              <a:buNone/>
              <a:defRPr sz="2400"/>
            </a:lvl1pPr>
            <a:lvl2pPr>
              <a:buNone/>
              <a:defRPr sz="2400"/>
            </a:lvl2pPr>
            <a:lvl3pPr>
              <a:buNone/>
              <a:defRPr sz="2400"/>
            </a:lvl3pPr>
            <a:lvl4pPr>
              <a:buNone/>
              <a:defRPr sz="2400"/>
            </a:lvl4pPr>
            <a:lvl5pPr>
              <a:buNone/>
              <a:defRPr sz="2400"/>
            </a:lvl5pPr>
          </a:lstStyle>
          <a:p>
            <a:pPr lvl="0"/>
            <a:r>
              <a:rPr lang="en-GB"/>
              <a:t>Organisation</a:t>
            </a:r>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Chart Placeholder 5">
            <a:extLst>
              <a:ext uri="{FF2B5EF4-FFF2-40B4-BE49-F238E27FC236}">
                <a16:creationId xmlns:a16="http://schemas.microsoft.com/office/drawing/2014/main" id="{3B3AD96C-2029-AB69-B967-2B15C2921183}"/>
              </a:ext>
            </a:extLst>
          </p:cNvPr>
          <p:cNvSpPr>
            <a:spLocks noGrp="1"/>
          </p:cNvSpPr>
          <p:nvPr>
            <p:ph type="chart" sz="quarter" idx="11"/>
          </p:nvPr>
        </p:nvSpPr>
        <p:spPr>
          <a:xfrm>
            <a:off x="590549" y="1311413"/>
            <a:ext cx="10296525" cy="4413250"/>
          </a:xfrm>
          <a:prstGeom prst="rect">
            <a:avLst/>
          </a:prstGeom>
        </p:spPr>
        <p:txBody>
          <a:bodyPr/>
          <a:lstStyle/>
          <a:p>
            <a:endParaRPr lang="en-GB"/>
          </a:p>
        </p:txBody>
      </p:sp>
    </p:spTree>
    <p:extLst>
      <p:ext uri="{BB962C8B-B14F-4D97-AF65-F5344CB8AC3E}">
        <p14:creationId xmlns:p14="http://schemas.microsoft.com/office/powerpoint/2010/main" val="368184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descr="A red and white arrow&#10;&#10;AI-generated content may be incorrect.">
            <a:extLst>
              <a:ext uri="{FF2B5EF4-FFF2-40B4-BE49-F238E27FC236}">
                <a16:creationId xmlns:a16="http://schemas.microsoft.com/office/drawing/2014/main" id="{CC003ED4-96C4-11EC-C1C1-91776E229073}"/>
              </a:ext>
            </a:extLst>
          </p:cNvPr>
          <p:cNvPicPr>
            <a:picLocks noChangeAspect="1"/>
          </p:cNvPicPr>
          <p:nvPr userDrawn="1"/>
        </p:nvPicPr>
        <p:blipFill>
          <a:blip r:embed="rId2"/>
          <a:srcRect r="5958" b="38461"/>
          <a:stretch>
            <a:fillRect/>
          </a:stretch>
        </p:blipFill>
        <p:spPr>
          <a:xfrm>
            <a:off x="3552000" y="1231391"/>
            <a:ext cx="8640000" cy="5653871"/>
          </a:xfrm>
          <a:prstGeom prst="rect">
            <a:avLst/>
          </a:prstGeom>
        </p:spPr>
      </p:pic>
      <p:sp>
        <p:nvSpPr>
          <p:cNvPr id="5" name="Text Placeholder 10">
            <a:extLst>
              <a:ext uri="{FF2B5EF4-FFF2-40B4-BE49-F238E27FC236}">
                <a16:creationId xmlns:a16="http://schemas.microsoft.com/office/drawing/2014/main" id="{432BFC9A-AB6B-6548-AB5B-CE6CFEE399CD}"/>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chemeClr val="tx1"/>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CALL TO ACTION</a:t>
            </a:r>
            <a:endParaRPr lang="en-US"/>
          </a:p>
        </p:txBody>
      </p:sp>
    </p:spTree>
    <p:extLst>
      <p:ext uri="{BB962C8B-B14F-4D97-AF65-F5344CB8AC3E}">
        <p14:creationId xmlns:p14="http://schemas.microsoft.com/office/powerpoint/2010/main" val="100122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39824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out Section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A3495D-F634-E3CC-066E-7EA1CD42015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628649"/>
            <a:ext cx="12192000" cy="8115299"/>
          </a:xfrm>
          <a:prstGeom prst="rect">
            <a:avLst/>
          </a:prstGeom>
        </p:spPr>
      </p:pic>
      <p:pic>
        <p:nvPicPr>
          <p:cNvPr id="4" name="Picture 3" descr="A black background with a blue line&#10;&#10;AI-generated content may be incorrect.">
            <a:extLst>
              <a:ext uri="{FF2B5EF4-FFF2-40B4-BE49-F238E27FC236}">
                <a16:creationId xmlns:a16="http://schemas.microsoft.com/office/drawing/2014/main" id="{77E8AFD1-081B-D851-635D-1AC8676F43C0}"/>
              </a:ext>
            </a:extLst>
          </p:cNvPr>
          <p:cNvPicPr>
            <a:picLocks noGrp="1" noRot="1" noChangeAspect="1" noMove="1" noResize="1" noEditPoints="1" noAdjustHandles="1" noChangeArrowheads="1" noChangeShapeType="1" noCrop="1"/>
          </p:cNvPicPr>
          <p:nvPr userDrawn="1"/>
        </p:nvPicPr>
        <p:blipFill>
          <a:blip r:embed="rId3">
            <a:duotone>
              <a:schemeClr val="accent5">
                <a:shade val="45000"/>
                <a:satMod val="135000"/>
              </a:schemeClr>
              <a:prstClr val="white"/>
            </a:duotone>
          </a:blip>
          <a:stretch>
            <a:fillRect/>
          </a:stretch>
        </p:blipFill>
        <p:spPr>
          <a:xfrm>
            <a:off x="5049078" y="154136"/>
            <a:ext cx="6795801" cy="6795801"/>
          </a:xfrm>
          <a:prstGeom prst="rect">
            <a:avLst/>
          </a:prstGeom>
        </p:spPr>
      </p:pic>
      <p:sp>
        <p:nvSpPr>
          <p:cNvPr id="6" name="Text Placeholder 5">
            <a:extLst>
              <a:ext uri="{FF2B5EF4-FFF2-40B4-BE49-F238E27FC236}">
                <a16:creationId xmlns:a16="http://schemas.microsoft.com/office/drawing/2014/main" id="{4C3E759E-82DB-7291-5A62-678C4BFD861D}"/>
              </a:ext>
            </a:extLst>
          </p:cNvPr>
          <p:cNvSpPr>
            <a:spLocks noGrp="1"/>
          </p:cNvSpPr>
          <p:nvPr>
            <p:ph type="body" sz="quarter" idx="10" hasCustomPrompt="1"/>
          </p:nvPr>
        </p:nvSpPr>
        <p:spPr>
          <a:xfrm>
            <a:off x="566738" y="4105274"/>
            <a:ext cx="4482340" cy="834473"/>
          </a:xfrm>
          <a:prstGeom prst="rect">
            <a:avLst/>
          </a:prstGeom>
        </p:spPr>
        <p:txBody>
          <a:bodyPr/>
          <a:lstStyle>
            <a:lvl1pPr>
              <a:buNone/>
              <a:defRPr sz="3600">
                <a:solidFill>
                  <a:schemeClr val="bg1"/>
                </a:solidFill>
                <a:highlight>
                  <a:srgbClr val="000000"/>
                </a:highlight>
              </a:defRPr>
            </a:lvl1pPr>
            <a:lvl2pPr>
              <a:buNone/>
              <a:defRPr>
                <a:solidFill>
                  <a:schemeClr val="bg1"/>
                </a:solidFill>
                <a:highlight>
                  <a:srgbClr val="000000"/>
                </a:highlight>
              </a:defRPr>
            </a:lvl2pPr>
            <a:lvl3pPr>
              <a:buNone/>
              <a:defRPr>
                <a:solidFill>
                  <a:schemeClr val="bg1"/>
                </a:solidFill>
                <a:highlight>
                  <a:srgbClr val="000000"/>
                </a:highlight>
              </a:defRPr>
            </a:lvl3pPr>
            <a:lvl4pPr>
              <a:buNone/>
              <a:defRPr>
                <a:solidFill>
                  <a:schemeClr val="bg1"/>
                </a:solidFill>
                <a:highlight>
                  <a:srgbClr val="000000"/>
                </a:highlight>
              </a:defRPr>
            </a:lvl4pPr>
            <a:lvl5pPr>
              <a:buNone/>
              <a:defRPr>
                <a:solidFill>
                  <a:schemeClr val="bg1"/>
                </a:solidFill>
                <a:highlight>
                  <a:srgbClr val="000000"/>
                </a:highlight>
              </a:defRPr>
            </a:lvl5pPr>
          </a:lstStyle>
          <a:p>
            <a:pPr lvl="0"/>
            <a:r>
              <a:rPr lang="en-US"/>
              <a:t>SECTION TITLE</a:t>
            </a:r>
            <a:endParaRPr lang="en-GB"/>
          </a:p>
        </p:txBody>
      </p:sp>
    </p:spTree>
    <p:extLst>
      <p:ext uri="{BB962C8B-B14F-4D97-AF65-F5344CB8AC3E}">
        <p14:creationId xmlns:p14="http://schemas.microsoft.com/office/powerpoint/2010/main" val="353624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eakout Section Slide 2">
    <p:spTree>
      <p:nvGrpSpPr>
        <p:cNvPr id="1" name=""/>
        <p:cNvGrpSpPr/>
        <p:nvPr/>
      </p:nvGrpSpPr>
      <p:grpSpPr>
        <a:xfrm>
          <a:off x="0" y="0"/>
          <a:ext cx="0" cy="0"/>
          <a:chOff x="0" y="0"/>
          <a:chExt cx="0" cy="0"/>
        </a:xfrm>
      </p:grpSpPr>
      <p:pic>
        <p:nvPicPr>
          <p:cNvPr id="3" name="Picture 2" descr="A group of women with different colored arrows&#10;&#10;AI-generated content may be incorrect.">
            <a:extLst>
              <a:ext uri="{FF2B5EF4-FFF2-40B4-BE49-F238E27FC236}">
                <a16:creationId xmlns:a16="http://schemas.microsoft.com/office/drawing/2014/main" id="{7632D869-ED9D-C1A2-A5FE-A739343A1ACE}"/>
              </a:ext>
            </a:extLst>
          </p:cNvPr>
          <p:cNvPicPr>
            <a:picLocks noGrp="1" noRot="1" noChangeAspect="1" noMove="1" noResize="1" noEditPoints="1" noAdjustHandles="1" noChangeArrowheads="1" noChangeShapeType="1" noCrop="1"/>
          </p:cNvPicPr>
          <p:nvPr userDrawn="1"/>
        </p:nvPicPr>
        <p:blipFill>
          <a:blip r:embed="rId2"/>
          <a:srcRect l="39946"/>
          <a:stretch>
            <a:fillRect/>
          </a:stretch>
        </p:blipFill>
        <p:spPr>
          <a:xfrm>
            <a:off x="6241774" y="705680"/>
            <a:ext cx="5267739" cy="4934036"/>
          </a:xfrm>
          <a:prstGeom prst="rect">
            <a:avLst/>
          </a:prstGeom>
        </p:spPr>
      </p:pic>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spTree>
    <p:extLst>
      <p:ext uri="{BB962C8B-B14F-4D97-AF65-F5344CB8AC3E}">
        <p14:creationId xmlns:p14="http://schemas.microsoft.com/office/powerpoint/2010/main" val="178674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out Section Slide 3">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pic>
        <p:nvPicPr>
          <p:cNvPr id="2" name="Picture 1" descr="A group of people standing at a podium&#10;&#10;AI-generated content may be incorrect.">
            <a:extLst>
              <a:ext uri="{FF2B5EF4-FFF2-40B4-BE49-F238E27FC236}">
                <a16:creationId xmlns:a16="http://schemas.microsoft.com/office/drawing/2014/main" id="{29932029-3719-3FBF-B34E-AF53625C13B8}"/>
              </a:ext>
            </a:extLst>
          </p:cNvPr>
          <p:cNvPicPr>
            <a:picLocks noGrp="1" noRot="1" noChangeAspect="1" noMove="1" noResize="1" noEditPoints="1" noAdjustHandles="1" noChangeArrowheads="1" noChangeShapeType="1" noCrop="1"/>
          </p:cNvPicPr>
          <p:nvPr userDrawn="1"/>
        </p:nvPicPr>
        <p:blipFill>
          <a:blip r:embed="rId2"/>
          <a:srcRect l="39538" t="3189" b="3044"/>
          <a:stretch>
            <a:fillRect/>
          </a:stretch>
        </p:blipFill>
        <p:spPr>
          <a:xfrm>
            <a:off x="5456582" y="750404"/>
            <a:ext cx="6141037" cy="5357192"/>
          </a:xfrm>
          <a:prstGeom prst="rect">
            <a:avLst/>
          </a:prstGeom>
        </p:spPr>
      </p:pic>
    </p:spTree>
    <p:extLst>
      <p:ext uri="{BB962C8B-B14F-4D97-AF65-F5344CB8AC3E}">
        <p14:creationId xmlns:p14="http://schemas.microsoft.com/office/powerpoint/2010/main" val="34794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AF61C4-CFA5-DC66-9EB7-2F88E7A92A5F}"/>
              </a:ext>
            </a:extLst>
          </p:cNvPr>
          <p:cNvPicPr>
            <a:picLocks noChangeAspect="1"/>
          </p:cNvPicPr>
          <p:nvPr userDrawn="1"/>
        </p:nvPicPr>
        <p:blipFill>
          <a:blip r:embed="rId2"/>
          <a:stretch>
            <a:fillRect/>
          </a:stretch>
        </p:blipFill>
        <p:spPr>
          <a:xfrm>
            <a:off x="7224068" y="1042978"/>
            <a:ext cx="4652490" cy="5204973"/>
          </a:xfrm>
          <a:prstGeom prst="rect">
            <a:avLst/>
          </a:prstGeom>
        </p:spPr>
      </p:pic>
      <p:sp>
        <p:nvSpPr>
          <p:cNvPr id="4" name="Text Placeholder 7">
            <a:extLst>
              <a:ext uri="{FF2B5EF4-FFF2-40B4-BE49-F238E27FC236}">
                <a16:creationId xmlns:a16="http://schemas.microsoft.com/office/drawing/2014/main" id="{F910E652-A723-F36C-37A6-7D7754994E36}"/>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08081375-251B-5F36-FFF8-226ABF9838E0}"/>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Text Placeholder 11">
            <a:extLst>
              <a:ext uri="{FF2B5EF4-FFF2-40B4-BE49-F238E27FC236}">
                <a16:creationId xmlns:a16="http://schemas.microsoft.com/office/drawing/2014/main" id="{E8D86F53-37FC-83F6-4122-1032E11F8F68}"/>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2590787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4957108-F7A0-844D-E242-E9BD304B9278}"/>
              </a:ext>
            </a:extLst>
          </p:cNvPr>
          <p:cNvSpPr>
            <a:spLocks noGrp="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6" name="Straight Connector 5">
            <a:extLst>
              <a:ext uri="{FF2B5EF4-FFF2-40B4-BE49-F238E27FC236}">
                <a16:creationId xmlns:a16="http://schemas.microsoft.com/office/drawing/2014/main" id="{99782895-E1B8-1432-6947-4BE7AC06B0CF}"/>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8" name="Text Placeholder 7">
            <a:extLst>
              <a:ext uri="{FF2B5EF4-FFF2-40B4-BE49-F238E27FC236}">
                <a16:creationId xmlns:a16="http://schemas.microsoft.com/office/drawing/2014/main" id="{303C08A1-D853-8539-C5BE-AC07175335A8}"/>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9" name="Straight Connector 8">
            <a:extLst>
              <a:ext uri="{FF2B5EF4-FFF2-40B4-BE49-F238E27FC236}">
                <a16:creationId xmlns:a16="http://schemas.microsoft.com/office/drawing/2014/main" id="{8CCA456E-9682-2221-60D4-F32C061F6228}"/>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69512109-9E3C-D220-2599-32D317D1AA47}"/>
              </a:ext>
            </a:extLst>
          </p:cNvPr>
          <p:cNvSpPr>
            <a:spLocks noGrp="1"/>
          </p:cNvSpPr>
          <p:nvPr>
            <p:ph type="pic" sz="quarter" idx="12"/>
          </p:nvPr>
        </p:nvSpPr>
        <p:spPr>
          <a:xfrm>
            <a:off x="7993076" y="1500189"/>
            <a:ext cx="2894012" cy="4233863"/>
          </a:xfrm>
          <a:prstGeom prst="rect">
            <a:avLst/>
          </a:prstGeom>
        </p:spPr>
        <p:txBody>
          <a:bodyPr/>
          <a:lstStyle/>
          <a:p>
            <a:endParaRPr lang="en-GB"/>
          </a:p>
        </p:txBody>
      </p:sp>
      <p:sp>
        <p:nvSpPr>
          <p:cNvPr id="2" name="Text Placeholder 11">
            <a:extLst>
              <a:ext uri="{FF2B5EF4-FFF2-40B4-BE49-F238E27FC236}">
                <a16:creationId xmlns:a16="http://schemas.microsoft.com/office/drawing/2014/main" id="{07682D70-8CBA-9717-CEDD-420284306784}"/>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314638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787B4AC9-A67C-F395-ABF5-5CD1224D05F4}"/>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2BF2E8DD-B81E-AF67-9789-999706D474E3}"/>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096B4D20-6CF5-4DEF-6A5A-F6B62C20E6BE}"/>
              </a:ext>
            </a:extLst>
          </p:cNvPr>
          <p:cNvSpPr>
            <a:spLocks noGrp="1"/>
          </p:cNvSpPr>
          <p:nvPr>
            <p:ph type="pic" sz="quarter" idx="11"/>
          </p:nvPr>
        </p:nvSpPr>
        <p:spPr>
          <a:xfrm>
            <a:off x="2195995" y="1491146"/>
            <a:ext cx="3419337" cy="2096881"/>
          </a:xfrm>
          <a:prstGeom prst="rect">
            <a:avLst/>
          </a:prstGeom>
        </p:spPr>
        <p:txBody>
          <a:bodyPr/>
          <a:lstStyle/>
          <a:p>
            <a:endParaRPr lang="en-GB"/>
          </a:p>
        </p:txBody>
      </p:sp>
      <p:sp>
        <p:nvSpPr>
          <p:cNvPr id="8" name="Picture Placeholder 7">
            <a:extLst>
              <a:ext uri="{FF2B5EF4-FFF2-40B4-BE49-F238E27FC236}">
                <a16:creationId xmlns:a16="http://schemas.microsoft.com/office/drawing/2014/main" id="{F4640A93-FB9B-C361-667D-61727415260D}"/>
              </a:ext>
            </a:extLst>
          </p:cNvPr>
          <p:cNvSpPr>
            <a:spLocks noGrp="1"/>
          </p:cNvSpPr>
          <p:nvPr>
            <p:ph type="pic" sz="quarter" idx="12"/>
          </p:nvPr>
        </p:nvSpPr>
        <p:spPr>
          <a:xfrm>
            <a:off x="6022836" y="1491146"/>
            <a:ext cx="3419337" cy="2096880"/>
          </a:xfrm>
          <a:prstGeom prst="rect">
            <a:avLst/>
          </a:prstGeom>
        </p:spPr>
        <p:txBody>
          <a:bodyPr/>
          <a:lstStyle/>
          <a:p>
            <a:endParaRPr lang="en-GB"/>
          </a:p>
        </p:txBody>
      </p:sp>
      <p:sp>
        <p:nvSpPr>
          <p:cNvPr id="10" name="Picture Placeholder 9">
            <a:extLst>
              <a:ext uri="{FF2B5EF4-FFF2-40B4-BE49-F238E27FC236}">
                <a16:creationId xmlns:a16="http://schemas.microsoft.com/office/drawing/2014/main" id="{DED464D2-6890-AF32-A993-110D93C82726}"/>
              </a:ext>
            </a:extLst>
          </p:cNvPr>
          <p:cNvSpPr>
            <a:spLocks noGrp="1"/>
          </p:cNvSpPr>
          <p:nvPr>
            <p:ph type="pic" sz="quarter" idx="13"/>
          </p:nvPr>
        </p:nvSpPr>
        <p:spPr>
          <a:xfrm>
            <a:off x="2195995" y="3726429"/>
            <a:ext cx="3419337" cy="1968693"/>
          </a:xfrm>
          <a:prstGeom prst="rect">
            <a:avLst/>
          </a:prstGeom>
        </p:spPr>
        <p:txBody>
          <a:bodyPr/>
          <a:lstStyle/>
          <a:p>
            <a:endParaRPr lang="en-GB"/>
          </a:p>
        </p:txBody>
      </p:sp>
      <p:sp>
        <p:nvSpPr>
          <p:cNvPr id="12" name="Picture Placeholder 11">
            <a:extLst>
              <a:ext uri="{FF2B5EF4-FFF2-40B4-BE49-F238E27FC236}">
                <a16:creationId xmlns:a16="http://schemas.microsoft.com/office/drawing/2014/main" id="{CAB80846-CC55-EE69-2A54-E88917508CCD}"/>
              </a:ext>
            </a:extLst>
          </p:cNvPr>
          <p:cNvSpPr>
            <a:spLocks noGrp="1"/>
          </p:cNvSpPr>
          <p:nvPr>
            <p:ph type="pic" sz="quarter" idx="14"/>
          </p:nvPr>
        </p:nvSpPr>
        <p:spPr>
          <a:xfrm>
            <a:off x="6022836" y="3726622"/>
            <a:ext cx="3419475" cy="1968500"/>
          </a:xfrm>
          <a:prstGeom prst="rect">
            <a:avLst/>
          </a:prstGeom>
        </p:spPr>
        <p:txBody>
          <a:bodyPr/>
          <a:lstStyle/>
          <a:p>
            <a:endParaRPr lang="en-GB"/>
          </a:p>
        </p:txBody>
      </p:sp>
      <p:sp>
        <p:nvSpPr>
          <p:cNvPr id="14" name="Picture Placeholder 13">
            <a:extLst>
              <a:ext uri="{FF2B5EF4-FFF2-40B4-BE49-F238E27FC236}">
                <a16:creationId xmlns:a16="http://schemas.microsoft.com/office/drawing/2014/main" id="{45B2B763-7D59-5F98-A41A-C3BEDC3C06C1}"/>
              </a:ext>
            </a:extLst>
          </p:cNvPr>
          <p:cNvSpPr>
            <a:spLocks noGrp="1"/>
          </p:cNvSpPr>
          <p:nvPr>
            <p:ph type="pic" sz="quarter" idx="15"/>
          </p:nvPr>
        </p:nvSpPr>
        <p:spPr>
          <a:xfrm>
            <a:off x="4104825" y="2603776"/>
            <a:ext cx="3021013" cy="1968500"/>
          </a:xfrm>
          <a:prstGeom prst="rect">
            <a:avLst/>
          </a:prstGeom>
        </p:spPr>
        <p:txBody>
          <a:bodyPr/>
          <a:lstStyle/>
          <a:p>
            <a:endParaRPr lang="en-GB"/>
          </a:p>
        </p:txBody>
      </p:sp>
    </p:spTree>
    <p:extLst>
      <p:ext uri="{BB962C8B-B14F-4D97-AF65-F5344CB8AC3E}">
        <p14:creationId xmlns:p14="http://schemas.microsoft.com/office/powerpoint/2010/main" val="346207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s and Description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802BA84-9D3E-0E50-DB2D-C4F7AAE1C49D}"/>
              </a:ext>
            </a:extLst>
          </p:cNvPr>
          <p:cNvCxnSpPr>
            <a:cxnSpLocks/>
          </p:cNvCxnSpPr>
          <p:nvPr userDrawn="1"/>
        </p:nvCxnSpPr>
        <p:spPr>
          <a:xfrm>
            <a:off x="352021"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4" name="Text Placeholder 7">
            <a:extLst>
              <a:ext uri="{FF2B5EF4-FFF2-40B4-BE49-F238E27FC236}">
                <a16:creationId xmlns:a16="http://schemas.microsoft.com/office/drawing/2014/main" id="{E45C139B-361E-FC71-9C69-928823334EAB}"/>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8DD9D467-CE2E-C9E4-74A9-B97A528AD62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7" name="Text Placeholder 6">
            <a:extLst>
              <a:ext uri="{FF2B5EF4-FFF2-40B4-BE49-F238E27FC236}">
                <a16:creationId xmlns:a16="http://schemas.microsoft.com/office/drawing/2014/main" id="{2C30E193-AF08-D635-99B9-B7544559964F}"/>
              </a:ext>
            </a:extLst>
          </p:cNvPr>
          <p:cNvSpPr>
            <a:spLocks noGrp="1"/>
          </p:cNvSpPr>
          <p:nvPr>
            <p:ph type="body" sz="quarter" idx="11" hasCustomPrompt="1"/>
          </p:nvPr>
        </p:nvSpPr>
        <p:spPr>
          <a:xfrm>
            <a:off x="745708"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0" name="Straight Connector 9">
            <a:extLst>
              <a:ext uri="{FF2B5EF4-FFF2-40B4-BE49-F238E27FC236}">
                <a16:creationId xmlns:a16="http://schemas.microsoft.com/office/drawing/2014/main" id="{9E35D4E4-275D-C02C-7DAB-35F6FA580CAB}"/>
              </a:ext>
            </a:extLst>
          </p:cNvPr>
          <p:cNvCxnSpPr>
            <a:cxnSpLocks/>
          </p:cNvCxnSpPr>
          <p:nvPr userDrawn="1"/>
        </p:nvCxnSpPr>
        <p:spPr>
          <a:xfrm>
            <a:off x="3317196"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6">
            <a:extLst>
              <a:ext uri="{FF2B5EF4-FFF2-40B4-BE49-F238E27FC236}">
                <a16:creationId xmlns:a16="http://schemas.microsoft.com/office/drawing/2014/main" id="{5FBBF9E3-7D4D-8229-44C2-0677531175B2}"/>
              </a:ext>
            </a:extLst>
          </p:cNvPr>
          <p:cNvSpPr>
            <a:spLocks noGrp="1"/>
          </p:cNvSpPr>
          <p:nvPr>
            <p:ph type="body" sz="quarter" idx="12" hasCustomPrompt="1"/>
          </p:nvPr>
        </p:nvSpPr>
        <p:spPr>
          <a:xfrm>
            <a:off x="3710883"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2" name="Straight Connector 11">
            <a:extLst>
              <a:ext uri="{FF2B5EF4-FFF2-40B4-BE49-F238E27FC236}">
                <a16:creationId xmlns:a16="http://schemas.microsoft.com/office/drawing/2014/main" id="{24578F5E-2CED-C61E-8AEB-DA6510EF29BB}"/>
              </a:ext>
            </a:extLst>
          </p:cNvPr>
          <p:cNvCxnSpPr>
            <a:cxnSpLocks/>
          </p:cNvCxnSpPr>
          <p:nvPr userDrawn="1"/>
        </p:nvCxnSpPr>
        <p:spPr>
          <a:xfrm>
            <a:off x="6269118" y="3409419"/>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3" name="Text Placeholder 6">
            <a:extLst>
              <a:ext uri="{FF2B5EF4-FFF2-40B4-BE49-F238E27FC236}">
                <a16:creationId xmlns:a16="http://schemas.microsoft.com/office/drawing/2014/main" id="{3879AE0E-E247-0DD9-C741-B5DCE8C278E1}"/>
              </a:ext>
            </a:extLst>
          </p:cNvPr>
          <p:cNvSpPr>
            <a:spLocks noGrp="1"/>
          </p:cNvSpPr>
          <p:nvPr>
            <p:ph type="body" sz="quarter" idx="13" hasCustomPrompt="1"/>
          </p:nvPr>
        </p:nvSpPr>
        <p:spPr>
          <a:xfrm>
            <a:off x="6662805" y="3429000"/>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4" name="Straight Connector 13">
            <a:extLst>
              <a:ext uri="{FF2B5EF4-FFF2-40B4-BE49-F238E27FC236}">
                <a16:creationId xmlns:a16="http://schemas.microsoft.com/office/drawing/2014/main" id="{BBC621B7-AE6F-135A-67AC-9D4E0A334E17}"/>
              </a:ext>
            </a:extLst>
          </p:cNvPr>
          <p:cNvCxnSpPr>
            <a:cxnSpLocks/>
          </p:cNvCxnSpPr>
          <p:nvPr userDrawn="1"/>
        </p:nvCxnSpPr>
        <p:spPr>
          <a:xfrm>
            <a:off x="9263695" y="3389838"/>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5" name="Text Placeholder 6">
            <a:extLst>
              <a:ext uri="{FF2B5EF4-FFF2-40B4-BE49-F238E27FC236}">
                <a16:creationId xmlns:a16="http://schemas.microsoft.com/office/drawing/2014/main" id="{6B427D9F-59DC-2EE1-97B4-F5CE2FE78A1D}"/>
              </a:ext>
            </a:extLst>
          </p:cNvPr>
          <p:cNvSpPr>
            <a:spLocks noGrp="1"/>
          </p:cNvSpPr>
          <p:nvPr>
            <p:ph type="body" sz="quarter" idx="14" hasCustomPrompt="1"/>
          </p:nvPr>
        </p:nvSpPr>
        <p:spPr>
          <a:xfrm>
            <a:off x="9657382" y="3409419"/>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sp>
        <p:nvSpPr>
          <p:cNvPr id="17" name="Picture Placeholder 16">
            <a:extLst>
              <a:ext uri="{FF2B5EF4-FFF2-40B4-BE49-F238E27FC236}">
                <a16:creationId xmlns:a16="http://schemas.microsoft.com/office/drawing/2014/main" id="{502A7A80-8CA7-CD0C-A06C-EAF5FD830429}"/>
              </a:ext>
            </a:extLst>
          </p:cNvPr>
          <p:cNvSpPr>
            <a:spLocks noGrp="1"/>
          </p:cNvSpPr>
          <p:nvPr>
            <p:ph type="pic" sz="quarter" idx="15"/>
          </p:nvPr>
        </p:nvSpPr>
        <p:spPr>
          <a:xfrm>
            <a:off x="746125" y="1570038"/>
            <a:ext cx="2206625" cy="1501775"/>
          </a:xfrm>
          <a:prstGeom prst="rect">
            <a:avLst/>
          </a:prstGeom>
        </p:spPr>
        <p:txBody>
          <a:bodyPr/>
          <a:lstStyle/>
          <a:p>
            <a:endParaRPr lang="en-GB"/>
          </a:p>
        </p:txBody>
      </p:sp>
      <p:sp>
        <p:nvSpPr>
          <p:cNvPr id="18" name="Picture Placeholder 16">
            <a:extLst>
              <a:ext uri="{FF2B5EF4-FFF2-40B4-BE49-F238E27FC236}">
                <a16:creationId xmlns:a16="http://schemas.microsoft.com/office/drawing/2014/main" id="{F191ED4F-3144-45CB-00EC-45C37B044F37}"/>
              </a:ext>
            </a:extLst>
          </p:cNvPr>
          <p:cNvSpPr>
            <a:spLocks noGrp="1"/>
          </p:cNvSpPr>
          <p:nvPr>
            <p:ph type="pic" sz="quarter" idx="16"/>
          </p:nvPr>
        </p:nvSpPr>
        <p:spPr>
          <a:xfrm>
            <a:off x="3710882" y="1570037"/>
            <a:ext cx="2206625" cy="1501775"/>
          </a:xfrm>
          <a:prstGeom prst="rect">
            <a:avLst/>
          </a:prstGeom>
        </p:spPr>
        <p:txBody>
          <a:bodyPr/>
          <a:lstStyle/>
          <a:p>
            <a:endParaRPr lang="en-GB"/>
          </a:p>
        </p:txBody>
      </p:sp>
      <p:sp>
        <p:nvSpPr>
          <p:cNvPr id="19" name="Picture Placeholder 16">
            <a:extLst>
              <a:ext uri="{FF2B5EF4-FFF2-40B4-BE49-F238E27FC236}">
                <a16:creationId xmlns:a16="http://schemas.microsoft.com/office/drawing/2014/main" id="{B9EE72D1-810E-ADB3-7640-3FFE827E7A03}"/>
              </a:ext>
            </a:extLst>
          </p:cNvPr>
          <p:cNvSpPr>
            <a:spLocks noGrp="1"/>
          </p:cNvSpPr>
          <p:nvPr>
            <p:ph type="pic" sz="quarter" idx="17"/>
          </p:nvPr>
        </p:nvSpPr>
        <p:spPr>
          <a:xfrm>
            <a:off x="6662805" y="1570037"/>
            <a:ext cx="2206625" cy="1501775"/>
          </a:xfrm>
          <a:prstGeom prst="rect">
            <a:avLst/>
          </a:prstGeom>
        </p:spPr>
        <p:txBody>
          <a:bodyPr/>
          <a:lstStyle/>
          <a:p>
            <a:endParaRPr lang="en-GB"/>
          </a:p>
        </p:txBody>
      </p:sp>
      <p:sp>
        <p:nvSpPr>
          <p:cNvPr id="20" name="Picture Placeholder 16">
            <a:extLst>
              <a:ext uri="{FF2B5EF4-FFF2-40B4-BE49-F238E27FC236}">
                <a16:creationId xmlns:a16="http://schemas.microsoft.com/office/drawing/2014/main" id="{59A28186-F9AB-D4BB-C589-350BAD7824A6}"/>
              </a:ext>
            </a:extLst>
          </p:cNvPr>
          <p:cNvSpPr>
            <a:spLocks noGrp="1"/>
          </p:cNvSpPr>
          <p:nvPr>
            <p:ph type="pic" sz="quarter" idx="18"/>
          </p:nvPr>
        </p:nvSpPr>
        <p:spPr>
          <a:xfrm>
            <a:off x="9657381" y="1570037"/>
            <a:ext cx="2206625" cy="1501775"/>
          </a:xfrm>
          <a:prstGeom prst="rect">
            <a:avLst/>
          </a:prstGeom>
        </p:spPr>
        <p:txBody>
          <a:bodyPr/>
          <a:lstStyle/>
          <a:p>
            <a:endParaRPr lang="en-GB"/>
          </a:p>
        </p:txBody>
      </p:sp>
    </p:spTree>
    <p:extLst>
      <p:ext uri="{BB962C8B-B14F-4D97-AF65-F5344CB8AC3E}">
        <p14:creationId xmlns:p14="http://schemas.microsoft.com/office/powerpoint/2010/main" val="247196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5" name="Text Placeholder 11">
            <a:extLst>
              <a:ext uri="{FF2B5EF4-FFF2-40B4-BE49-F238E27FC236}">
                <a16:creationId xmlns:a16="http://schemas.microsoft.com/office/drawing/2014/main" id="{9E42C554-3BC0-F260-B80C-DA6E2E01A75B}"/>
              </a:ext>
            </a:extLst>
          </p:cNvPr>
          <p:cNvSpPr>
            <a:spLocks noGrp="1"/>
          </p:cNvSpPr>
          <p:nvPr>
            <p:ph type="body" sz="quarter" idx="11" hasCustomPrompt="1"/>
          </p:nvPr>
        </p:nvSpPr>
        <p:spPr>
          <a:xfrm>
            <a:off x="590550" y="1500188"/>
            <a:ext cx="10296525" cy="4244975"/>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a:p>
            <a:pPr lvl="2">
              <a:lnSpc>
                <a:spcPts val="2000"/>
              </a:lnSpc>
              <a:spcAft>
                <a:spcPts val="1800"/>
              </a:spcAft>
            </a:pPr>
            <a:endParaRPr lang="en-GB">
              <a:latin typeface="Aptos Display"/>
            </a:endParaRPr>
          </a:p>
        </p:txBody>
      </p:sp>
    </p:spTree>
    <p:extLst>
      <p:ext uri="{BB962C8B-B14F-4D97-AF65-F5344CB8AC3E}">
        <p14:creationId xmlns:p14="http://schemas.microsoft.com/office/powerpoint/2010/main" val="297878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2E55D-2EFA-6C2E-EB98-E7E20511888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9" name="Title 1">
            <a:extLst>
              <a:ext uri="{FF2B5EF4-FFF2-40B4-BE49-F238E27FC236}">
                <a16:creationId xmlns:a16="http://schemas.microsoft.com/office/drawing/2014/main" id="{F7B9277B-D25E-C58C-3D2A-60A08B8BA632}"/>
              </a:ext>
            </a:extLst>
          </p:cNvPr>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10" name="Straight Connector 9">
            <a:extLst>
              <a:ext uri="{FF2B5EF4-FFF2-40B4-BE49-F238E27FC236}">
                <a16:creationId xmlns:a16="http://schemas.microsoft.com/office/drawing/2014/main" id="{9087626B-E17E-D273-D7B3-53F6BAEFED65}"/>
              </a:ext>
            </a:extLst>
          </p:cNvPr>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35383B0-EB88-6FDE-B9DD-7BD846790FF7}"/>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2" name="Picture 11" descr="A red and black square&#10;&#10;AI-generated content may be incorrect.">
            <a:extLst>
              <a:ext uri="{FF2B5EF4-FFF2-40B4-BE49-F238E27FC236}">
                <a16:creationId xmlns:a16="http://schemas.microsoft.com/office/drawing/2014/main" id="{5FAE983E-C24A-12F0-2372-684C726DC056}"/>
              </a:ext>
            </a:extLst>
          </p:cNvPr>
          <p:cNvPicPr>
            <a:picLocks noChangeAspect="1"/>
          </p:cNvPicPr>
          <p:nvPr userDrawn="1"/>
        </p:nvPicPr>
        <p:blipFill>
          <a:blip r:embed="rId15"/>
          <a:stretch>
            <a:fillRect/>
          </a:stretch>
        </p:blipFill>
        <p:spPr>
          <a:xfrm>
            <a:off x="11306060" y="413132"/>
            <a:ext cx="532482" cy="541933"/>
          </a:xfrm>
          <a:prstGeom prst="rect">
            <a:avLst/>
          </a:prstGeom>
        </p:spPr>
      </p:pic>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76" r:id="rId3"/>
    <p:sldLayoutId id="2147483677" r:id="rId4"/>
    <p:sldLayoutId id="2147483674" r:id="rId5"/>
    <p:sldLayoutId id="2147483667" r:id="rId6"/>
    <p:sldLayoutId id="2147483668" r:id="rId7"/>
    <p:sldLayoutId id="2147483671" r:id="rId8"/>
    <p:sldLayoutId id="2147483672" r:id="rId9"/>
    <p:sldLayoutId id="2147483675" r:id="rId10"/>
    <p:sldLayoutId id="2147483673" r:id="rId11"/>
    <p:sldLayoutId id="21474836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associationofapprentices.org.uk/par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9.xml"/><Relationship Id="rId1" Type="http://schemas.openxmlformats.org/officeDocument/2006/relationships/video" Target="https://www.youtube.com/embed/OsAYVEQNR1U?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hyperlink" Target="https://www.ucas.com/explore/search/apprenticeships?query="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https://www.gov.uk/apply-apprenticeship"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d80sruPW9cs?feature=oemb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2.xml"/><Relationship Id="rId1" Type="http://schemas.openxmlformats.org/officeDocument/2006/relationships/video" Target="https://www.youtube.com/embed/VYyq5f8KaNg?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2.xml"/><Relationship Id="rId1" Type="http://schemas.openxmlformats.org/officeDocument/2006/relationships/video" Target="https://www.youtube.com/embed/8I4hdR9RTII?feature=oembe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8" Type="http://schemas.openxmlformats.org/officeDocument/2006/relationships/hyperlink" Target="https://www.northernskills.co.uk/" TargetMode="External"/><Relationship Id="rId3" Type="http://schemas.openxmlformats.org/officeDocument/2006/relationships/hyperlink" Target="https://ambition.northeast-ca.gov.uk/apprenticeships" TargetMode="External"/><Relationship Id="rId7" Type="http://schemas.openxmlformats.org/officeDocument/2006/relationships/hyperlink" Target="https://springboard-ne.org.uk/?utm_source=localiq&amp;utm_medium=search&amp;utm_campaign=springboard&amp;scid=181966&amp;kw=11867893&amp;pub_cr_id=568046586869&amp;device=c&amp;network=g&amp;targetid=kwd-1435690293043&amp;loc_interest_ms&amp;loc_physical_ms=9046781&amp;tc=Cj0KCQjwndHEBhDVARIsAGh0g3AITlVjjyq8WSO_SXxD5uuBI7UxHt3T_XxN8f485NojSPy2RCzapDcaAlqhEALw_wcB&amp;rl_key=7bb2ef924edaf35ce667bb7dd4da47b0&amp;gad_source=1" TargetMode="External"/><Relationship Id="rId2" Type="http://schemas.openxmlformats.org/officeDocument/2006/relationships/hyperlink" Target="https://ambition.northeast-ca.gov.uk/apprenticeready-schools-and-colleges" TargetMode="External"/><Relationship Id="rId1" Type="http://schemas.openxmlformats.org/officeDocument/2006/relationships/slideLayout" Target="../slideLayouts/slideLayout9.xml"/><Relationship Id="rId6" Type="http://schemas.openxmlformats.org/officeDocument/2006/relationships/hyperlink" Target="https://www.ucas.com/apprenticeships" TargetMode="External"/><Relationship Id="rId5" Type="http://schemas.openxmlformats.org/officeDocument/2006/relationships/hyperlink" Target="https://www.apprenticeships.gov.uk/" TargetMode="External"/><Relationship Id="rId4" Type="http://schemas.openxmlformats.org/officeDocument/2006/relationships/hyperlink" Target="https://www.gov.uk/apply-apprenticeship" TargetMode="External"/><Relationship Id="rId9" Type="http://schemas.openxmlformats.org/officeDocument/2006/relationships/hyperlink" Target="https://nationalapprenticeshipshow.org/north-eas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0839FC-B7A4-BFBD-FF61-0F22A1CE75E3}"/>
              </a:ext>
            </a:extLst>
          </p:cNvPr>
          <p:cNvSpPr>
            <a:spLocks noGrp="1"/>
          </p:cNvSpPr>
          <p:nvPr>
            <p:ph type="body" sz="quarter" idx="10"/>
          </p:nvPr>
        </p:nvSpPr>
        <p:spPr>
          <a:xfrm>
            <a:off x="510996" y="880888"/>
            <a:ext cx="4833890" cy="800638"/>
          </a:xfrm>
        </p:spPr>
        <p:txBody>
          <a:bodyPr/>
          <a:lstStyle/>
          <a:p>
            <a:r>
              <a:rPr lang="en-GB" dirty="0"/>
              <a:t>Apprenticeships</a:t>
            </a:r>
          </a:p>
        </p:txBody>
      </p:sp>
      <p:sp>
        <p:nvSpPr>
          <p:cNvPr id="4" name="Text Placeholder 3">
            <a:extLst>
              <a:ext uri="{FF2B5EF4-FFF2-40B4-BE49-F238E27FC236}">
                <a16:creationId xmlns:a16="http://schemas.microsoft.com/office/drawing/2014/main" id="{A355F4B8-93F7-581A-BE92-18C3510842BA}"/>
              </a:ext>
            </a:extLst>
          </p:cNvPr>
          <p:cNvSpPr>
            <a:spLocks noGrp="1"/>
          </p:cNvSpPr>
          <p:nvPr>
            <p:ph type="body" sz="quarter" idx="12"/>
          </p:nvPr>
        </p:nvSpPr>
        <p:spPr>
          <a:xfrm>
            <a:off x="510996" y="3657601"/>
            <a:ext cx="4471987" cy="1085676"/>
          </a:xfrm>
        </p:spPr>
        <p:txBody>
          <a:bodyPr/>
          <a:lstStyle/>
          <a:p>
            <a:pPr>
              <a:spcBef>
                <a:spcPts val="0"/>
              </a:spcBef>
            </a:pPr>
            <a:r>
              <a:rPr lang="en-GB" dirty="0"/>
              <a:t>Find out more about these </a:t>
            </a:r>
          </a:p>
          <a:p>
            <a:pPr>
              <a:spcBef>
                <a:spcPts val="0"/>
              </a:spcBef>
            </a:pPr>
            <a:r>
              <a:rPr lang="en-GB" dirty="0"/>
              <a:t>exciting qualifications and </a:t>
            </a:r>
          </a:p>
          <a:p>
            <a:pPr>
              <a:spcBef>
                <a:spcPts val="0"/>
              </a:spcBef>
            </a:pPr>
            <a:r>
              <a:rPr lang="en-GB" dirty="0"/>
              <a:t>where they can take you</a:t>
            </a:r>
          </a:p>
          <a:p>
            <a:pPr>
              <a:spcBef>
                <a:spcPts val="0"/>
              </a:spcBef>
            </a:pPr>
            <a:endParaRPr lang="en-GB" dirty="0"/>
          </a:p>
        </p:txBody>
      </p:sp>
      <p:pic>
        <p:nvPicPr>
          <p:cNvPr id="7" name="Picture 6">
            <a:extLst>
              <a:ext uri="{FF2B5EF4-FFF2-40B4-BE49-F238E27FC236}">
                <a16:creationId xmlns:a16="http://schemas.microsoft.com/office/drawing/2014/main" id="{3AB74B8C-7A3E-46AB-2259-355C2D433387}"/>
              </a:ext>
            </a:extLst>
          </p:cNvPr>
          <p:cNvPicPr>
            <a:picLocks noChangeAspect="1"/>
          </p:cNvPicPr>
          <p:nvPr/>
        </p:nvPicPr>
        <p:blipFill>
          <a:blip r:embed="rId2"/>
          <a:stretch>
            <a:fillRect/>
          </a:stretch>
        </p:blipFill>
        <p:spPr>
          <a:xfrm>
            <a:off x="510996" y="1681526"/>
            <a:ext cx="3037747" cy="1518874"/>
          </a:xfrm>
          <a:prstGeom prst="rect">
            <a:avLst/>
          </a:prstGeom>
        </p:spPr>
      </p:pic>
    </p:spTree>
    <p:extLst>
      <p:ext uri="{BB962C8B-B14F-4D97-AF65-F5344CB8AC3E}">
        <p14:creationId xmlns:p14="http://schemas.microsoft.com/office/powerpoint/2010/main" val="418855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5232CF-F167-A12E-BB42-B56E34B0DEDC}"/>
              </a:ext>
            </a:extLst>
          </p:cNvPr>
          <p:cNvSpPr>
            <a:spLocks noGrp="1"/>
          </p:cNvSpPr>
          <p:nvPr>
            <p:ph type="body" sz="quarter" idx="10"/>
          </p:nvPr>
        </p:nvSpPr>
        <p:spPr>
          <a:xfrm>
            <a:off x="947737" y="2017760"/>
            <a:ext cx="10296525" cy="3110294"/>
          </a:xfrm>
        </p:spPr>
        <p:txBody>
          <a:bodyPr/>
          <a:lstStyle/>
          <a:p>
            <a:pPr algn="ctr">
              <a:spcBef>
                <a:spcPts val="0"/>
              </a:spcBef>
            </a:pPr>
            <a:r>
              <a:rPr lang="en-GB" sz="4400" dirty="0"/>
              <a:t>Applicants to higher education with a </a:t>
            </a:r>
          </a:p>
          <a:p>
            <a:pPr algn="ctr">
              <a:spcBef>
                <a:spcPts val="0"/>
              </a:spcBef>
            </a:pPr>
            <a:r>
              <a:rPr lang="en-GB" sz="4400" dirty="0"/>
              <a:t>Level 3 apprenticeship can now list their apprenticeship with the associated Tariff points in their applications for 2026 entry.</a:t>
            </a:r>
          </a:p>
        </p:txBody>
      </p:sp>
      <p:sp>
        <p:nvSpPr>
          <p:cNvPr id="4" name="Text Placeholder 1">
            <a:extLst>
              <a:ext uri="{FF2B5EF4-FFF2-40B4-BE49-F238E27FC236}">
                <a16:creationId xmlns:a16="http://schemas.microsoft.com/office/drawing/2014/main" id="{01C75F26-9E5D-817A-A267-0526A8A1D279}"/>
              </a:ext>
            </a:extLst>
          </p:cNvPr>
          <p:cNvSpPr txBox="1">
            <a:spLocks/>
          </p:cNvSpPr>
          <p:nvPr/>
        </p:nvSpPr>
        <p:spPr>
          <a:xfrm>
            <a:off x="444843" y="487326"/>
            <a:ext cx="9489989" cy="6371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3200" b="1" kern="1200">
                <a:solidFill>
                  <a:srgbClr val="E4003B"/>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Level 3 apprenticeships now carry UCAS Tariff points! </a:t>
            </a:r>
          </a:p>
        </p:txBody>
      </p:sp>
    </p:spTree>
    <p:extLst>
      <p:ext uri="{BB962C8B-B14F-4D97-AF65-F5344CB8AC3E}">
        <p14:creationId xmlns:p14="http://schemas.microsoft.com/office/powerpoint/2010/main" val="3003847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4196DF-4C45-D75E-7282-0CEF57A16D33}"/>
              </a:ext>
            </a:extLst>
          </p:cNvPr>
          <p:cNvSpPr>
            <a:spLocks noGrp="1"/>
          </p:cNvSpPr>
          <p:nvPr>
            <p:ph type="body" sz="quarter" idx="10"/>
          </p:nvPr>
        </p:nvSpPr>
        <p:spPr/>
        <p:txBody>
          <a:bodyPr/>
          <a:lstStyle/>
          <a:p>
            <a:r>
              <a:rPr lang="en-GB" dirty="0"/>
              <a:t>Post-Apprenticeship Recognition Scheme (PARS)</a:t>
            </a:r>
          </a:p>
        </p:txBody>
      </p:sp>
      <p:pic>
        <p:nvPicPr>
          <p:cNvPr id="6" name="Picture 5">
            <a:extLst>
              <a:ext uri="{FF2B5EF4-FFF2-40B4-BE49-F238E27FC236}">
                <a16:creationId xmlns:a16="http://schemas.microsoft.com/office/drawing/2014/main" id="{7F85E692-CA28-4332-DF30-6D0936A6C9AD}"/>
              </a:ext>
            </a:extLst>
          </p:cNvPr>
          <p:cNvPicPr>
            <a:picLocks noChangeAspect="1"/>
          </p:cNvPicPr>
          <p:nvPr/>
        </p:nvPicPr>
        <p:blipFill>
          <a:blip r:embed="rId3"/>
          <a:stretch>
            <a:fillRect/>
          </a:stretch>
        </p:blipFill>
        <p:spPr>
          <a:xfrm>
            <a:off x="6096000" y="1917061"/>
            <a:ext cx="5645385" cy="3023878"/>
          </a:xfrm>
          <a:prstGeom prst="rect">
            <a:avLst/>
          </a:prstGeom>
        </p:spPr>
      </p:pic>
      <p:sp>
        <p:nvSpPr>
          <p:cNvPr id="7" name="Text Placeholder 3">
            <a:extLst>
              <a:ext uri="{FF2B5EF4-FFF2-40B4-BE49-F238E27FC236}">
                <a16:creationId xmlns:a16="http://schemas.microsoft.com/office/drawing/2014/main" id="{6F28D866-4A7F-2266-ECEF-1B245CAEA800}"/>
              </a:ext>
            </a:extLst>
          </p:cNvPr>
          <p:cNvSpPr txBox="1">
            <a:spLocks/>
          </p:cNvSpPr>
          <p:nvPr/>
        </p:nvSpPr>
        <p:spPr>
          <a:xfrm>
            <a:off x="293101" y="1344962"/>
            <a:ext cx="5445724" cy="70769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mn-cs"/>
              </a:rPr>
              <a:t>Apprentices can now have letters after their name, just like with a university degree!</a:t>
            </a:r>
          </a:p>
        </p:txBody>
      </p:sp>
      <p:sp>
        <p:nvSpPr>
          <p:cNvPr id="8" name="Content Placeholder 2">
            <a:extLst>
              <a:ext uri="{FF2B5EF4-FFF2-40B4-BE49-F238E27FC236}">
                <a16:creationId xmlns:a16="http://schemas.microsoft.com/office/drawing/2014/main" id="{9B0A850F-7544-D4F7-AAFC-30B765ACE29C}"/>
              </a:ext>
            </a:extLst>
          </p:cNvPr>
          <p:cNvSpPr txBox="1">
            <a:spLocks/>
          </p:cNvSpPr>
          <p:nvPr/>
        </p:nvSpPr>
        <p:spPr>
          <a:xfrm>
            <a:off x="735813" y="2140329"/>
            <a:ext cx="5181600" cy="34819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a nutshell, having the PARS award letters after your name shows that: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You have skills that would be an asset to any organisation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You have work experience embedded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You are part of, and contribute to, a wider apprenticeship community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You are committed to developing to a professional standard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hlinkClick r:id="rId4">
                  <a:extLst>
                    <a:ext uri="{A12FA001-AC4F-418D-AE19-62706E023703}">
                      <ahyp:hlinkClr xmlns:ahyp="http://schemas.microsoft.com/office/drawing/2018/hyperlinkcolor" val="tx"/>
                    </a:ext>
                  </a:extLst>
                </a:hlinkClick>
              </a:rPr>
              <a:t>PARS - Association of Apprentices</a:t>
            </a:r>
            <a:endParaRPr kumimoji="0" lang="en-GB" sz="3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577012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67CD70-6E59-7EA5-A66E-3C6460BD54DB}"/>
              </a:ext>
            </a:extLst>
          </p:cNvPr>
          <p:cNvSpPr>
            <a:spLocks noGrp="1"/>
          </p:cNvSpPr>
          <p:nvPr>
            <p:ph type="body" sz="quarter" idx="10"/>
          </p:nvPr>
        </p:nvSpPr>
        <p:spPr/>
        <p:txBody>
          <a:bodyPr/>
          <a:lstStyle/>
          <a:p>
            <a:r>
              <a:rPr lang="en-GB" dirty="0"/>
              <a:t>Post-Apprenticeship Recognition Scheme (PARS)</a:t>
            </a:r>
          </a:p>
        </p:txBody>
      </p:sp>
      <p:pic>
        <p:nvPicPr>
          <p:cNvPr id="4" name="Online Media 3" title="Holly Hobbs promoting PARS">
            <a:hlinkClick r:id="" action="ppaction://media"/>
            <a:extLst>
              <a:ext uri="{FF2B5EF4-FFF2-40B4-BE49-F238E27FC236}">
                <a16:creationId xmlns:a16="http://schemas.microsoft.com/office/drawing/2014/main" id="{30A3351D-83F7-BE8C-8B4D-2E89390DB425}"/>
              </a:ext>
            </a:extLst>
          </p:cNvPr>
          <p:cNvPicPr>
            <a:picLocks noRot="1" noChangeAspect="1"/>
          </p:cNvPicPr>
          <p:nvPr>
            <a:videoFile r:link="rId1"/>
          </p:nvPr>
        </p:nvPicPr>
        <p:blipFill>
          <a:blip r:embed="rId3"/>
          <a:stretch>
            <a:fillRect/>
          </a:stretch>
        </p:blipFill>
        <p:spPr>
          <a:xfrm>
            <a:off x="2090456" y="1165806"/>
            <a:ext cx="8011088" cy="4526388"/>
          </a:xfrm>
          <a:prstGeom prst="rect">
            <a:avLst/>
          </a:prstGeom>
        </p:spPr>
      </p:pic>
    </p:spTree>
    <p:extLst>
      <p:ext uri="{BB962C8B-B14F-4D97-AF65-F5344CB8AC3E}">
        <p14:creationId xmlns:p14="http://schemas.microsoft.com/office/powerpoint/2010/main" val="40684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CE3AF5-F9F0-076D-F23F-C2853C87BA47}"/>
              </a:ext>
            </a:extLst>
          </p:cNvPr>
          <p:cNvSpPr>
            <a:spLocks noGrp="1"/>
          </p:cNvSpPr>
          <p:nvPr>
            <p:ph type="body" sz="quarter" idx="10"/>
          </p:nvPr>
        </p:nvSpPr>
        <p:spPr/>
        <p:txBody>
          <a:bodyPr/>
          <a:lstStyle/>
          <a:p>
            <a:r>
              <a:rPr lang="en-GB" dirty="0"/>
              <a:t>Who are they for?</a:t>
            </a:r>
          </a:p>
        </p:txBody>
      </p:sp>
      <p:pic>
        <p:nvPicPr>
          <p:cNvPr id="6" name="Picture Placeholder 5">
            <a:extLst>
              <a:ext uri="{FF2B5EF4-FFF2-40B4-BE49-F238E27FC236}">
                <a16:creationId xmlns:a16="http://schemas.microsoft.com/office/drawing/2014/main" id="{7C3FAB48-144B-DC29-3C9C-4679E581A563}"/>
              </a:ext>
            </a:extLst>
          </p:cNvPr>
          <p:cNvPicPr>
            <a:picLocks noGrp="1" noChangeAspect="1"/>
          </p:cNvPicPr>
          <p:nvPr>
            <p:ph type="pic" sz="quarter" idx="12"/>
          </p:nvPr>
        </p:nvPicPr>
        <p:blipFill>
          <a:blip r:embed="rId3"/>
          <a:srcRect l="18369" r="18369"/>
          <a:stretch/>
        </p:blipFill>
        <p:spPr>
          <a:prstGeom prst="rect">
            <a:avLst/>
          </a:prstGeom>
        </p:spPr>
      </p:pic>
      <p:sp>
        <p:nvSpPr>
          <p:cNvPr id="7" name="Content Placeholder 2">
            <a:extLst>
              <a:ext uri="{FF2B5EF4-FFF2-40B4-BE49-F238E27FC236}">
                <a16:creationId xmlns:a16="http://schemas.microsoft.com/office/drawing/2014/main" id="{210C56ED-366A-F1F4-12B2-EF04B8958FEA}"/>
              </a:ext>
            </a:extLst>
          </p:cNvPr>
          <p:cNvSpPr txBox="1">
            <a:spLocks/>
          </p:cNvSpPr>
          <p:nvPr/>
        </p:nvSpPr>
        <p:spPr>
          <a:xfrm>
            <a:off x="358403" y="1402104"/>
            <a:ext cx="7426354" cy="433194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dirty="0">
                <a:latin typeface="Aptos"/>
              </a:rPr>
              <a:t>You need to be at least 16 </a:t>
            </a:r>
            <a:r>
              <a:rPr lang="en-GB" sz="1800" dirty="0">
                <a:latin typeface="Aptos"/>
              </a:rPr>
              <a:t>to start an apprenticeship, and there is no upper age limit.</a:t>
            </a:r>
          </a:p>
          <a:p>
            <a:pPr marL="0" indent="0">
              <a:buFont typeface="Arial" panose="020B0604020202020204" pitchFamily="34" charset="0"/>
              <a:buNone/>
            </a:pPr>
            <a:r>
              <a:rPr lang="en-GB" sz="1800" dirty="0">
                <a:latin typeface="Aptos"/>
              </a:rPr>
              <a:t>You can </a:t>
            </a:r>
            <a:r>
              <a:rPr lang="en-GB" sz="1800" b="1" dirty="0">
                <a:latin typeface="Aptos"/>
              </a:rPr>
              <a:t>apply for an apprenticeship while you’re still at school</a:t>
            </a:r>
            <a:r>
              <a:rPr lang="en-GB" sz="1800" dirty="0">
                <a:latin typeface="Aptos"/>
              </a:rPr>
              <a:t>, but you’ll need to be 16 or over by the end of the summer holidays to start the apprenticeship.</a:t>
            </a:r>
          </a:p>
          <a:p>
            <a:pPr marL="0" indent="0">
              <a:buFont typeface="Arial" panose="020B0604020202020204" pitchFamily="34" charset="0"/>
              <a:buNone/>
            </a:pPr>
            <a:r>
              <a:rPr lang="en-GB" sz="1800" dirty="0">
                <a:latin typeface="Aptos"/>
              </a:rPr>
              <a:t>You </a:t>
            </a:r>
            <a:r>
              <a:rPr lang="en-GB" sz="1800" b="1" dirty="0">
                <a:latin typeface="Aptos"/>
              </a:rPr>
              <a:t>must not be in full-time education </a:t>
            </a:r>
            <a:r>
              <a:rPr lang="en-GB" sz="1800" dirty="0">
                <a:latin typeface="Aptos"/>
              </a:rPr>
              <a:t>to study an apprenticeship.</a:t>
            </a:r>
          </a:p>
          <a:p>
            <a:pPr marL="0" indent="0">
              <a:buFont typeface="Arial" panose="020B0604020202020204" pitchFamily="34" charset="0"/>
              <a:buNone/>
            </a:pPr>
            <a:r>
              <a:rPr lang="en-GB" sz="1800" dirty="0">
                <a:latin typeface="Aptos"/>
              </a:rPr>
              <a:t>An apprenticeship may suit you if you:</a:t>
            </a:r>
          </a:p>
          <a:p>
            <a:r>
              <a:rPr lang="en-GB" sz="1800" dirty="0">
                <a:latin typeface="Aptos"/>
              </a:rPr>
              <a:t>enjoy both </a:t>
            </a:r>
            <a:r>
              <a:rPr lang="en-GB" sz="1800" b="1" dirty="0">
                <a:latin typeface="Aptos"/>
              </a:rPr>
              <a:t>hands-on and classroom-based </a:t>
            </a:r>
            <a:r>
              <a:rPr lang="en-GB" sz="1800" dirty="0">
                <a:latin typeface="Aptos"/>
              </a:rPr>
              <a:t>learning</a:t>
            </a:r>
          </a:p>
          <a:p>
            <a:r>
              <a:rPr lang="en-GB" sz="1800" dirty="0">
                <a:latin typeface="Aptos"/>
              </a:rPr>
              <a:t>are willing to </a:t>
            </a:r>
            <a:r>
              <a:rPr lang="en-GB" sz="1800" b="1" dirty="0">
                <a:latin typeface="Aptos"/>
              </a:rPr>
              <a:t>commit to work and study </a:t>
            </a:r>
            <a:r>
              <a:rPr lang="en-GB" sz="1800" dirty="0">
                <a:latin typeface="Aptos"/>
              </a:rPr>
              <a:t>at the same time</a:t>
            </a:r>
          </a:p>
          <a:p>
            <a:r>
              <a:rPr lang="en-GB" sz="1800" dirty="0">
                <a:latin typeface="Aptos"/>
              </a:rPr>
              <a:t>are ready to start work with an employer, and be </a:t>
            </a:r>
            <a:r>
              <a:rPr lang="en-GB" sz="1800" b="1" dirty="0">
                <a:latin typeface="Aptos"/>
              </a:rPr>
              <a:t>based in the workplace </a:t>
            </a:r>
            <a:r>
              <a:rPr lang="en-GB" sz="1800" dirty="0">
                <a:latin typeface="Aptos"/>
              </a:rPr>
              <a:t>most of the time</a:t>
            </a:r>
          </a:p>
          <a:p>
            <a:r>
              <a:rPr lang="en-GB" sz="1800" dirty="0">
                <a:latin typeface="Aptos"/>
              </a:rPr>
              <a:t>are </a:t>
            </a:r>
            <a:r>
              <a:rPr lang="en-GB" sz="1800" b="1" dirty="0">
                <a:latin typeface="Aptos"/>
              </a:rPr>
              <a:t>ready to be assessed </a:t>
            </a:r>
            <a:r>
              <a:rPr lang="en-GB" sz="1800" dirty="0">
                <a:latin typeface="Aptos"/>
              </a:rPr>
              <a:t>through a mix of assignments and written work, including essays, reports, and practical exercises</a:t>
            </a:r>
          </a:p>
        </p:txBody>
      </p:sp>
    </p:spTree>
    <p:extLst>
      <p:ext uri="{BB962C8B-B14F-4D97-AF65-F5344CB8AC3E}">
        <p14:creationId xmlns:p14="http://schemas.microsoft.com/office/powerpoint/2010/main" val="718800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82186-C2AF-E08F-98FA-1EA39EE3E071}"/>
              </a:ext>
            </a:extLst>
          </p:cNvPr>
          <p:cNvSpPr>
            <a:spLocks noGrp="1"/>
          </p:cNvSpPr>
          <p:nvPr>
            <p:ph type="body" sz="quarter" idx="10"/>
          </p:nvPr>
        </p:nvSpPr>
        <p:spPr/>
        <p:txBody>
          <a:bodyPr/>
          <a:lstStyle/>
          <a:p>
            <a:r>
              <a:rPr lang="en-GB" dirty="0"/>
              <a:t>What can you study?</a:t>
            </a:r>
          </a:p>
        </p:txBody>
      </p:sp>
      <p:sp>
        <p:nvSpPr>
          <p:cNvPr id="5" name="Content Placeholder 2">
            <a:extLst>
              <a:ext uri="{FF2B5EF4-FFF2-40B4-BE49-F238E27FC236}">
                <a16:creationId xmlns:a16="http://schemas.microsoft.com/office/drawing/2014/main" id="{346B90F1-9765-F107-7439-7DE2189C58B4}"/>
              </a:ext>
            </a:extLst>
          </p:cNvPr>
          <p:cNvSpPr txBox="1">
            <a:spLocks/>
          </p:cNvSpPr>
          <p:nvPr/>
        </p:nvSpPr>
        <p:spPr>
          <a:xfrm>
            <a:off x="867175" y="1059140"/>
            <a:ext cx="5580649" cy="47397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These are examples of current vacancies available (as of Aug 2025).</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2 Apprentice Chef</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2 Equine Groom Apprentice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2 Healthcare Science Support Worker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2 Pharmacy Assistant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Administration &amp; Finance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Early Years Educator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Electronic Security Technician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Laboratory Technician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Events Assistant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HR Administration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Level 3 Junior Data Analyst</a:t>
            </a:r>
          </a:p>
        </p:txBody>
      </p:sp>
      <p:sp>
        <p:nvSpPr>
          <p:cNvPr id="6" name="Content Placeholder 2">
            <a:extLst>
              <a:ext uri="{FF2B5EF4-FFF2-40B4-BE49-F238E27FC236}">
                <a16:creationId xmlns:a16="http://schemas.microsoft.com/office/drawing/2014/main" id="{A8E7F30C-1964-77C1-EB6A-9CBB1E901843}"/>
              </a:ext>
            </a:extLst>
          </p:cNvPr>
          <p:cNvSpPr txBox="1">
            <a:spLocks/>
          </p:cNvSpPr>
          <p:nvPr/>
        </p:nvSpPr>
        <p:spPr>
          <a:xfrm>
            <a:off x="6346242" y="1676014"/>
            <a:ext cx="5580649" cy="56664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4 Countryside Ranger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4 Police Community Support Officer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4 Engineering Maintenance Technician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4 RAF Intelligence Analyst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6 Process Safety Engineering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6 Youth Worker Apprentice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effectLst/>
                <a:uLnTx/>
                <a:uFillTx/>
                <a:latin typeface="Aptos" panose="020B0004020202020204" pitchFamily="34" charset="0"/>
                <a:ea typeface="+mn-ea"/>
                <a:cs typeface="+mn-cs"/>
              </a:rPr>
              <a:t>Level 6 Packaging Management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763024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9B0FDD-5F4F-F71E-9523-830C1D2D310B}"/>
              </a:ext>
            </a:extLst>
          </p:cNvPr>
          <p:cNvSpPr>
            <a:spLocks noGrp="1"/>
          </p:cNvSpPr>
          <p:nvPr>
            <p:ph type="body" sz="quarter" idx="10"/>
          </p:nvPr>
        </p:nvSpPr>
        <p:spPr/>
        <p:txBody>
          <a:bodyPr/>
          <a:lstStyle/>
          <a:p>
            <a:r>
              <a:rPr lang="en-GB" dirty="0"/>
              <a:t>Where can you study?</a:t>
            </a:r>
          </a:p>
        </p:txBody>
      </p:sp>
      <p:pic>
        <p:nvPicPr>
          <p:cNvPr id="7" name="Picture Placeholder 6">
            <a:extLst>
              <a:ext uri="{FF2B5EF4-FFF2-40B4-BE49-F238E27FC236}">
                <a16:creationId xmlns:a16="http://schemas.microsoft.com/office/drawing/2014/main" id="{A1BE53FF-F5DF-E153-47C6-2EA42AD8A623}"/>
              </a:ext>
            </a:extLst>
          </p:cNvPr>
          <p:cNvPicPr>
            <a:picLocks noGrp="1" noChangeAspect="1"/>
          </p:cNvPicPr>
          <p:nvPr>
            <p:ph type="pic" sz="quarter" idx="12"/>
          </p:nvPr>
        </p:nvPicPr>
        <p:blipFill>
          <a:blip r:embed="rId3"/>
          <a:srcRect l="18369" r="18369"/>
          <a:stretch/>
        </p:blipFill>
        <p:spPr>
          <a:xfrm>
            <a:off x="788988" y="1311275"/>
            <a:ext cx="2894012" cy="4233863"/>
          </a:xfrm>
          <a:prstGeom prst="rect">
            <a:avLst/>
          </a:prstGeom>
        </p:spPr>
      </p:pic>
      <p:sp>
        <p:nvSpPr>
          <p:cNvPr id="5" name="Content Placeholder 2">
            <a:extLst>
              <a:ext uri="{FF2B5EF4-FFF2-40B4-BE49-F238E27FC236}">
                <a16:creationId xmlns:a16="http://schemas.microsoft.com/office/drawing/2014/main" id="{843DF153-1DE9-CCD1-64EA-7BBAAB457513}"/>
              </a:ext>
            </a:extLst>
          </p:cNvPr>
          <p:cNvSpPr txBox="1">
            <a:spLocks/>
          </p:cNvSpPr>
          <p:nvPr/>
        </p:nvSpPr>
        <p:spPr>
          <a:xfrm>
            <a:off x="5170713" y="586063"/>
            <a:ext cx="5807562" cy="60742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Here is a flavour of training providers available in the North East offering apprenticeships.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North East FE Colleges: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Newcastle College, Education Partnership North East, Gateshead College, New College Durham, East Durham College, Derwentside College, Bishop Auckland College.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Independent Training Providers: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Access Training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Baltic Apprenticeships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Tyne North Training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B-Skill Ltd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TDR Training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Resources NE Ltd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Plus many more…</a:t>
            </a:r>
          </a:p>
        </p:txBody>
      </p:sp>
    </p:spTree>
    <p:extLst>
      <p:ext uri="{BB962C8B-B14F-4D97-AF65-F5344CB8AC3E}">
        <p14:creationId xmlns:p14="http://schemas.microsoft.com/office/powerpoint/2010/main" val="4220461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F6354A-4756-080C-A884-45F942E23621}"/>
              </a:ext>
            </a:extLst>
          </p:cNvPr>
          <p:cNvSpPr>
            <a:spLocks noGrp="1"/>
          </p:cNvSpPr>
          <p:nvPr>
            <p:ph type="body" sz="quarter" idx="10"/>
          </p:nvPr>
        </p:nvSpPr>
        <p:spPr/>
        <p:txBody>
          <a:bodyPr/>
          <a:lstStyle/>
          <a:p>
            <a:r>
              <a:rPr lang="en-GB" dirty="0"/>
              <a:t>How to search &amp; apply</a:t>
            </a:r>
          </a:p>
        </p:txBody>
      </p:sp>
      <p:sp>
        <p:nvSpPr>
          <p:cNvPr id="5" name="Content Placeholder 2">
            <a:extLst>
              <a:ext uri="{FF2B5EF4-FFF2-40B4-BE49-F238E27FC236}">
                <a16:creationId xmlns:a16="http://schemas.microsoft.com/office/drawing/2014/main" id="{9A85B9F2-A921-B4FB-6BEC-1917C830FCDC}"/>
              </a:ext>
            </a:extLst>
          </p:cNvPr>
          <p:cNvSpPr txBox="1">
            <a:spLocks/>
          </p:cNvSpPr>
          <p:nvPr/>
        </p:nvSpPr>
        <p:spPr>
          <a:xfrm>
            <a:off x="2396259" y="1253504"/>
            <a:ext cx="3723794" cy="463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Find Apprenticeships</a:t>
            </a:r>
          </a:p>
        </p:txBody>
      </p:sp>
      <p:pic>
        <p:nvPicPr>
          <p:cNvPr id="6" name="Picture 5">
            <a:extLst>
              <a:ext uri="{FF2B5EF4-FFF2-40B4-BE49-F238E27FC236}">
                <a16:creationId xmlns:a16="http://schemas.microsoft.com/office/drawing/2014/main" id="{83E70F27-B200-832E-E564-1F4E8EBF5B6D}"/>
              </a:ext>
            </a:extLst>
          </p:cNvPr>
          <p:cNvPicPr>
            <a:picLocks noChangeAspect="1"/>
          </p:cNvPicPr>
          <p:nvPr/>
        </p:nvPicPr>
        <p:blipFill>
          <a:blip r:embed="rId3"/>
          <a:stretch>
            <a:fillRect/>
          </a:stretch>
        </p:blipFill>
        <p:spPr>
          <a:xfrm>
            <a:off x="590563" y="866442"/>
            <a:ext cx="1652159" cy="1237595"/>
          </a:xfrm>
          <a:prstGeom prst="rect">
            <a:avLst/>
          </a:prstGeom>
        </p:spPr>
      </p:pic>
      <p:sp>
        <p:nvSpPr>
          <p:cNvPr id="7" name="Content Placeholder 2">
            <a:extLst>
              <a:ext uri="{FF2B5EF4-FFF2-40B4-BE49-F238E27FC236}">
                <a16:creationId xmlns:a16="http://schemas.microsoft.com/office/drawing/2014/main" id="{C6067943-A9E9-B3EE-2ED2-00D52D2D7EBB}"/>
              </a:ext>
            </a:extLst>
          </p:cNvPr>
          <p:cNvSpPr txBox="1">
            <a:spLocks/>
          </p:cNvSpPr>
          <p:nvPr/>
        </p:nvSpPr>
        <p:spPr>
          <a:xfrm>
            <a:off x="2396259" y="4813276"/>
            <a:ext cx="3251360" cy="463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Apply for Roles</a:t>
            </a:r>
          </a:p>
        </p:txBody>
      </p:sp>
      <p:pic>
        <p:nvPicPr>
          <p:cNvPr id="8" name="Picture 7">
            <a:extLst>
              <a:ext uri="{FF2B5EF4-FFF2-40B4-BE49-F238E27FC236}">
                <a16:creationId xmlns:a16="http://schemas.microsoft.com/office/drawing/2014/main" id="{5CB6135D-9E53-36E7-C309-57A1DD837C90}"/>
              </a:ext>
            </a:extLst>
          </p:cNvPr>
          <p:cNvPicPr>
            <a:picLocks noChangeAspect="1"/>
          </p:cNvPicPr>
          <p:nvPr/>
        </p:nvPicPr>
        <p:blipFill>
          <a:blip r:embed="rId4"/>
          <a:stretch>
            <a:fillRect/>
          </a:stretch>
        </p:blipFill>
        <p:spPr>
          <a:xfrm>
            <a:off x="696642" y="4325012"/>
            <a:ext cx="1440000" cy="1440000"/>
          </a:xfrm>
          <a:prstGeom prst="rect">
            <a:avLst/>
          </a:prstGeom>
        </p:spPr>
      </p:pic>
      <p:pic>
        <p:nvPicPr>
          <p:cNvPr id="9" name="Picture 8">
            <a:extLst>
              <a:ext uri="{FF2B5EF4-FFF2-40B4-BE49-F238E27FC236}">
                <a16:creationId xmlns:a16="http://schemas.microsoft.com/office/drawing/2014/main" id="{A06B73FB-56BC-D9E8-B67C-8DC121010D83}"/>
              </a:ext>
            </a:extLst>
          </p:cNvPr>
          <p:cNvPicPr>
            <a:picLocks noChangeAspect="1"/>
          </p:cNvPicPr>
          <p:nvPr/>
        </p:nvPicPr>
        <p:blipFill>
          <a:blip r:embed="rId5"/>
          <a:stretch>
            <a:fillRect/>
          </a:stretch>
        </p:blipFill>
        <p:spPr>
          <a:xfrm>
            <a:off x="696642" y="2341425"/>
            <a:ext cx="1440000" cy="1440000"/>
          </a:xfrm>
          <a:prstGeom prst="rect">
            <a:avLst/>
          </a:prstGeom>
        </p:spPr>
      </p:pic>
      <p:sp>
        <p:nvSpPr>
          <p:cNvPr id="10" name="Content Placeholder 2">
            <a:extLst>
              <a:ext uri="{FF2B5EF4-FFF2-40B4-BE49-F238E27FC236}">
                <a16:creationId xmlns:a16="http://schemas.microsoft.com/office/drawing/2014/main" id="{F498A954-237D-8398-0564-26131E6231BD}"/>
              </a:ext>
            </a:extLst>
          </p:cNvPr>
          <p:cNvSpPr txBox="1">
            <a:spLocks/>
          </p:cNvSpPr>
          <p:nvPr/>
        </p:nvSpPr>
        <p:spPr>
          <a:xfrm>
            <a:off x="2396259" y="2786629"/>
            <a:ext cx="3251360" cy="463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Research</a:t>
            </a:r>
          </a:p>
        </p:txBody>
      </p:sp>
      <p:sp>
        <p:nvSpPr>
          <p:cNvPr id="11" name="Content Placeholder 2">
            <a:extLst>
              <a:ext uri="{FF2B5EF4-FFF2-40B4-BE49-F238E27FC236}">
                <a16:creationId xmlns:a16="http://schemas.microsoft.com/office/drawing/2014/main" id="{B1A0B605-5A06-948A-3719-D832837379A5}"/>
              </a:ext>
            </a:extLst>
          </p:cNvPr>
          <p:cNvSpPr txBox="1">
            <a:spLocks/>
          </p:cNvSpPr>
          <p:nvPr/>
        </p:nvSpPr>
        <p:spPr>
          <a:xfrm>
            <a:off x="6273590" y="567056"/>
            <a:ext cx="5580649" cy="18363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effectLst/>
                <a:uLnTx/>
                <a:uFillTx/>
                <a:latin typeface="Aptos" panose="020B0004020202020204" pitchFamily="34" charset="0"/>
                <a:ea typeface="+mn-ea"/>
                <a:cs typeface="+mn-cs"/>
              </a:rPr>
              <a:t>Visit: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effectLst/>
                <a:uLnTx/>
                <a:uFillTx/>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https://www.gov.uk/apply-apprenticeship</a:t>
            </a:r>
            <a:r>
              <a:rPr kumimoji="0" lang="en-GB" sz="2000" b="0" i="0" u="none" strike="noStrike" kern="1200" cap="none" spc="0" normalizeH="0" baseline="0" noProof="0" dirty="0">
                <a:ln>
                  <a:noFill/>
                </a:ln>
                <a:effectLst/>
                <a:uLnTx/>
                <a:uFillTx/>
                <a:latin typeface="Aptos" panose="020B0004020202020204" pitchFamily="34"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effectLst/>
                <a:uLnTx/>
                <a:uFillTx/>
                <a:latin typeface="Aptos" panose="020B0004020202020204" pitchFamily="34" charset="0"/>
                <a:ea typeface="+mn-ea"/>
                <a:cs typeface="+mn-cs"/>
              </a:rPr>
              <a: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effectLst/>
                <a:uLnTx/>
                <a:uFillTx/>
                <a:latin typeface="Aptos" panose="020B0004020202020204" pitchFamily="34" charset="0"/>
                <a:ea typeface="+mn-ea"/>
                <a:cs typeface="+mn-cs"/>
                <a:hlinkClick r:id="rId7">
                  <a:extLst>
                    <a:ext uri="{A12FA001-AC4F-418D-AE19-62706E023703}">
                      <ahyp:hlinkClr xmlns:ahyp="http://schemas.microsoft.com/office/drawing/2018/hyperlinkcolor" val="tx"/>
                    </a:ext>
                  </a:extLst>
                </a:hlinkClick>
              </a:rPr>
              <a:t>Search apprenticeships | UCAS</a:t>
            </a:r>
            <a:endParaRPr kumimoji="0" lang="en-GB" sz="3200" b="0"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12" name="Content Placeholder 2">
            <a:extLst>
              <a:ext uri="{FF2B5EF4-FFF2-40B4-BE49-F238E27FC236}">
                <a16:creationId xmlns:a16="http://schemas.microsoft.com/office/drawing/2014/main" id="{5C22405A-5BE4-00F9-2168-EEB47B45A6A3}"/>
              </a:ext>
            </a:extLst>
          </p:cNvPr>
          <p:cNvSpPr txBox="1">
            <a:spLocks/>
          </p:cNvSpPr>
          <p:nvPr/>
        </p:nvSpPr>
        <p:spPr>
          <a:xfrm>
            <a:off x="6096000" y="2497313"/>
            <a:ext cx="5580649" cy="9457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effectLst/>
                <a:uLnTx/>
                <a:uFillTx/>
                <a:latin typeface="Aptos" panose="020B0004020202020204" pitchFamily="34" charset="0"/>
                <a:ea typeface="+mn-ea"/>
                <a:cs typeface="+mn-cs"/>
              </a:rPr>
              <a:t>Research the business, training provider (if known), and job role. Find out everything you can to decide if this is the right role for you – remember, you’re applying for a job!</a:t>
            </a:r>
          </a:p>
        </p:txBody>
      </p:sp>
      <p:sp>
        <p:nvSpPr>
          <p:cNvPr id="13" name="Content Placeholder 2">
            <a:extLst>
              <a:ext uri="{FF2B5EF4-FFF2-40B4-BE49-F238E27FC236}">
                <a16:creationId xmlns:a16="http://schemas.microsoft.com/office/drawing/2014/main" id="{4A870F57-138F-B4DA-2704-D044B439D3B6}"/>
              </a:ext>
            </a:extLst>
          </p:cNvPr>
          <p:cNvSpPr txBox="1">
            <a:spLocks/>
          </p:cNvSpPr>
          <p:nvPr/>
        </p:nvSpPr>
        <p:spPr>
          <a:xfrm>
            <a:off x="6095999" y="4572113"/>
            <a:ext cx="5580649" cy="9457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effectLst/>
                <a:uLnTx/>
                <a:uFillTx/>
                <a:latin typeface="Aptos" panose="020B0004020202020204" pitchFamily="34" charset="0"/>
                <a:ea typeface="+mn-ea"/>
                <a:cs typeface="+mn-cs"/>
              </a:rPr>
              <a:t>Complete and submit applications for apprenticeship roles – each recruitment process may be different.</a:t>
            </a:r>
          </a:p>
        </p:txBody>
      </p:sp>
    </p:spTree>
    <p:extLst>
      <p:ext uri="{BB962C8B-B14F-4D97-AF65-F5344CB8AC3E}">
        <p14:creationId xmlns:p14="http://schemas.microsoft.com/office/powerpoint/2010/main" val="3210039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48D299-ADC6-182F-EB69-6C90DAC461A1}"/>
              </a:ext>
            </a:extLst>
          </p:cNvPr>
          <p:cNvSpPr>
            <a:spLocks noGrp="1"/>
          </p:cNvSpPr>
          <p:nvPr>
            <p:ph type="body" sz="quarter" idx="10"/>
          </p:nvPr>
        </p:nvSpPr>
        <p:spPr/>
        <p:txBody>
          <a:bodyPr/>
          <a:lstStyle/>
          <a:p>
            <a:r>
              <a:rPr lang="en-GB" dirty="0"/>
              <a:t>apprenticeReady Post-18 </a:t>
            </a:r>
            <a:r>
              <a:rPr lang="en-GB" dirty="0" err="1"/>
              <a:t>Tookit</a:t>
            </a:r>
            <a:endParaRPr lang="en-GB" dirty="0"/>
          </a:p>
        </p:txBody>
      </p:sp>
      <p:pic>
        <p:nvPicPr>
          <p:cNvPr id="4" name="Picture 3">
            <a:extLst>
              <a:ext uri="{FF2B5EF4-FFF2-40B4-BE49-F238E27FC236}">
                <a16:creationId xmlns:a16="http://schemas.microsoft.com/office/drawing/2014/main" id="{8CBB2C77-7A22-BD18-847B-F93E6D8AA6DE}"/>
              </a:ext>
            </a:extLst>
          </p:cNvPr>
          <p:cNvPicPr>
            <a:picLocks noChangeAspect="1"/>
          </p:cNvPicPr>
          <p:nvPr/>
        </p:nvPicPr>
        <p:blipFill>
          <a:blip r:embed="rId3"/>
          <a:stretch>
            <a:fillRect/>
          </a:stretch>
        </p:blipFill>
        <p:spPr>
          <a:xfrm>
            <a:off x="1112107" y="1172741"/>
            <a:ext cx="3224053" cy="4541408"/>
          </a:xfrm>
          <a:prstGeom prst="rect">
            <a:avLst/>
          </a:prstGeom>
        </p:spPr>
      </p:pic>
      <p:pic>
        <p:nvPicPr>
          <p:cNvPr id="5" name="Picture 4">
            <a:extLst>
              <a:ext uri="{FF2B5EF4-FFF2-40B4-BE49-F238E27FC236}">
                <a16:creationId xmlns:a16="http://schemas.microsoft.com/office/drawing/2014/main" id="{F05D7F7F-075D-2ADC-9BB8-1DE7382F2861}"/>
              </a:ext>
            </a:extLst>
          </p:cNvPr>
          <p:cNvPicPr>
            <a:picLocks noChangeAspect="1"/>
          </p:cNvPicPr>
          <p:nvPr/>
        </p:nvPicPr>
        <p:blipFill>
          <a:blip r:embed="rId4"/>
          <a:stretch>
            <a:fillRect/>
          </a:stretch>
        </p:blipFill>
        <p:spPr>
          <a:xfrm>
            <a:off x="4742398" y="1172741"/>
            <a:ext cx="3245852" cy="4541407"/>
          </a:xfrm>
          <a:prstGeom prst="rect">
            <a:avLst/>
          </a:prstGeom>
        </p:spPr>
      </p:pic>
      <p:pic>
        <p:nvPicPr>
          <p:cNvPr id="6" name="Picture 5">
            <a:extLst>
              <a:ext uri="{FF2B5EF4-FFF2-40B4-BE49-F238E27FC236}">
                <a16:creationId xmlns:a16="http://schemas.microsoft.com/office/drawing/2014/main" id="{369447CA-6D87-73FF-6ECF-E4F8380C125C}"/>
              </a:ext>
            </a:extLst>
          </p:cNvPr>
          <p:cNvPicPr>
            <a:picLocks noChangeAspect="1"/>
          </p:cNvPicPr>
          <p:nvPr/>
        </p:nvPicPr>
        <p:blipFill>
          <a:blip r:embed="rId5"/>
          <a:stretch>
            <a:fillRect/>
          </a:stretch>
        </p:blipFill>
        <p:spPr>
          <a:xfrm>
            <a:off x="8392496" y="1172742"/>
            <a:ext cx="3224052" cy="4541407"/>
          </a:xfrm>
          <a:prstGeom prst="rect">
            <a:avLst/>
          </a:prstGeom>
        </p:spPr>
      </p:pic>
    </p:spTree>
    <p:extLst>
      <p:ext uri="{BB962C8B-B14F-4D97-AF65-F5344CB8AC3E}">
        <p14:creationId xmlns:p14="http://schemas.microsoft.com/office/powerpoint/2010/main" val="374434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E65F9-FDE8-C682-6C62-BDD81DE364E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B7772C2-C4FA-0C4A-A9B5-CB39898363A3}"/>
              </a:ext>
            </a:extLst>
          </p:cNvPr>
          <p:cNvSpPr>
            <a:spLocks noGrp="1"/>
          </p:cNvSpPr>
          <p:nvPr>
            <p:ph type="body" sz="quarter" idx="10"/>
          </p:nvPr>
        </p:nvSpPr>
        <p:spPr/>
        <p:txBody>
          <a:bodyPr/>
          <a:lstStyle/>
          <a:p>
            <a:r>
              <a:rPr lang="en-GB" dirty="0"/>
              <a:t>Entry requirements</a:t>
            </a:r>
          </a:p>
        </p:txBody>
      </p:sp>
      <p:sp>
        <p:nvSpPr>
          <p:cNvPr id="3" name="Content Placeholder 2">
            <a:extLst>
              <a:ext uri="{FF2B5EF4-FFF2-40B4-BE49-F238E27FC236}">
                <a16:creationId xmlns:a16="http://schemas.microsoft.com/office/drawing/2014/main" id="{58D3E7F2-DC63-7281-566A-9F67AA870BA6}"/>
              </a:ext>
            </a:extLst>
          </p:cNvPr>
          <p:cNvSpPr txBox="1">
            <a:spLocks/>
          </p:cNvSpPr>
          <p:nvPr/>
        </p:nvSpPr>
        <p:spPr>
          <a:xfrm>
            <a:off x="590563" y="1597185"/>
            <a:ext cx="11141240" cy="405641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Font typeface="Arial" panose="020B0604020202020204" pitchFamily="34" charset="0"/>
              <a:buNone/>
            </a:pPr>
            <a:r>
              <a:rPr lang="en-GB" sz="2000" b="1">
                <a:latin typeface="Aptos"/>
              </a:rPr>
              <a:t>Intermediate Apprenticeships (Level 2)</a:t>
            </a:r>
          </a:p>
          <a:p>
            <a:pPr>
              <a:lnSpc>
                <a:spcPct val="100000"/>
              </a:lnSpc>
              <a:spcBef>
                <a:spcPts val="600"/>
              </a:spcBef>
            </a:pPr>
            <a:r>
              <a:rPr lang="en-GB" sz="2000">
                <a:latin typeface="Aptos"/>
              </a:rPr>
              <a:t>Typically require being 16 or over and not in full-time education, with GCSE maths and English.</a:t>
            </a:r>
          </a:p>
          <a:p>
            <a:pPr marL="0" indent="0">
              <a:lnSpc>
                <a:spcPct val="100000"/>
              </a:lnSpc>
              <a:spcBef>
                <a:spcPts val="600"/>
              </a:spcBef>
              <a:buFont typeface="Arial" panose="020B0604020202020204" pitchFamily="34" charset="0"/>
              <a:buNone/>
            </a:pPr>
            <a:r>
              <a:rPr lang="en-GB" sz="2000" b="1">
                <a:latin typeface="Aptos"/>
              </a:rPr>
              <a:t>Advanced Apprenticeships (Level 3)</a:t>
            </a:r>
          </a:p>
          <a:p>
            <a:pPr>
              <a:lnSpc>
                <a:spcPct val="100000"/>
              </a:lnSpc>
              <a:spcBef>
                <a:spcPts val="600"/>
              </a:spcBef>
            </a:pPr>
            <a:r>
              <a:rPr lang="en-GB" sz="2000">
                <a:latin typeface="Aptos"/>
              </a:rPr>
              <a:t>May require prior work experience and at least five GCSEs at grades 9-4 (or equivalent).</a:t>
            </a:r>
          </a:p>
          <a:p>
            <a:pPr marL="0" indent="0">
              <a:lnSpc>
                <a:spcPct val="100000"/>
              </a:lnSpc>
              <a:spcBef>
                <a:spcPts val="600"/>
              </a:spcBef>
              <a:buFont typeface="Arial" panose="020B0604020202020204" pitchFamily="34" charset="0"/>
              <a:buNone/>
            </a:pPr>
            <a:r>
              <a:rPr lang="en-GB" sz="2000" b="1">
                <a:latin typeface="Aptos"/>
              </a:rPr>
              <a:t>Higher Apprenticeships (Levels 4 and 5)</a:t>
            </a:r>
          </a:p>
          <a:p>
            <a:pPr>
              <a:lnSpc>
                <a:spcPct val="100000"/>
              </a:lnSpc>
              <a:spcBef>
                <a:spcPts val="600"/>
              </a:spcBef>
            </a:pPr>
            <a:r>
              <a:rPr lang="en-GB" sz="2000">
                <a:latin typeface="Aptos"/>
              </a:rPr>
              <a:t>Equivalent to a foundation degree or first year of a bachelor's degree, so may require five GCSEs at grades 9-4 (or equivalent) and some Level 3 qualifications.</a:t>
            </a:r>
          </a:p>
          <a:p>
            <a:pPr marL="0" indent="0">
              <a:lnSpc>
                <a:spcPct val="100000"/>
              </a:lnSpc>
              <a:spcBef>
                <a:spcPts val="600"/>
              </a:spcBef>
              <a:buFont typeface="Arial" panose="020B0604020202020204" pitchFamily="34" charset="0"/>
              <a:buNone/>
            </a:pPr>
            <a:r>
              <a:rPr lang="en-GB" sz="2000" b="1">
                <a:latin typeface="Aptos"/>
              </a:rPr>
              <a:t>Degree Apprenticeships (Levels 6 and 7)</a:t>
            </a:r>
          </a:p>
          <a:p>
            <a:pPr>
              <a:lnSpc>
                <a:spcPct val="100000"/>
              </a:lnSpc>
              <a:spcBef>
                <a:spcPts val="600"/>
              </a:spcBef>
            </a:pPr>
            <a:r>
              <a:rPr lang="en-GB" sz="2000">
                <a:latin typeface="Aptos"/>
              </a:rPr>
              <a:t>May require three A-levels in specific subjects, or a higher apprenticeship qualification, along with at least five GCSEs at grades 9-4 (or equivalent). </a:t>
            </a:r>
            <a:endParaRPr lang="en-GB" sz="2000" dirty="0">
              <a:latin typeface="Aptos"/>
            </a:endParaRPr>
          </a:p>
        </p:txBody>
      </p:sp>
    </p:spTree>
    <p:extLst>
      <p:ext uri="{BB962C8B-B14F-4D97-AF65-F5344CB8AC3E}">
        <p14:creationId xmlns:p14="http://schemas.microsoft.com/office/powerpoint/2010/main" val="1055196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2" title="Catering at Gateshead College">
            <a:hlinkClick r:id="" action="ppaction://media"/>
            <a:extLst>
              <a:ext uri="{FF2B5EF4-FFF2-40B4-BE49-F238E27FC236}">
                <a16:creationId xmlns:a16="http://schemas.microsoft.com/office/drawing/2014/main" id="{65547D40-AE56-F395-53D6-88F88F767A6F}"/>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5189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FF187-43FB-6D31-9D00-E1387BBC4346}"/>
              </a:ext>
            </a:extLst>
          </p:cNvPr>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1482979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4" title="How about an apprenticeship with Newcastle Hospitals..?">
            <a:hlinkClick r:id="" action="ppaction://media"/>
            <a:extLst>
              <a:ext uri="{FF2B5EF4-FFF2-40B4-BE49-F238E27FC236}">
                <a16:creationId xmlns:a16="http://schemas.microsoft.com/office/drawing/2014/main" id="{9CD262C1-11ED-191B-6D42-3B4290C8FB64}"/>
              </a:ext>
            </a:extLst>
          </p:cNvPr>
          <p:cNvPicPr>
            <a:picLocks noRot="1" noChangeAspect="1"/>
          </p:cNvPicPr>
          <p:nvPr>
            <a:videoFile r:link="rId1"/>
          </p:nvPr>
        </p:nvPicPr>
        <p:blipFill>
          <a:blip r:embed="rId3"/>
          <a:stretch>
            <a:fillRect/>
          </a:stretch>
        </p:blipFill>
        <p:spPr>
          <a:xfrm>
            <a:off x="0" y="0"/>
            <a:ext cx="12192000" cy="6888480"/>
          </a:xfrm>
          <a:prstGeom prst="rect">
            <a:avLst/>
          </a:prstGeom>
        </p:spPr>
      </p:pic>
    </p:spTree>
    <p:extLst>
      <p:ext uri="{BB962C8B-B14F-4D97-AF65-F5344CB8AC3E}">
        <p14:creationId xmlns:p14="http://schemas.microsoft.com/office/powerpoint/2010/main" val="140319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3" title="TDR Training - Start an Apprenticship today">
            <a:hlinkClick r:id="" action="ppaction://media"/>
            <a:extLst>
              <a:ext uri="{FF2B5EF4-FFF2-40B4-BE49-F238E27FC236}">
                <a16:creationId xmlns:a16="http://schemas.microsoft.com/office/drawing/2014/main" id="{54A88DDA-F899-ED74-20D6-B60E188843C1}"/>
              </a:ext>
            </a:extLst>
          </p:cNvPr>
          <p:cNvPicPr>
            <a:picLocks noRot="1" noChangeAspect="1"/>
          </p:cNvPicPr>
          <p:nvPr>
            <a:videoFile r:link="rId1"/>
          </p:nvPr>
        </p:nvPicPr>
        <p:blipFill>
          <a:blip r:embed="rId3"/>
          <a:stretch>
            <a:fillRect/>
          </a:stretch>
        </p:blipFill>
        <p:spPr>
          <a:xfrm>
            <a:off x="0" y="0"/>
            <a:ext cx="12192000" cy="6888480"/>
          </a:xfrm>
          <a:prstGeom prst="rect">
            <a:avLst/>
          </a:prstGeom>
        </p:spPr>
      </p:pic>
    </p:spTree>
    <p:extLst>
      <p:ext uri="{BB962C8B-B14F-4D97-AF65-F5344CB8AC3E}">
        <p14:creationId xmlns:p14="http://schemas.microsoft.com/office/powerpoint/2010/main" val="74106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1C6727-E62C-CEE3-B688-B17FEEC1AD51}"/>
              </a:ext>
            </a:extLst>
          </p:cNvPr>
          <p:cNvSpPr>
            <a:spLocks noGrp="1"/>
          </p:cNvSpPr>
          <p:nvPr>
            <p:ph type="body" sz="quarter" idx="10"/>
          </p:nvPr>
        </p:nvSpPr>
        <p:spPr/>
        <p:txBody>
          <a:bodyPr/>
          <a:lstStyle/>
          <a:p>
            <a:r>
              <a:rPr lang="en-GB" dirty="0"/>
              <a:t>Let’s review</a:t>
            </a:r>
          </a:p>
        </p:txBody>
      </p:sp>
      <p:grpSp>
        <p:nvGrpSpPr>
          <p:cNvPr id="4" name="Group 3">
            <a:extLst>
              <a:ext uri="{FF2B5EF4-FFF2-40B4-BE49-F238E27FC236}">
                <a16:creationId xmlns:a16="http://schemas.microsoft.com/office/drawing/2014/main" id="{6943B6D6-69DD-1A9C-497E-CE5D4A3529EA}"/>
              </a:ext>
            </a:extLst>
          </p:cNvPr>
          <p:cNvGrpSpPr/>
          <p:nvPr/>
        </p:nvGrpSpPr>
        <p:grpSpPr>
          <a:xfrm>
            <a:off x="-420130" y="2807751"/>
            <a:ext cx="3149535" cy="3023969"/>
            <a:chOff x="-457200" y="4172491"/>
            <a:chExt cx="3149535" cy="3023969"/>
          </a:xfrm>
        </p:grpSpPr>
        <p:pic>
          <p:nvPicPr>
            <p:cNvPr id="5" name="Picture 4">
              <a:extLst>
                <a:ext uri="{FF2B5EF4-FFF2-40B4-BE49-F238E27FC236}">
                  <a16:creationId xmlns:a16="http://schemas.microsoft.com/office/drawing/2014/main" id="{8BC24790-9DF3-D99B-9685-3634B48BBA82}"/>
                </a:ext>
              </a:extLst>
            </p:cNvPr>
            <p:cNvPicPr>
              <a:picLocks noChangeAspect="1"/>
            </p:cNvPicPr>
            <p:nvPr/>
          </p:nvPicPr>
          <p:blipFill>
            <a:blip r:embed="rId2"/>
            <a:stretch>
              <a:fillRect/>
            </a:stretch>
          </p:blipFill>
          <p:spPr>
            <a:xfrm>
              <a:off x="-457200" y="4172491"/>
              <a:ext cx="3024000" cy="3023969"/>
            </a:xfrm>
            <a:prstGeom prst="rect">
              <a:avLst/>
            </a:prstGeom>
          </p:spPr>
        </p:pic>
        <p:sp>
          <p:nvSpPr>
            <p:cNvPr id="6" name="TextBox 5">
              <a:extLst>
                <a:ext uri="{FF2B5EF4-FFF2-40B4-BE49-F238E27FC236}">
                  <a16:creationId xmlns:a16="http://schemas.microsoft.com/office/drawing/2014/main" id="{2833F0E3-F549-51EA-2EAE-49E693574217}"/>
                </a:ext>
              </a:extLst>
            </p:cNvPr>
            <p:cNvSpPr txBox="1"/>
            <p:nvPr/>
          </p:nvSpPr>
          <p:spPr>
            <a:xfrm>
              <a:off x="235628" y="4394715"/>
              <a:ext cx="2456707" cy="707886"/>
            </a:xfrm>
            <a:prstGeom prst="rect">
              <a:avLst/>
            </a:prstGeom>
            <a:noFill/>
          </p:spPr>
          <p:txBody>
            <a:bodyPr wrap="square" rtlCol="0">
              <a:spAutoFit/>
            </a:bodyPr>
            <a:lstStyle/>
            <a:p>
              <a:pPr algn="ctr"/>
              <a:r>
                <a:rPr lang="en-GB" sz="2000" b="1" dirty="0">
                  <a:solidFill>
                    <a:srgbClr val="FFFFFF"/>
                  </a:solidFill>
                  <a:latin typeface="Aptos Display" panose="020B0004020202020204" pitchFamily="34" charset="0"/>
                </a:rPr>
                <a:t>Level 2 - 7 qualifications</a:t>
              </a:r>
            </a:p>
          </p:txBody>
        </p:sp>
      </p:grpSp>
      <p:grpSp>
        <p:nvGrpSpPr>
          <p:cNvPr id="7" name="Group 6">
            <a:extLst>
              <a:ext uri="{FF2B5EF4-FFF2-40B4-BE49-F238E27FC236}">
                <a16:creationId xmlns:a16="http://schemas.microsoft.com/office/drawing/2014/main" id="{3161E6D2-F800-65DD-D404-CC333F4303D3}"/>
              </a:ext>
            </a:extLst>
          </p:cNvPr>
          <p:cNvGrpSpPr/>
          <p:nvPr/>
        </p:nvGrpSpPr>
        <p:grpSpPr>
          <a:xfrm>
            <a:off x="1091651" y="1295515"/>
            <a:ext cx="3024000" cy="3073516"/>
            <a:chOff x="1054581" y="2660255"/>
            <a:chExt cx="3024000" cy="3073516"/>
          </a:xfrm>
        </p:grpSpPr>
        <p:pic>
          <p:nvPicPr>
            <p:cNvPr id="8" name="Picture 7">
              <a:extLst>
                <a:ext uri="{FF2B5EF4-FFF2-40B4-BE49-F238E27FC236}">
                  <a16:creationId xmlns:a16="http://schemas.microsoft.com/office/drawing/2014/main" id="{8C860A7E-EB10-7A53-B523-B5437C6715A6}"/>
                </a:ext>
              </a:extLst>
            </p:cNvPr>
            <p:cNvPicPr>
              <a:picLocks noChangeAspect="1"/>
            </p:cNvPicPr>
            <p:nvPr/>
          </p:nvPicPr>
          <p:blipFill>
            <a:blip r:embed="rId3"/>
            <a:stretch>
              <a:fillRect/>
            </a:stretch>
          </p:blipFill>
          <p:spPr>
            <a:xfrm>
              <a:off x="1054581" y="2660255"/>
              <a:ext cx="3024000" cy="3073516"/>
            </a:xfrm>
            <a:prstGeom prst="rect">
              <a:avLst/>
            </a:prstGeom>
          </p:spPr>
        </p:pic>
        <p:sp>
          <p:nvSpPr>
            <p:cNvPr id="9" name="TextBox 8">
              <a:extLst>
                <a:ext uri="{FF2B5EF4-FFF2-40B4-BE49-F238E27FC236}">
                  <a16:creationId xmlns:a16="http://schemas.microsoft.com/office/drawing/2014/main" id="{4B2F7CB0-2A9F-63AD-C539-01481ED59497}"/>
                </a:ext>
              </a:extLst>
            </p:cNvPr>
            <p:cNvSpPr txBox="1"/>
            <p:nvPr/>
          </p:nvSpPr>
          <p:spPr>
            <a:xfrm>
              <a:off x="2057400" y="2774738"/>
              <a:ext cx="1938553" cy="1015663"/>
            </a:xfrm>
            <a:prstGeom prst="rect">
              <a:avLst/>
            </a:prstGeom>
            <a:noFill/>
          </p:spPr>
          <p:txBody>
            <a:bodyPr wrap="square" rtlCol="0">
              <a:spAutoFit/>
            </a:bodyPr>
            <a:lstStyle/>
            <a:p>
              <a:pPr algn="ctr"/>
              <a:r>
                <a:rPr lang="en-GB" sz="2000" b="1" dirty="0">
                  <a:solidFill>
                    <a:srgbClr val="FFFFFF"/>
                  </a:solidFill>
                  <a:latin typeface="Aptos Display" panose="020B0004020202020204" pitchFamily="34" charset="0"/>
                </a:rPr>
                <a:t>For those 16+ with GCSE maths &amp; English</a:t>
              </a:r>
            </a:p>
          </p:txBody>
        </p:sp>
      </p:grpSp>
      <p:grpSp>
        <p:nvGrpSpPr>
          <p:cNvPr id="10" name="Group 9">
            <a:extLst>
              <a:ext uri="{FF2B5EF4-FFF2-40B4-BE49-F238E27FC236}">
                <a16:creationId xmlns:a16="http://schemas.microsoft.com/office/drawing/2014/main" id="{5A8D4507-F205-8B0E-10F5-7523C82D7EC8}"/>
              </a:ext>
            </a:extLst>
          </p:cNvPr>
          <p:cNvGrpSpPr/>
          <p:nvPr/>
        </p:nvGrpSpPr>
        <p:grpSpPr>
          <a:xfrm>
            <a:off x="3271831" y="3029975"/>
            <a:ext cx="3024000" cy="3031133"/>
            <a:chOff x="3234761" y="4394715"/>
            <a:chExt cx="3024000" cy="3031133"/>
          </a:xfrm>
        </p:grpSpPr>
        <p:pic>
          <p:nvPicPr>
            <p:cNvPr id="11" name="Picture 10">
              <a:extLst>
                <a:ext uri="{FF2B5EF4-FFF2-40B4-BE49-F238E27FC236}">
                  <a16:creationId xmlns:a16="http://schemas.microsoft.com/office/drawing/2014/main" id="{90E8E284-484E-576E-BD5A-850461E716AC}"/>
                </a:ext>
              </a:extLst>
            </p:cNvPr>
            <p:cNvPicPr>
              <a:picLocks noChangeAspect="1"/>
            </p:cNvPicPr>
            <p:nvPr/>
          </p:nvPicPr>
          <p:blipFill>
            <a:blip r:embed="rId3"/>
            <a:stretch>
              <a:fillRect/>
            </a:stretch>
          </p:blipFill>
          <p:spPr>
            <a:xfrm>
              <a:off x="3234761" y="4394715"/>
              <a:ext cx="3024000" cy="3031133"/>
            </a:xfrm>
            <a:prstGeom prst="rect">
              <a:avLst/>
            </a:prstGeom>
          </p:spPr>
        </p:pic>
        <p:sp>
          <p:nvSpPr>
            <p:cNvPr id="12" name="TextBox 11">
              <a:extLst>
                <a:ext uri="{FF2B5EF4-FFF2-40B4-BE49-F238E27FC236}">
                  <a16:creationId xmlns:a16="http://schemas.microsoft.com/office/drawing/2014/main" id="{6F718153-915D-D5D8-FC65-9BD42EA00743}"/>
                </a:ext>
              </a:extLst>
            </p:cNvPr>
            <p:cNvSpPr txBox="1"/>
            <p:nvPr/>
          </p:nvSpPr>
          <p:spPr>
            <a:xfrm>
              <a:off x="4007047" y="4536246"/>
              <a:ext cx="2235138" cy="1015663"/>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  Taught in FE colleges, Universities &amp; IoTs</a:t>
              </a:r>
            </a:p>
          </p:txBody>
        </p:sp>
      </p:grpSp>
      <p:grpSp>
        <p:nvGrpSpPr>
          <p:cNvPr id="13" name="Group 12">
            <a:extLst>
              <a:ext uri="{FF2B5EF4-FFF2-40B4-BE49-F238E27FC236}">
                <a16:creationId xmlns:a16="http://schemas.microsoft.com/office/drawing/2014/main" id="{424402D9-2A15-9797-2431-C9883BF20D67}"/>
              </a:ext>
            </a:extLst>
          </p:cNvPr>
          <p:cNvGrpSpPr/>
          <p:nvPr/>
        </p:nvGrpSpPr>
        <p:grpSpPr>
          <a:xfrm>
            <a:off x="6242585" y="0"/>
            <a:ext cx="3023878" cy="3029975"/>
            <a:chOff x="6205515" y="1364740"/>
            <a:chExt cx="3023878" cy="3029975"/>
          </a:xfrm>
        </p:grpSpPr>
        <p:pic>
          <p:nvPicPr>
            <p:cNvPr id="14" name="Picture 13">
              <a:extLst>
                <a:ext uri="{FF2B5EF4-FFF2-40B4-BE49-F238E27FC236}">
                  <a16:creationId xmlns:a16="http://schemas.microsoft.com/office/drawing/2014/main" id="{69A468BC-F622-BBE7-7C1A-13EE9496C059}"/>
                </a:ext>
              </a:extLst>
            </p:cNvPr>
            <p:cNvPicPr>
              <a:picLocks noChangeAspect="1"/>
            </p:cNvPicPr>
            <p:nvPr/>
          </p:nvPicPr>
          <p:blipFill>
            <a:blip r:embed="rId4"/>
            <a:stretch>
              <a:fillRect/>
            </a:stretch>
          </p:blipFill>
          <p:spPr>
            <a:xfrm>
              <a:off x="6205515" y="1364740"/>
              <a:ext cx="3023878" cy="3029975"/>
            </a:xfrm>
            <a:prstGeom prst="rect">
              <a:avLst/>
            </a:prstGeom>
          </p:spPr>
        </p:pic>
        <p:sp>
          <p:nvSpPr>
            <p:cNvPr id="15" name="TextBox 14">
              <a:extLst>
                <a:ext uri="{FF2B5EF4-FFF2-40B4-BE49-F238E27FC236}">
                  <a16:creationId xmlns:a16="http://schemas.microsoft.com/office/drawing/2014/main" id="{DC50375F-D1B0-2144-D419-7455F90EA706}"/>
                </a:ext>
              </a:extLst>
            </p:cNvPr>
            <p:cNvSpPr txBox="1"/>
            <p:nvPr/>
          </p:nvSpPr>
          <p:spPr>
            <a:xfrm>
              <a:off x="7275956" y="1459617"/>
              <a:ext cx="1824215" cy="1015663"/>
            </a:xfrm>
            <a:prstGeom prst="rect">
              <a:avLst/>
            </a:prstGeom>
            <a:noFill/>
          </p:spPr>
          <p:txBody>
            <a:bodyPr wrap="square" rtlCol="0">
              <a:spAutoFit/>
            </a:bodyPr>
            <a:lstStyle/>
            <a:p>
              <a:pPr algn="ctr"/>
              <a:r>
                <a:rPr lang="en-GB" sz="2000" b="1" dirty="0">
                  <a:solidFill>
                    <a:srgbClr val="FFFFFF"/>
                  </a:solidFill>
                  <a:latin typeface="Aptos Display" panose="020B0004020202020204" pitchFamily="34" charset="0"/>
                </a:rPr>
                <a:t>It’s a full-time job with off-site training</a:t>
              </a:r>
            </a:p>
          </p:txBody>
        </p:sp>
      </p:grpSp>
      <p:grpSp>
        <p:nvGrpSpPr>
          <p:cNvPr id="16" name="Group 15">
            <a:extLst>
              <a:ext uri="{FF2B5EF4-FFF2-40B4-BE49-F238E27FC236}">
                <a16:creationId xmlns:a16="http://schemas.microsoft.com/office/drawing/2014/main" id="{8ACD4675-3173-D927-0255-82DC55F364BC}"/>
              </a:ext>
            </a:extLst>
          </p:cNvPr>
          <p:cNvGrpSpPr/>
          <p:nvPr/>
        </p:nvGrpSpPr>
        <p:grpSpPr>
          <a:xfrm>
            <a:off x="4744298" y="1463608"/>
            <a:ext cx="3024000" cy="3031133"/>
            <a:chOff x="4707228" y="2828348"/>
            <a:chExt cx="3024000" cy="3031133"/>
          </a:xfrm>
        </p:grpSpPr>
        <p:pic>
          <p:nvPicPr>
            <p:cNvPr id="17" name="Picture 16">
              <a:extLst>
                <a:ext uri="{FF2B5EF4-FFF2-40B4-BE49-F238E27FC236}">
                  <a16:creationId xmlns:a16="http://schemas.microsoft.com/office/drawing/2014/main" id="{99AC0626-CE96-5037-90C6-269B6CE0A520}"/>
                </a:ext>
              </a:extLst>
            </p:cNvPr>
            <p:cNvPicPr>
              <a:picLocks noChangeAspect="1"/>
            </p:cNvPicPr>
            <p:nvPr/>
          </p:nvPicPr>
          <p:blipFill>
            <a:blip r:embed="rId3"/>
            <a:stretch>
              <a:fillRect/>
            </a:stretch>
          </p:blipFill>
          <p:spPr>
            <a:xfrm>
              <a:off x="4707228" y="2828348"/>
              <a:ext cx="3024000" cy="3031133"/>
            </a:xfrm>
            <a:prstGeom prst="rect">
              <a:avLst/>
            </a:prstGeom>
          </p:spPr>
        </p:pic>
        <p:sp>
          <p:nvSpPr>
            <p:cNvPr id="18" name="TextBox 17">
              <a:extLst>
                <a:ext uri="{FF2B5EF4-FFF2-40B4-BE49-F238E27FC236}">
                  <a16:creationId xmlns:a16="http://schemas.microsoft.com/office/drawing/2014/main" id="{41B20A28-949C-F99D-6EA1-FF57477CE6C4}"/>
                </a:ext>
              </a:extLst>
            </p:cNvPr>
            <p:cNvSpPr txBox="1"/>
            <p:nvPr/>
          </p:nvSpPr>
          <p:spPr>
            <a:xfrm>
              <a:off x="5777913" y="2929949"/>
              <a:ext cx="1824215" cy="1015663"/>
            </a:xfrm>
            <a:prstGeom prst="rect">
              <a:avLst/>
            </a:prstGeom>
            <a:noFill/>
          </p:spPr>
          <p:txBody>
            <a:bodyPr wrap="square" rtlCol="0">
              <a:spAutoFit/>
            </a:bodyPr>
            <a:lstStyle/>
            <a:p>
              <a:pPr algn="ctr"/>
              <a:r>
                <a:rPr lang="en-GB" sz="2000" b="1" dirty="0">
                  <a:solidFill>
                    <a:srgbClr val="FFFFFF"/>
                  </a:solidFill>
                  <a:latin typeface="Aptos Display" panose="020B0004020202020204" pitchFamily="34" charset="0"/>
                </a:rPr>
                <a:t>Usually take </a:t>
              </a:r>
            </a:p>
            <a:p>
              <a:pPr algn="ctr"/>
              <a:r>
                <a:rPr lang="en-GB" sz="2000" b="1" dirty="0">
                  <a:solidFill>
                    <a:srgbClr val="FFFFFF"/>
                  </a:solidFill>
                  <a:latin typeface="Aptos Display" panose="020B0004020202020204" pitchFamily="34" charset="0"/>
                </a:rPr>
                <a:t>1-3 years to complete</a:t>
              </a:r>
            </a:p>
          </p:txBody>
        </p:sp>
      </p:grpSp>
      <p:grpSp>
        <p:nvGrpSpPr>
          <p:cNvPr id="19" name="Group 18">
            <a:extLst>
              <a:ext uri="{FF2B5EF4-FFF2-40B4-BE49-F238E27FC236}">
                <a16:creationId xmlns:a16="http://schemas.microsoft.com/office/drawing/2014/main" id="{9F6CC895-F071-D87E-CF69-B76476E248A9}"/>
              </a:ext>
            </a:extLst>
          </p:cNvPr>
          <p:cNvGrpSpPr/>
          <p:nvPr/>
        </p:nvGrpSpPr>
        <p:grpSpPr>
          <a:xfrm>
            <a:off x="8225134" y="1840884"/>
            <a:ext cx="3133136" cy="3031133"/>
            <a:chOff x="8188064" y="3205624"/>
            <a:chExt cx="3133136" cy="3031133"/>
          </a:xfrm>
        </p:grpSpPr>
        <p:pic>
          <p:nvPicPr>
            <p:cNvPr id="20" name="Picture 19">
              <a:extLst>
                <a:ext uri="{FF2B5EF4-FFF2-40B4-BE49-F238E27FC236}">
                  <a16:creationId xmlns:a16="http://schemas.microsoft.com/office/drawing/2014/main" id="{D4C18767-FD54-57D0-B9F9-4D60E0B6CC84}"/>
                </a:ext>
              </a:extLst>
            </p:cNvPr>
            <p:cNvPicPr>
              <a:picLocks noChangeAspect="1"/>
            </p:cNvPicPr>
            <p:nvPr/>
          </p:nvPicPr>
          <p:blipFill>
            <a:blip r:embed="rId5"/>
            <a:stretch>
              <a:fillRect/>
            </a:stretch>
          </p:blipFill>
          <p:spPr>
            <a:xfrm>
              <a:off x="8188064" y="3205624"/>
              <a:ext cx="3024000" cy="3031133"/>
            </a:xfrm>
            <a:prstGeom prst="rect">
              <a:avLst/>
            </a:prstGeom>
          </p:spPr>
        </p:pic>
        <p:sp>
          <p:nvSpPr>
            <p:cNvPr id="21" name="TextBox 20">
              <a:extLst>
                <a:ext uri="{FF2B5EF4-FFF2-40B4-BE49-F238E27FC236}">
                  <a16:creationId xmlns:a16="http://schemas.microsoft.com/office/drawing/2014/main" id="{0C717115-6E37-B9C4-9249-BDAA0FBE9134}"/>
                </a:ext>
              </a:extLst>
            </p:cNvPr>
            <p:cNvSpPr txBox="1"/>
            <p:nvPr/>
          </p:nvSpPr>
          <p:spPr>
            <a:xfrm>
              <a:off x="8981899" y="3449817"/>
              <a:ext cx="2339301" cy="707886"/>
            </a:xfrm>
            <a:prstGeom prst="rect">
              <a:avLst/>
            </a:prstGeom>
            <a:noFill/>
          </p:spPr>
          <p:txBody>
            <a:bodyPr wrap="square" rtlCol="0">
              <a:spAutoFit/>
            </a:bodyPr>
            <a:lstStyle/>
            <a:p>
              <a:pPr algn="ctr"/>
              <a:r>
                <a:rPr lang="en-GB" sz="2000" b="1" dirty="0">
                  <a:solidFill>
                    <a:srgbClr val="FFFFFF"/>
                  </a:solidFill>
                  <a:latin typeface="Aptos Display" panose="020B0004020202020204" pitchFamily="34" charset="0"/>
                </a:rPr>
                <a:t>Training is paid for by the employer</a:t>
              </a:r>
            </a:p>
          </p:txBody>
        </p:sp>
      </p:grpSp>
      <p:grpSp>
        <p:nvGrpSpPr>
          <p:cNvPr id="22" name="Group 21">
            <a:extLst>
              <a:ext uri="{FF2B5EF4-FFF2-40B4-BE49-F238E27FC236}">
                <a16:creationId xmlns:a16="http://schemas.microsoft.com/office/drawing/2014/main" id="{ED10B54E-7488-1F9E-7155-A9A8789309EB}"/>
              </a:ext>
            </a:extLst>
          </p:cNvPr>
          <p:cNvGrpSpPr/>
          <p:nvPr/>
        </p:nvGrpSpPr>
        <p:grpSpPr>
          <a:xfrm>
            <a:off x="9723299" y="407123"/>
            <a:ext cx="3023878" cy="3029975"/>
            <a:chOff x="9686229" y="1771863"/>
            <a:chExt cx="3023878" cy="3029975"/>
          </a:xfrm>
        </p:grpSpPr>
        <p:pic>
          <p:nvPicPr>
            <p:cNvPr id="23" name="Picture 22">
              <a:extLst>
                <a:ext uri="{FF2B5EF4-FFF2-40B4-BE49-F238E27FC236}">
                  <a16:creationId xmlns:a16="http://schemas.microsoft.com/office/drawing/2014/main" id="{ACA2489D-8E5A-B4D6-8264-8463F801BDDA}"/>
                </a:ext>
              </a:extLst>
            </p:cNvPr>
            <p:cNvPicPr>
              <a:picLocks noChangeAspect="1"/>
            </p:cNvPicPr>
            <p:nvPr/>
          </p:nvPicPr>
          <p:blipFill>
            <a:blip r:embed="rId4"/>
            <a:stretch>
              <a:fillRect/>
            </a:stretch>
          </p:blipFill>
          <p:spPr>
            <a:xfrm>
              <a:off x="9686229" y="1771863"/>
              <a:ext cx="3023878" cy="3029975"/>
            </a:xfrm>
            <a:prstGeom prst="rect">
              <a:avLst/>
            </a:prstGeom>
          </p:spPr>
        </p:pic>
        <p:sp>
          <p:nvSpPr>
            <p:cNvPr id="24" name="TextBox 23">
              <a:extLst>
                <a:ext uri="{FF2B5EF4-FFF2-40B4-BE49-F238E27FC236}">
                  <a16:creationId xmlns:a16="http://schemas.microsoft.com/office/drawing/2014/main" id="{7EDEEA5A-D2A6-11D0-7889-C2190ABA43C0}"/>
                </a:ext>
              </a:extLst>
            </p:cNvPr>
            <p:cNvSpPr txBox="1"/>
            <p:nvPr/>
          </p:nvSpPr>
          <p:spPr>
            <a:xfrm>
              <a:off x="10186676" y="2171841"/>
              <a:ext cx="2339301" cy="707886"/>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Progression opportunities</a:t>
              </a:r>
            </a:p>
          </p:txBody>
        </p:sp>
      </p:grpSp>
    </p:spTree>
    <p:extLst>
      <p:ext uri="{BB962C8B-B14F-4D97-AF65-F5344CB8AC3E}">
        <p14:creationId xmlns:p14="http://schemas.microsoft.com/office/powerpoint/2010/main" val="221913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DE37A7-6F94-AECE-816C-BD2285920BAC}"/>
              </a:ext>
            </a:extLst>
          </p:cNvPr>
          <p:cNvSpPr>
            <a:spLocks noGrp="1"/>
          </p:cNvSpPr>
          <p:nvPr>
            <p:ph type="body" sz="quarter" idx="10"/>
          </p:nvPr>
        </p:nvSpPr>
        <p:spPr/>
        <p:txBody>
          <a:bodyPr/>
          <a:lstStyle/>
          <a:p>
            <a:r>
              <a:rPr lang="en-GB" dirty="0"/>
              <a:t>Support available and useful resources</a:t>
            </a:r>
          </a:p>
        </p:txBody>
      </p:sp>
      <p:sp>
        <p:nvSpPr>
          <p:cNvPr id="4" name="Content Placeholder 3">
            <a:extLst>
              <a:ext uri="{FF2B5EF4-FFF2-40B4-BE49-F238E27FC236}">
                <a16:creationId xmlns:a16="http://schemas.microsoft.com/office/drawing/2014/main" id="{1D0A225C-BBBF-F846-363E-9DB00721146E}"/>
              </a:ext>
            </a:extLst>
          </p:cNvPr>
          <p:cNvSpPr txBox="1">
            <a:spLocks/>
          </p:cNvSpPr>
          <p:nvPr/>
        </p:nvSpPr>
        <p:spPr>
          <a:xfrm>
            <a:off x="590563" y="1400790"/>
            <a:ext cx="11206749" cy="40564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2"/>
              </a:rPr>
              <a:t>apprenticeReady schools and colleges - North East Ambition</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3"/>
              </a:rPr>
              <a:t>Apprenticeships - North East Ambition</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 </a:t>
            </a: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4"/>
              </a:rPr>
              <a:t>Find an apprenticeship - GOV.UK</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5"/>
              </a:rPr>
              <a:t>Apprenticeships</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6"/>
              </a:rPr>
              <a:t>Apprenticeships | Learn About Apprenticeships And Find The Right One For You</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7"/>
              </a:rPr>
              <a:t>Springboard North East | Courses, Training and Apprenticeships</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8"/>
              </a:rPr>
              <a:t>Northern Skills | Apprenticeships and Training in the North East</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hlinkClick r:id="rId9"/>
              </a:rPr>
              <a:t>North East - The National Apprenticeship Show</a:t>
            </a:r>
            <a:endParaRPr kumimoji="0" lang="en-GB" sz="2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209693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5D67CF-39F1-D37F-0BF8-6767D8E63983}"/>
              </a:ext>
            </a:extLst>
          </p:cNvPr>
          <p:cNvSpPr>
            <a:spLocks noGrp="1"/>
          </p:cNvSpPr>
          <p:nvPr>
            <p:ph type="body" sz="quarter" idx="10"/>
          </p:nvPr>
        </p:nvSpPr>
        <p:spPr/>
        <p:txBody>
          <a:bodyPr/>
          <a:lstStyle/>
          <a:p>
            <a:r>
              <a:rPr lang="en-GB" dirty="0"/>
              <a:t>Questions?</a:t>
            </a:r>
          </a:p>
        </p:txBody>
      </p:sp>
    </p:spTree>
    <p:extLst>
      <p:ext uri="{BB962C8B-B14F-4D97-AF65-F5344CB8AC3E}">
        <p14:creationId xmlns:p14="http://schemas.microsoft.com/office/powerpoint/2010/main" val="2718701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EE24C-15E3-B48C-6C54-05C9A9B9BB8C}"/>
              </a:ext>
            </a:extLst>
          </p:cNvPr>
          <p:cNvSpPr>
            <a:spLocks noGrp="1"/>
          </p:cNvSpPr>
          <p:nvPr>
            <p:ph type="body" sz="quarter" idx="10"/>
          </p:nvPr>
        </p:nvSpPr>
        <p:spPr/>
        <p:txBody>
          <a:bodyPr/>
          <a:lstStyle/>
          <a:p>
            <a:r>
              <a:rPr lang="en-GB" dirty="0"/>
              <a:t>Learning objectives</a:t>
            </a:r>
          </a:p>
        </p:txBody>
      </p:sp>
      <p:grpSp>
        <p:nvGrpSpPr>
          <p:cNvPr id="8" name="Group 7">
            <a:extLst>
              <a:ext uri="{FF2B5EF4-FFF2-40B4-BE49-F238E27FC236}">
                <a16:creationId xmlns:a16="http://schemas.microsoft.com/office/drawing/2014/main" id="{9D4BC80A-956A-E40A-8190-B2CD1E543BD4}"/>
              </a:ext>
            </a:extLst>
          </p:cNvPr>
          <p:cNvGrpSpPr/>
          <p:nvPr/>
        </p:nvGrpSpPr>
        <p:grpSpPr>
          <a:xfrm>
            <a:off x="203587" y="1261811"/>
            <a:ext cx="2588298" cy="2588298"/>
            <a:chOff x="312443" y="2132668"/>
            <a:chExt cx="2588298" cy="2588298"/>
          </a:xfrm>
        </p:grpSpPr>
        <p:pic>
          <p:nvPicPr>
            <p:cNvPr id="9" name="Picture 8">
              <a:extLst>
                <a:ext uri="{FF2B5EF4-FFF2-40B4-BE49-F238E27FC236}">
                  <a16:creationId xmlns:a16="http://schemas.microsoft.com/office/drawing/2014/main" id="{8B26172B-9031-931F-F6A7-41A4B4AC5A59}"/>
                </a:ext>
              </a:extLst>
            </p:cNvPr>
            <p:cNvPicPr>
              <a:picLocks noChangeAspect="1"/>
            </p:cNvPicPr>
            <p:nvPr/>
          </p:nvPicPr>
          <p:blipFill>
            <a:blip r:embed="rId3"/>
            <a:stretch>
              <a:fillRect/>
            </a:stretch>
          </p:blipFill>
          <p:spPr>
            <a:xfrm>
              <a:off x="312443" y="2132668"/>
              <a:ext cx="2588298" cy="2588298"/>
            </a:xfrm>
            <a:prstGeom prst="rect">
              <a:avLst/>
            </a:prstGeom>
          </p:spPr>
        </p:pic>
        <p:sp>
          <p:nvSpPr>
            <p:cNvPr id="10" name="TextBox 9">
              <a:extLst>
                <a:ext uri="{FF2B5EF4-FFF2-40B4-BE49-F238E27FC236}">
                  <a16:creationId xmlns:a16="http://schemas.microsoft.com/office/drawing/2014/main" id="{BA52EF9C-BC4A-E43E-E3DA-75CFC51BBA48}"/>
                </a:ext>
              </a:extLst>
            </p:cNvPr>
            <p:cNvSpPr txBox="1"/>
            <p:nvPr/>
          </p:nvSpPr>
          <p:spPr>
            <a:xfrm>
              <a:off x="1413164" y="2244436"/>
              <a:ext cx="1211283" cy="707886"/>
            </a:xfrm>
            <a:prstGeom prst="rect">
              <a:avLst/>
            </a:prstGeom>
            <a:noFill/>
          </p:spPr>
          <p:txBody>
            <a:bodyPr wrap="square" rtlCol="0">
              <a:spAutoFit/>
            </a:bodyPr>
            <a:lstStyle/>
            <a:p>
              <a:pPr algn="ctr"/>
              <a:r>
                <a:rPr lang="en-GB" sz="2000" b="1" dirty="0">
                  <a:solidFill>
                    <a:srgbClr val="FFFFFF"/>
                  </a:solidFill>
                  <a:latin typeface="Aptos Display" panose="020B0004020202020204" pitchFamily="34" charset="0"/>
                </a:rPr>
                <a:t>What are they?</a:t>
              </a:r>
            </a:p>
          </p:txBody>
        </p:sp>
      </p:grpSp>
      <p:grpSp>
        <p:nvGrpSpPr>
          <p:cNvPr id="11" name="Group 10">
            <a:extLst>
              <a:ext uri="{FF2B5EF4-FFF2-40B4-BE49-F238E27FC236}">
                <a16:creationId xmlns:a16="http://schemas.microsoft.com/office/drawing/2014/main" id="{5B100CFF-7001-8CDE-8CDB-40B407544CB1}"/>
              </a:ext>
            </a:extLst>
          </p:cNvPr>
          <p:cNvGrpSpPr/>
          <p:nvPr/>
        </p:nvGrpSpPr>
        <p:grpSpPr>
          <a:xfrm>
            <a:off x="3234782" y="1260448"/>
            <a:ext cx="2584928" cy="2591025"/>
            <a:chOff x="3343638" y="2131305"/>
            <a:chExt cx="2584928" cy="2591025"/>
          </a:xfrm>
        </p:grpSpPr>
        <p:pic>
          <p:nvPicPr>
            <p:cNvPr id="12" name="Picture 11">
              <a:extLst>
                <a:ext uri="{FF2B5EF4-FFF2-40B4-BE49-F238E27FC236}">
                  <a16:creationId xmlns:a16="http://schemas.microsoft.com/office/drawing/2014/main" id="{D9EF8429-D23B-9CF4-3906-6B1D73B774E5}"/>
                </a:ext>
              </a:extLst>
            </p:cNvPr>
            <p:cNvPicPr>
              <a:picLocks noChangeAspect="1"/>
            </p:cNvPicPr>
            <p:nvPr/>
          </p:nvPicPr>
          <p:blipFill>
            <a:blip r:embed="rId4"/>
            <a:stretch>
              <a:fillRect/>
            </a:stretch>
          </p:blipFill>
          <p:spPr>
            <a:xfrm>
              <a:off x="3343638" y="2131305"/>
              <a:ext cx="2584928" cy="2591025"/>
            </a:xfrm>
            <a:prstGeom prst="rect">
              <a:avLst/>
            </a:prstGeom>
          </p:spPr>
        </p:pic>
        <p:sp>
          <p:nvSpPr>
            <p:cNvPr id="13" name="TextBox 12">
              <a:extLst>
                <a:ext uri="{FF2B5EF4-FFF2-40B4-BE49-F238E27FC236}">
                  <a16:creationId xmlns:a16="http://schemas.microsoft.com/office/drawing/2014/main" id="{DB64BA4C-A1F7-DDB8-6E5F-C0965C36EF5B}"/>
                </a:ext>
              </a:extLst>
            </p:cNvPr>
            <p:cNvSpPr txBox="1"/>
            <p:nvPr/>
          </p:nvSpPr>
          <p:spPr>
            <a:xfrm>
              <a:off x="4492690" y="2244436"/>
              <a:ext cx="1211283" cy="707886"/>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Who are they for?</a:t>
              </a:r>
            </a:p>
          </p:txBody>
        </p:sp>
      </p:grpSp>
      <p:grpSp>
        <p:nvGrpSpPr>
          <p:cNvPr id="14" name="Group 13">
            <a:extLst>
              <a:ext uri="{FF2B5EF4-FFF2-40B4-BE49-F238E27FC236}">
                <a16:creationId xmlns:a16="http://schemas.microsoft.com/office/drawing/2014/main" id="{354FACBD-6E6E-2F78-61D5-0D9952D1B10B}"/>
              </a:ext>
            </a:extLst>
          </p:cNvPr>
          <p:cNvGrpSpPr/>
          <p:nvPr/>
        </p:nvGrpSpPr>
        <p:grpSpPr>
          <a:xfrm>
            <a:off x="6262607" y="1260448"/>
            <a:ext cx="2584928" cy="2591025"/>
            <a:chOff x="6371463" y="2131305"/>
            <a:chExt cx="2584928" cy="2591025"/>
          </a:xfrm>
        </p:grpSpPr>
        <p:pic>
          <p:nvPicPr>
            <p:cNvPr id="15" name="Picture 14">
              <a:extLst>
                <a:ext uri="{FF2B5EF4-FFF2-40B4-BE49-F238E27FC236}">
                  <a16:creationId xmlns:a16="http://schemas.microsoft.com/office/drawing/2014/main" id="{E2030E01-F022-4C8D-725B-75A3D516616E}"/>
                </a:ext>
              </a:extLst>
            </p:cNvPr>
            <p:cNvPicPr>
              <a:picLocks noChangeAspect="1"/>
            </p:cNvPicPr>
            <p:nvPr/>
          </p:nvPicPr>
          <p:blipFill>
            <a:blip r:embed="rId4"/>
            <a:stretch>
              <a:fillRect/>
            </a:stretch>
          </p:blipFill>
          <p:spPr>
            <a:xfrm>
              <a:off x="6371463" y="2131305"/>
              <a:ext cx="2584928" cy="2591025"/>
            </a:xfrm>
            <a:prstGeom prst="rect">
              <a:avLst/>
            </a:prstGeom>
          </p:spPr>
        </p:pic>
        <p:sp>
          <p:nvSpPr>
            <p:cNvPr id="16" name="TextBox 15">
              <a:extLst>
                <a:ext uri="{FF2B5EF4-FFF2-40B4-BE49-F238E27FC236}">
                  <a16:creationId xmlns:a16="http://schemas.microsoft.com/office/drawing/2014/main" id="{04B660AE-C229-A3CC-49A7-5D1D57D31F5A}"/>
                </a:ext>
              </a:extLst>
            </p:cNvPr>
            <p:cNvSpPr txBox="1"/>
            <p:nvPr/>
          </p:nvSpPr>
          <p:spPr>
            <a:xfrm>
              <a:off x="7386453" y="2244436"/>
              <a:ext cx="1381880" cy="707886"/>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What can you study?</a:t>
              </a:r>
            </a:p>
          </p:txBody>
        </p:sp>
      </p:grpSp>
      <p:grpSp>
        <p:nvGrpSpPr>
          <p:cNvPr id="17" name="Group 16">
            <a:extLst>
              <a:ext uri="{FF2B5EF4-FFF2-40B4-BE49-F238E27FC236}">
                <a16:creationId xmlns:a16="http://schemas.microsoft.com/office/drawing/2014/main" id="{0D0B9C12-A0DF-D4E5-8008-63911DE9C311}"/>
              </a:ext>
            </a:extLst>
          </p:cNvPr>
          <p:cNvGrpSpPr/>
          <p:nvPr/>
        </p:nvGrpSpPr>
        <p:grpSpPr>
          <a:xfrm>
            <a:off x="9290431" y="1260448"/>
            <a:ext cx="2584928" cy="2591025"/>
            <a:chOff x="9399287" y="2131305"/>
            <a:chExt cx="2584928" cy="2591025"/>
          </a:xfrm>
        </p:grpSpPr>
        <p:pic>
          <p:nvPicPr>
            <p:cNvPr id="18" name="Picture 17">
              <a:extLst>
                <a:ext uri="{FF2B5EF4-FFF2-40B4-BE49-F238E27FC236}">
                  <a16:creationId xmlns:a16="http://schemas.microsoft.com/office/drawing/2014/main" id="{C5A30FC9-FC9B-0611-6692-BB3DBBB70DB4}"/>
                </a:ext>
              </a:extLst>
            </p:cNvPr>
            <p:cNvPicPr>
              <a:picLocks noChangeAspect="1"/>
            </p:cNvPicPr>
            <p:nvPr/>
          </p:nvPicPr>
          <p:blipFill>
            <a:blip r:embed="rId4"/>
            <a:stretch>
              <a:fillRect/>
            </a:stretch>
          </p:blipFill>
          <p:spPr>
            <a:xfrm>
              <a:off x="9399287" y="2131305"/>
              <a:ext cx="2584928" cy="2591025"/>
            </a:xfrm>
            <a:prstGeom prst="rect">
              <a:avLst/>
            </a:prstGeom>
          </p:spPr>
        </p:pic>
        <p:sp>
          <p:nvSpPr>
            <p:cNvPr id="19" name="TextBox 18">
              <a:extLst>
                <a:ext uri="{FF2B5EF4-FFF2-40B4-BE49-F238E27FC236}">
                  <a16:creationId xmlns:a16="http://schemas.microsoft.com/office/drawing/2014/main" id="{E550B43F-55DC-B145-4A8A-645E18FB686B}"/>
                </a:ext>
              </a:extLst>
            </p:cNvPr>
            <p:cNvSpPr txBox="1"/>
            <p:nvPr/>
          </p:nvSpPr>
          <p:spPr>
            <a:xfrm>
              <a:off x="10426536" y="2244436"/>
              <a:ext cx="1365472" cy="707886"/>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Where can you study?</a:t>
              </a:r>
            </a:p>
          </p:txBody>
        </p:sp>
      </p:grpSp>
      <p:grpSp>
        <p:nvGrpSpPr>
          <p:cNvPr id="20" name="Group 19">
            <a:extLst>
              <a:ext uri="{FF2B5EF4-FFF2-40B4-BE49-F238E27FC236}">
                <a16:creationId xmlns:a16="http://schemas.microsoft.com/office/drawing/2014/main" id="{80B6BA05-C6DA-D2F5-D50B-861D96D585AE}"/>
              </a:ext>
            </a:extLst>
          </p:cNvPr>
          <p:cNvGrpSpPr/>
          <p:nvPr/>
        </p:nvGrpSpPr>
        <p:grpSpPr>
          <a:xfrm>
            <a:off x="1832726" y="3210184"/>
            <a:ext cx="2584928" cy="2591025"/>
            <a:chOff x="1941582" y="4081041"/>
            <a:chExt cx="2584928" cy="2591025"/>
          </a:xfrm>
        </p:grpSpPr>
        <p:pic>
          <p:nvPicPr>
            <p:cNvPr id="21" name="Picture 20">
              <a:extLst>
                <a:ext uri="{FF2B5EF4-FFF2-40B4-BE49-F238E27FC236}">
                  <a16:creationId xmlns:a16="http://schemas.microsoft.com/office/drawing/2014/main" id="{B8531B8C-8EB3-375C-F56C-A233563A7F9E}"/>
                </a:ext>
              </a:extLst>
            </p:cNvPr>
            <p:cNvPicPr>
              <a:picLocks noChangeAspect="1"/>
            </p:cNvPicPr>
            <p:nvPr/>
          </p:nvPicPr>
          <p:blipFill>
            <a:blip r:embed="rId4"/>
            <a:stretch>
              <a:fillRect/>
            </a:stretch>
          </p:blipFill>
          <p:spPr>
            <a:xfrm>
              <a:off x="1941582" y="4081041"/>
              <a:ext cx="2584928" cy="2591025"/>
            </a:xfrm>
            <a:prstGeom prst="rect">
              <a:avLst/>
            </a:prstGeom>
          </p:spPr>
        </p:pic>
        <p:sp>
          <p:nvSpPr>
            <p:cNvPr id="22" name="TextBox 21">
              <a:extLst>
                <a:ext uri="{FF2B5EF4-FFF2-40B4-BE49-F238E27FC236}">
                  <a16:creationId xmlns:a16="http://schemas.microsoft.com/office/drawing/2014/main" id="{3BCE42A1-2420-4F67-1699-63793BB22796}"/>
                </a:ext>
              </a:extLst>
            </p:cNvPr>
            <p:cNvSpPr txBox="1"/>
            <p:nvPr/>
          </p:nvSpPr>
          <p:spPr>
            <a:xfrm>
              <a:off x="2705132" y="4367023"/>
              <a:ext cx="1761365" cy="707886"/>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How to search &amp; apply</a:t>
              </a:r>
            </a:p>
          </p:txBody>
        </p:sp>
      </p:grpSp>
      <p:grpSp>
        <p:nvGrpSpPr>
          <p:cNvPr id="23" name="Group 22">
            <a:extLst>
              <a:ext uri="{FF2B5EF4-FFF2-40B4-BE49-F238E27FC236}">
                <a16:creationId xmlns:a16="http://schemas.microsoft.com/office/drawing/2014/main" id="{1C14F604-41CC-209F-E790-4136441E0225}"/>
              </a:ext>
            </a:extLst>
          </p:cNvPr>
          <p:cNvGrpSpPr/>
          <p:nvPr/>
        </p:nvGrpSpPr>
        <p:grpSpPr>
          <a:xfrm>
            <a:off x="7877267" y="3210183"/>
            <a:ext cx="2584928" cy="2591025"/>
            <a:chOff x="7986123" y="4081040"/>
            <a:chExt cx="2584928" cy="2591025"/>
          </a:xfrm>
        </p:grpSpPr>
        <p:pic>
          <p:nvPicPr>
            <p:cNvPr id="24" name="Picture 23">
              <a:extLst>
                <a:ext uri="{FF2B5EF4-FFF2-40B4-BE49-F238E27FC236}">
                  <a16:creationId xmlns:a16="http://schemas.microsoft.com/office/drawing/2014/main" id="{7E769792-DD65-EA8A-1101-56BF5E73834B}"/>
                </a:ext>
              </a:extLst>
            </p:cNvPr>
            <p:cNvPicPr>
              <a:picLocks noChangeAspect="1"/>
            </p:cNvPicPr>
            <p:nvPr/>
          </p:nvPicPr>
          <p:blipFill>
            <a:blip r:embed="rId5"/>
            <a:stretch>
              <a:fillRect/>
            </a:stretch>
          </p:blipFill>
          <p:spPr>
            <a:xfrm>
              <a:off x="7986123" y="4081040"/>
              <a:ext cx="2584928" cy="2591025"/>
            </a:xfrm>
            <a:prstGeom prst="rect">
              <a:avLst/>
            </a:prstGeom>
          </p:spPr>
        </p:pic>
        <p:sp>
          <p:nvSpPr>
            <p:cNvPr id="25" name="TextBox 24">
              <a:extLst>
                <a:ext uri="{FF2B5EF4-FFF2-40B4-BE49-F238E27FC236}">
                  <a16:creationId xmlns:a16="http://schemas.microsoft.com/office/drawing/2014/main" id="{E76AF2C4-D3C1-B24F-1DEE-3ED83EDB442D}"/>
                </a:ext>
              </a:extLst>
            </p:cNvPr>
            <p:cNvSpPr txBox="1"/>
            <p:nvPr/>
          </p:nvSpPr>
          <p:spPr>
            <a:xfrm>
              <a:off x="9039135" y="4213580"/>
              <a:ext cx="1211283" cy="707886"/>
            </a:xfrm>
            <a:prstGeom prst="rect">
              <a:avLst/>
            </a:prstGeom>
            <a:noFill/>
          </p:spPr>
          <p:txBody>
            <a:bodyPr wrap="square" rtlCol="0">
              <a:spAutoFit/>
            </a:bodyPr>
            <a:lstStyle/>
            <a:p>
              <a:pPr algn="ctr"/>
              <a:r>
                <a:rPr lang="en-GB" sz="2000" b="1">
                  <a:solidFill>
                    <a:srgbClr val="FFFFFF"/>
                  </a:solidFill>
                  <a:latin typeface="Aptos Display" panose="020B0004020202020204" pitchFamily="34" charset="0"/>
                </a:rPr>
                <a:t>Support available</a:t>
              </a:r>
            </a:p>
          </p:txBody>
        </p:sp>
      </p:grpSp>
    </p:spTree>
    <p:extLst>
      <p:ext uri="{BB962C8B-B14F-4D97-AF65-F5344CB8AC3E}">
        <p14:creationId xmlns:p14="http://schemas.microsoft.com/office/powerpoint/2010/main" val="408895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C927E2-52FF-AD3D-018F-2953D49E3F13}"/>
              </a:ext>
            </a:extLst>
          </p:cNvPr>
          <p:cNvSpPr>
            <a:spLocks noGrp="1"/>
          </p:cNvSpPr>
          <p:nvPr>
            <p:ph type="body" sz="quarter" idx="10"/>
          </p:nvPr>
        </p:nvSpPr>
        <p:spPr/>
        <p:txBody>
          <a:bodyPr/>
          <a:lstStyle/>
          <a:p>
            <a:r>
              <a:rPr lang="en-GB" dirty="0"/>
              <a:t>2025 Research: Making Apprenticeships Affordable</a:t>
            </a:r>
          </a:p>
        </p:txBody>
      </p:sp>
      <p:sp>
        <p:nvSpPr>
          <p:cNvPr id="5" name="Content Placeholder 2">
            <a:extLst>
              <a:ext uri="{FF2B5EF4-FFF2-40B4-BE49-F238E27FC236}">
                <a16:creationId xmlns:a16="http://schemas.microsoft.com/office/drawing/2014/main" id="{F62937CB-775B-4DAA-B1E7-4F7BDFF57374}"/>
              </a:ext>
            </a:extLst>
          </p:cNvPr>
          <p:cNvSpPr txBox="1">
            <a:spLocks/>
          </p:cNvSpPr>
          <p:nvPr/>
        </p:nvSpPr>
        <p:spPr>
          <a:xfrm>
            <a:off x="491619" y="1571471"/>
            <a:ext cx="5604381" cy="41853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Factors affecting a robust CEIAG programme focused on technical education pathways include:</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Curriculum dominating time and resource</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Sixth Forms reluctance to share alternative pathways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Lack of knowledge on selection and recruitment processes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Lack of knowledge in schools on ITPs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Applying to university is much easier than applying for apprenticeships.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There is insufficient time and expertise to support students with apprenticeship applications.</a:t>
            </a:r>
          </a:p>
        </p:txBody>
      </p:sp>
      <p:sp>
        <p:nvSpPr>
          <p:cNvPr id="6" name="Content Placeholder 3">
            <a:extLst>
              <a:ext uri="{FF2B5EF4-FFF2-40B4-BE49-F238E27FC236}">
                <a16:creationId xmlns:a16="http://schemas.microsoft.com/office/drawing/2014/main" id="{75830393-A029-86DA-54AD-51BC14784115}"/>
              </a:ext>
            </a:extLst>
          </p:cNvPr>
          <p:cNvSpPr txBox="1">
            <a:spLocks/>
          </p:cNvSpPr>
          <p:nvPr/>
        </p:nvSpPr>
        <p:spPr>
          <a:xfrm>
            <a:off x="6310232" y="1571471"/>
            <a:ext cx="5390149" cy="41853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There are significant perceived financial disadvantages to starting an apprenticeship. However, the average rates of pay for apprentices have increased significantly in the last four years.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Collaboration with educational institutions, training providers and employers – stakeholders have a key role to play in promoting apprenticeships.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Disadvantaged students have lower apprenticeship participation rates than non-disadvantaged students across the region.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 cost of travel, and the availability of public transport to get to and from an apprenticeship, are key factors impacting how attractive an apprenticeship is to a young person.</a:t>
            </a:r>
          </a:p>
        </p:txBody>
      </p:sp>
      <p:sp>
        <p:nvSpPr>
          <p:cNvPr id="7" name="Title 1">
            <a:extLst>
              <a:ext uri="{FF2B5EF4-FFF2-40B4-BE49-F238E27FC236}">
                <a16:creationId xmlns:a16="http://schemas.microsoft.com/office/drawing/2014/main" id="{3E94D7E5-3577-A692-D750-24BD2531260F}"/>
              </a:ext>
            </a:extLst>
          </p:cNvPr>
          <p:cNvSpPr txBox="1">
            <a:spLocks/>
          </p:cNvSpPr>
          <p:nvPr/>
        </p:nvSpPr>
        <p:spPr>
          <a:xfrm>
            <a:off x="590563" y="902193"/>
            <a:ext cx="10395469" cy="777240"/>
          </a:xfrm>
          <a:prstGeom prst="rect">
            <a:avLst/>
          </a:prstGeom>
        </p:spPr>
        <p:txBody>
          <a:bodyPr/>
          <a:lstStyle>
            <a:lvl1pPr algn="l" defTabSz="914400" rtl="0" eaLnBrk="1" latinLnBrk="0" hangingPunct="1">
              <a:lnSpc>
                <a:spcPts val="3500"/>
              </a:lnSpc>
              <a:spcBef>
                <a:spcPct val="0"/>
              </a:spcBef>
              <a:buNone/>
              <a:defRPr sz="4000" b="0" i="0" kern="1200">
                <a:solidFill>
                  <a:schemeClr val="tx1"/>
                </a:solidFill>
                <a:latin typeface="Aptos SemiBold" panose="020B0004020202020204" pitchFamily="34" charset="0"/>
                <a:ea typeface="+mj-ea"/>
                <a:cs typeface="+mj-cs"/>
              </a:defRPr>
            </a:lvl1pPr>
          </a:lstStyle>
          <a:p>
            <a:pPr>
              <a:lnSpc>
                <a:spcPct val="100000"/>
              </a:lnSpc>
            </a:pPr>
            <a:r>
              <a:rPr lang="en-GB" sz="1800" b="1" dirty="0">
                <a:solidFill>
                  <a:srgbClr val="000000"/>
                </a:solidFill>
                <a:latin typeface="Aptos" panose="020B0004020202020204" pitchFamily="34" charset="0"/>
              </a:rPr>
              <a:t>The North East MSA appointed Little Lion Research (LLR) and Think to conduct research into what makes apprenticeships attractive and affordable to young people aged 16-19 in the region.</a:t>
            </a:r>
          </a:p>
        </p:txBody>
      </p:sp>
    </p:spTree>
    <p:extLst>
      <p:ext uri="{BB962C8B-B14F-4D97-AF65-F5344CB8AC3E}">
        <p14:creationId xmlns:p14="http://schemas.microsoft.com/office/powerpoint/2010/main" val="16038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 calcmode="lin" valueType="num">
                                      <p:cBhvr additive="base">
                                        <p:cTn id="4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txEl>
                                              <p:pRg st="2" end="2"/>
                                            </p:txEl>
                                          </p:spTgt>
                                        </p:tgtEl>
                                        <p:attrNameLst>
                                          <p:attrName>style.visibility</p:attrName>
                                        </p:attrNameLst>
                                      </p:cBhvr>
                                      <p:to>
                                        <p:strVal val="visible"/>
                                      </p:to>
                                    </p:set>
                                    <p:anim calcmode="lin" valueType="num">
                                      <p:cBhvr additive="base">
                                        <p:cTn id="5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 calcmode="lin" valueType="num">
                                      <p:cBhvr additive="base">
                                        <p:cTn id="5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41DF94-2B94-6A2F-3D21-0D7678E52D24}"/>
              </a:ext>
            </a:extLst>
          </p:cNvPr>
          <p:cNvSpPr>
            <a:spLocks noGrp="1"/>
          </p:cNvSpPr>
          <p:nvPr>
            <p:ph type="body" sz="quarter" idx="10"/>
          </p:nvPr>
        </p:nvSpPr>
        <p:spPr/>
        <p:txBody>
          <a:bodyPr/>
          <a:lstStyle/>
          <a:p>
            <a:r>
              <a:rPr lang="en-GB" dirty="0"/>
              <a:t>What is an apprenticeship?</a:t>
            </a:r>
          </a:p>
        </p:txBody>
      </p:sp>
      <p:pic>
        <p:nvPicPr>
          <p:cNvPr id="6" name="Picture Placeholder 5">
            <a:extLst>
              <a:ext uri="{FF2B5EF4-FFF2-40B4-BE49-F238E27FC236}">
                <a16:creationId xmlns:a16="http://schemas.microsoft.com/office/drawing/2014/main" id="{041D27F6-AC9A-8E1B-76BE-2B8653B327EC}"/>
              </a:ext>
            </a:extLst>
          </p:cNvPr>
          <p:cNvPicPr>
            <a:picLocks noGrp="1" noChangeAspect="1"/>
          </p:cNvPicPr>
          <p:nvPr>
            <p:ph type="pic" sz="quarter" idx="12"/>
          </p:nvPr>
        </p:nvPicPr>
        <p:blipFill>
          <a:blip r:embed="rId3"/>
          <a:srcRect l="18441" r="18441"/>
          <a:stretch/>
        </p:blipFill>
        <p:spPr>
          <a:prstGeom prst="rect">
            <a:avLst/>
          </a:prstGeom>
        </p:spPr>
      </p:pic>
      <p:sp>
        <p:nvSpPr>
          <p:cNvPr id="7" name="Content Placeholder 2">
            <a:extLst>
              <a:ext uri="{FF2B5EF4-FFF2-40B4-BE49-F238E27FC236}">
                <a16:creationId xmlns:a16="http://schemas.microsoft.com/office/drawing/2014/main" id="{063C70B4-0B4D-CCAD-6B6A-F0ED096C7EB1}"/>
              </a:ext>
            </a:extLst>
          </p:cNvPr>
          <p:cNvSpPr txBox="1">
            <a:spLocks/>
          </p:cNvSpPr>
          <p:nvPr/>
        </p:nvSpPr>
        <p:spPr>
          <a:xfrm>
            <a:off x="323477" y="1624140"/>
            <a:ext cx="7547777" cy="398595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latin typeface="Aptos"/>
              </a:rPr>
              <a:t>An apprenticeship is a real job, with a real employer, where the apprentice will work full-time whilst also studying towards a qualification.</a:t>
            </a:r>
          </a:p>
          <a:p>
            <a:r>
              <a:rPr lang="en-GB" sz="1800" dirty="0">
                <a:latin typeface="Aptos"/>
              </a:rPr>
              <a:t>They will spend most of their time ‘on-the-job’ (doing the role), and a minimum of at least 6 hours per week ‘off-the-job’, which means studying or working towards their qualification in a classroom setting.</a:t>
            </a:r>
          </a:p>
          <a:p>
            <a:r>
              <a:rPr lang="en-GB" sz="1800" dirty="0">
                <a:latin typeface="Aptos"/>
              </a:rPr>
              <a:t>An apprentice will earn a wage – and it can be a very good salary too! </a:t>
            </a:r>
          </a:p>
          <a:p>
            <a:r>
              <a:rPr lang="en-GB" sz="1800" dirty="0">
                <a:latin typeface="Aptos"/>
              </a:rPr>
              <a:t>Receive the benefits of the National Union of Students (NUS), just as if going to University.</a:t>
            </a:r>
          </a:p>
          <a:p>
            <a:r>
              <a:rPr lang="en-GB" sz="1800" dirty="0">
                <a:latin typeface="Aptos"/>
              </a:rPr>
              <a:t>An apprenticeship typically takes 1 - 4 years to complete (sometimes up to 6 for some areas).</a:t>
            </a:r>
          </a:p>
          <a:p>
            <a:r>
              <a:rPr lang="en-GB" sz="1800" dirty="0">
                <a:latin typeface="Aptos"/>
              </a:rPr>
              <a:t>The employers pay the fees of the apprentice’s training - leaving ZERO debt upon completion. </a:t>
            </a:r>
          </a:p>
        </p:txBody>
      </p:sp>
    </p:spTree>
    <p:extLst>
      <p:ext uri="{BB962C8B-B14F-4D97-AF65-F5344CB8AC3E}">
        <p14:creationId xmlns:p14="http://schemas.microsoft.com/office/powerpoint/2010/main" val="3186187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F23892-F274-0E3A-8AD2-F583C0EE106C}"/>
              </a:ext>
            </a:extLst>
          </p:cNvPr>
          <p:cNvPicPr>
            <a:picLocks noChangeAspect="1"/>
          </p:cNvPicPr>
          <p:nvPr/>
        </p:nvPicPr>
        <p:blipFill>
          <a:blip r:embed="rId3"/>
          <a:stretch>
            <a:fillRect/>
          </a:stretch>
        </p:blipFill>
        <p:spPr>
          <a:xfrm>
            <a:off x="678167" y="703746"/>
            <a:ext cx="5257585" cy="4646703"/>
          </a:xfrm>
          <a:prstGeom prst="rect">
            <a:avLst/>
          </a:prstGeom>
        </p:spPr>
      </p:pic>
    </p:spTree>
    <p:extLst>
      <p:ext uri="{BB962C8B-B14F-4D97-AF65-F5344CB8AC3E}">
        <p14:creationId xmlns:p14="http://schemas.microsoft.com/office/powerpoint/2010/main" val="2933022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E87B1D-B10C-5D5F-EB3A-55F9E303AFBA}"/>
              </a:ext>
            </a:extLst>
          </p:cNvPr>
          <p:cNvSpPr>
            <a:spLocks noGrp="1"/>
          </p:cNvSpPr>
          <p:nvPr>
            <p:ph type="body" sz="quarter" idx="10"/>
          </p:nvPr>
        </p:nvSpPr>
        <p:spPr/>
        <p:txBody>
          <a:bodyPr/>
          <a:lstStyle/>
          <a:p>
            <a:r>
              <a:rPr lang="en-GB" dirty="0"/>
              <a:t>Understanding the apprenticeship levels</a:t>
            </a:r>
          </a:p>
        </p:txBody>
      </p:sp>
      <p:graphicFrame>
        <p:nvGraphicFramePr>
          <p:cNvPr id="4" name="Table 3">
            <a:extLst>
              <a:ext uri="{FF2B5EF4-FFF2-40B4-BE49-F238E27FC236}">
                <a16:creationId xmlns:a16="http://schemas.microsoft.com/office/drawing/2014/main" id="{0CF474F3-EB7C-B4B2-7116-3EF5BDBF9851}"/>
              </a:ext>
            </a:extLst>
          </p:cNvPr>
          <p:cNvGraphicFramePr>
            <a:graphicFrameLocks noGrp="1"/>
          </p:cNvGraphicFramePr>
          <p:nvPr>
            <p:extLst>
              <p:ext uri="{D42A27DB-BD31-4B8C-83A1-F6EECF244321}">
                <p14:modId xmlns:p14="http://schemas.microsoft.com/office/powerpoint/2010/main" val="1833300828"/>
              </p:ext>
            </p:extLst>
          </p:nvPr>
        </p:nvGraphicFramePr>
        <p:xfrm>
          <a:off x="420756" y="1280695"/>
          <a:ext cx="11350488" cy="4296610"/>
        </p:xfrm>
        <a:graphic>
          <a:graphicData uri="http://schemas.openxmlformats.org/drawingml/2006/table">
            <a:tbl>
              <a:tblPr firstRow="1" bandRow="1"/>
              <a:tblGrid>
                <a:gridCol w="3783496">
                  <a:extLst>
                    <a:ext uri="{9D8B030D-6E8A-4147-A177-3AD203B41FA5}">
                      <a16:colId xmlns:a16="http://schemas.microsoft.com/office/drawing/2014/main" val="1304720723"/>
                    </a:ext>
                  </a:extLst>
                </a:gridCol>
                <a:gridCol w="3783496">
                  <a:extLst>
                    <a:ext uri="{9D8B030D-6E8A-4147-A177-3AD203B41FA5}">
                      <a16:colId xmlns:a16="http://schemas.microsoft.com/office/drawing/2014/main" val="2467675737"/>
                    </a:ext>
                  </a:extLst>
                </a:gridCol>
                <a:gridCol w="3783496">
                  <a:extLst>
                    <a:ext uri="{9D8B030D-6E8A-4147-A177-3AD203B41FA5}">
                      <a16:colId xmlns:a16="http://schemas.microsoft.com/office/drawing/2014/main" val="4106618830"/>
                    </a:ext>
                  </a:extLst>
                </a:gridCol>
              </a:tblGrid>
              <a:tr h="85932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dirty="0"/>
                        <a:t>The ‘fancy’ name.</a:t>
                      </a:r>
                      <a:endParaRPr lang="en-GB" sz="2000" dirty="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C1162"/>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dirty="0">
                          <a:latin typeface="Aptos Display" panose="020B0004020202020204" pitchFamily="34" charset="0"/>
                        </a:rPr>
                        <a:t>Corresponding Levels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C1162"/>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a:t>This is similar to…</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C1162"/>
                    </a:solidFill>
                  </a:tcPr>
                </a:tc>
                <a:extLst>
                  <a:ext uri="{0D108BD9-81ED-4DB2-BD59-A6C34878D82A}">
                    <a16:rowId xmlns:a16="http://schemas.microsoft.com/office/drawing/2014/main" val="4065953141"/>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Intermediate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t>Level 2</a:t>
                      </a:r>
                      <a:endParaRPr lang="en-GB" sz="2000" dirty="0">
                        <a:latin typeface="Aptos Display" panose="020B0004020202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5 GCSEs at grade A* - C or 4 – 9</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extLst>
                  <a:ext uri="{0D108BD9-81ED-4DB2-BD59-A6C34878D82A}">
                    <a16:rowId xmlns:a16="http://schemas.microsoft.com/office/drawing/2014/main" val="3727491789"/>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Advanced</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Level 3</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2 A Levels / Level 3 Diploma / International Baccalaureate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extLst>
                  <a:ext uri="{0D108BD9-81ED-4DB2-BD59-A6C34878D82A}">
                    <a16:rowId xmlns:a16="http://schemas.microsoft.com/office/drawing/2014/main" val="2880564038"/>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Higher</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Levels 4 &amp; 5</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Foundation degree and above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extLst>
                  <a:ext uri="{0D108BD9-81ED-4DB2-BD59-A6C34878D82A}">
                    <a16:rowId xmlns:a16="http://schemas.microsoft.com/office/drawing/2014/main" val="754646452"/>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Degree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Levels 6 &amp; 7</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t>Bachelor’s or Master’s Degree</a:t>
                      </a:r>
                      <a:endParaRPr lang="en-GB" sz="2000" dirty="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extLst>
                  <a:ext uri="{0D108BD9-81ED-4DB2-BD59-A6C34878D82A}">
                    <a16:rowId xmlns:a16="http://schemas.microsoft.com/office/drawing/2014/main" val="2661756700"/>
                  </a:ext>
                </a:extLst>
              </a:tr>
            </a:tbl>
          </a:graphicData>
        </a:graphic>
      </p:graphicFrame>
    </p:spTree>
    <p:extLst>
      <p:ext uri="{BB962C8B-B14F-4D97-AF65-F5344CB8AC3E}">
        <p14:creationId xmlns:p14="http://schemas.microsoft.com/office/powerpoint/2010/main" val="5271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B2AB0-CE39-E3B9-1250-B70272424D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E0CD35-E3B9-17D8-1E40-399A2822BD9B}"/>
              </a:ext>
            </a:extLst>
          </p:cNvPr>
          <p:cNvSpPr>
            <a:spLocks noGrp="1"/>
          </p:cNvSpPr>
          <p:nvPr>
            <p:ph type="body" sz="quarter" idx="10"/>
          </p:nvPr>
        </p:nvSpPr>
        <p:spPr/>
        <p:txBody>
          <a:bodyPr/>
          <a:lstStyle/>
          <a:p>
            <a:r>
              <a:rPr lang="en-GB" dirty="0"/>
              <a:t>Where do apprenticeships fit alongside other qualifications?</a:t>
            </a:r>
          </a:p>
        </p:txBody>
      </p:sp>
      <p:pic>
        <p:nvPicPr>
          <p:cNvPr id="5" name="Picture 4">
            <a:extLst>
              <a:ext uri="{FF2B5EF4-FFF2-40B4-BE49-F238E27FC236}">
                <a16:creationId xmlns:a16="http://schemas.microsoft.com/office/drawing/2014/main" id="{7742849B-A8F0-C99A-9187-7A7D521DCD67}"/>
              </a:ext>
            </a:extLst>
          </p:cNvPr>
          <p:cNvPicPr>
            <a:picLocks noChangeAspect="1"/>
          </p:cNvPicPr>
          <p:nvPr/>
        </p:nvPicPr>
        <p:blipFill>
          <a:blip r:embed="rId3"/>
          <a:stretch>
            <a:fillRect/>
          </a:stretch>
        </p:blipFill>
        <p:spPr>
          <a:xfrm>
            <a:off x="1883736" y="1540245"/>
            <a:ext cx="8424528" cy="4283243"/>
          </a:xfrm>
          <a:prstGeom prst="rect">
            <a:avLst/>
          </a:prstGeom>
        </p:spPr>
      </p:pic>
    </p:spTree>
    <p:extLst>
      <p:ext uri="{BB962C8B-B14F-4D97-AF65-F5344CB8AC3E}">
        <p14:creationId xmlns:p14="http://schemas.microsoft.com/office/powerpoint/2010/main" val="1783958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00B2C6-3917-7AE8-4C66-420A890C2F75}"/>
              </a:ext>
            </a:extLst>
          </p:cNvPr>
          <p:cNvSpPr>
            <a:spLocks noGrp="1"/>
          </p:cNvSpPr>
          <p:nvPr>
            <p:ph type="body" sz="quarter" idx="10"/>
          </p:nvPr>
        </p:nvSpPr>
        <p:spPr>
          <a:xfrm>
            <a:off x="497135" y="2260614"/>
            <a:ext cx="5413513" cy="1675077"/>
          </a:xfrm>
        </p:spPr>
        <p:txBody>
          <a:bodyPr/>
          <a:lstStyle/>
          <a:p>
            <a:r>
              <a:rPr lang="en-GB" dirty="0"/>
              <a:t>BREAKING NEWS!!</a:t>
            </a:r>
          </a:p>
        </p:txBody>
      </p:sp>
    </p:spTree>
    <p:extLst>
      <p:ext uri="{BB962C8B-B14F-4D97-AF65-F5344CB8AC3E}">
        <p14:creationId xmlns:p14="http://schemas.microsoft.com/office/powerpoint/2010/main" val="1351906558"/>
      </p:ext>
    </p:extLst>
  </p:cSld>
  <p:clrMapOvr>
    <a:masterClrMapping/>
  </p:clrMapOvr>
</p:sld>
</file>

<file path=ppt/theme/theme1.xml><?xml version="1.0" encoding="utf-8"?>
<a:theme xmlns:a="http://schemas.openxmlformats.org/drawingml/2006/main" name="office theme">
  <a:themeElements>
    <a:clrScheme name="North East MSA">
      <a:dk1>
        <a:sysClr val="windowText" lastClr="000000"/>
      </a:dk1>
      <a:lt1>
        <a:sysClr val="window" lastClr="FFFFFF"/>
      </a:lt1>
      <a:dk2>
        <a:srgbClr val="0E2841"/>
      </a:dk2>
      <a:lt2>
        <a:srgbClr val="E8E8E8"/>
      </a:lt2>
      <a:accent1>
        <a:srgbClr val="00478A"/>
      </a:accent1>
      <a:accent2>
        <a:srgbClr val="F25C29"/>
      </a:accent2>
      <a:accent3>
        <a:srgbClr val="005837"/>
      </a:accent3>
      <a:accent4>
        <a:srgbClr val="8F3E8D"/>
      </a:accent4>
      <a:accent5>
        <a:srgbClr val="33A38C"/>
      </a:accent5>
      <a:accent6>
        <a:srgbClr val="E4003B"/>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BDC7D8F399C14EA98603395F3E73BC" ma:contentTypeVersion="3" ma:contentTypeDescription="Create a new document." ma:contentTypeScope="" ma:versionID="64a6243186c107a84ef7687c0e5876bf">
  <xsd:schema xmlns:xsd="http://www.w3.org/2001/XMLSchema" xmlns:xs="http://www.w3.org/2001/XMLSchema" xmlns:p="http://schemas.microsoft.com/office/2006/metadata/properties" xmlns:ns2="f5e5a408-bc8f-4bcc-9814-f821b365628c" targetNamespace="http://schemas.microsoft.com/office/2006/metadata/properties" ma:root="true" ma:fieldsID="e1bb8c0f17366307330d17603e4f4454" ns2:_="">
    <xsd:import namespace="f5e5a408-bc8f-4bcc-9814-f821b365628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5a408-bc8f-4bcc-9814-f821b36562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CAFD58-E9EB-4C59-9D86-5A5EF44BE8C5}">
  <ds:schemaRefs>
    <ds:schemaRef ds:uri="http://schemas.microsoft.com/sharepoint/v3/contenttype/forms"/>
  </ds:schemaRefs>
</ds:datastoreItem>
</file>

<file path=customXml/itemProps2.xml><?xml version="1.0" encoding="utf-8"?>
<ds:datastoreItem xmlns:ds="http://schemas.openxmlformats.org/officeDocument/2006/customXml" ds:itemID="{A0B23CDB-A7B3-4E20-9008-A18EB1C4CAAA}">
  <ds:schemaRefs>
    <ds:schemaRef ds:uri="http://www.w3.org/XML/1998/namespace"/>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e41cd1a7-3826-45f5-a937-1a4a5e9dd970"/>
    <ds:schemaRef ds:uri="http://schemas.openxmlformats.org/package/2006/metadata/core-properties"/>
    <ds:schemaRef ds:uri="3f990623-cdf7-4bcc-9c0b-47b9de366e9c"/>
    <ds:schemaRef ds:uri="http://purl.org/dc/dcmitype/"/>
  </ds:schemaRefs>
</ds:datastoreItem>
</file>

<file path=customXml/itemProps3.xml><?xml version="1.0" encoding="utf-8"?>
<ds:datastoreItem xmlns:ds="http://schemas.openxmlformats.org/officeDocument/2006/customXml" ds:itemID="{2799F0D2-4C0C-45D2-8936-C12CD69369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5a408-bc8f-4bcc-9814-f821b36562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9fb4c0-0d04-4a9f-b462-c1294b1e1b47}" enabled="0" method="" siteId="{b29fb4c0-0d04-4a9f-b462-c1294b1e1b47}" removed="1"/>
</clbl:labelList>
</file>

<file path=docProps/app.xml><?xml version="1.0" encoding="utf-8"?>
<Properties xmlns="http://schemas.openxmlformats.org/officeDocument/2006/extended-properties" xmlns:vt="http://schemas.openxmlformats.org/officeDocument/2006/docPropsVTypes">
  <Template>office theme</Template>
  <TotalTime>38</TotalTime>
  <Words>2497</Words>
  <Application>Microsoft Office PowerPoint</Application>
  <PresentationFormat>Widescreen</PresentationFormat>
  <Paragraphs>215</Paragraphs>
  <Slides>24</Slides>
  <Notes>13</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Aptos</vt:lpstr>
      <vt:lpstr>Aptos Bold</vt:lpstr>
      <vt:lpstr>Aptos Display</vt:lpstr>
      <vt:lpstr>Arial</vt:lpstr>
      <vt:lpstr>Calibri</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Suzi Price-Young (North East CA)</dc:creator>
  <cp:lastModifiedBy>Alexandra Weatherstone (North East MSA)</cp:lastModifiedBy>
  <cp:revision>11</cp:revision>
  <dcterms:created xsi:type="dcterms:W3CDTF">2013-07-15T20:26:40Z</dcterms:created>
  <dcterms:modified xsi:type="dcterms:W3CDTF">2026-07-29T17:20:12Z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0x010100C0BDC7D8F399C14EA98603395F3E73BC</vt:lpwstr>
  </property>
  <property fmtid="{D5CDD505-2E9C-101B-9397-08002B2CF9AE}" pid="3" name="MediaServiceImageTags">
    <vt:lpwstr/>
  </property>
</Properties>
</file>