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64" r:id="rId6"/>
    <p:sldMasterId id="2147483676" r:id="rId7"/>
  </p:sldMasterIdLst>
  <p:notesMasterIdLst>
    <p:notesMasterId r:id="rId37"/>
  </p:notesMasterIdLst>
  <p:sldIdLst>
    <p:sldId id="256" r:id="rId8"/>
    <p:sldId id="259" r:id="rId9"/>
    <p:sldId id="263" r:id="rId10"/>
    <p:sldId id="260" r:id="rId11"/>
    <p:sldId id="264" r:id="rId12"/>
    <p:sldId id="257" r:id="rId13"/>
    <p:sldId id="265" r:id="rId14"/>
    <p:sldId id="266" r:id="rId15"/>
    <p:sldId id="267" r:id="rId16"/>
    <p:sldId id="268" r:id="rId17"/>
    <p:sldId id="269" r:id="rId18"/>
    <p:sldId id="270" r:id="rId19"/>
    <p:sldId id="271" r:id="rId20"/>
    <p:sldId id="272" r:id="rId21"/>
    <p:sldId id="258"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62" r:id="rId35"/>
    <p:sldId id="28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3E8D"/>
    <a:srgbClr val="F25C29"/>
    <a:srgbClr val="33A3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0F52C7-EAB4-42FE-AD83-C3A7A37F831A}" v="57" dt="2026-07-29T16:36:45.7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71" autoAdjust="0"/>
    <p:restoredTop sz="85185" autoAdjust="0"/>
  </p:normalViewPr>
  <p:slideViewPr>
    <p:cSldViewPr snapToGrid="0">
      <p:cViewPr varScale="1">
        <p:scale>
          <a:sx n="54" d="100"/>
          <a:sy n="54" d="100"/>
        </p:scale>
        <p:origin x="121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5/10/relationships/revisionInfo" Target="revisionInfo.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Weatherstone (North East MSA)" userId="6c92c072-7078-453b-b5f7-58b617b90c28" providerId="ADAL" clId="{22C08B62-4BC4-4DF6-ACB7-04D389999177}"/>
    <pc:docChg chg="undo custSel addSld delSld modSld sldOrd">
      <pc:chgData name="Alexandra Weatherstone (North East MSA)" userId="6c92c072-7078-453b-b5f7-58b617b90c28" providerId="ADAL" clId="{22C08B62-4BC4-4DF6-ACB7-04D389999177}" dt="2026-07-29T16:39:14.737" v="329" actId="404"/>
      <pc:docMkLst>
        <pc:docMk/>
      </pc:docMkLst>
      <pc:sldChg chg="modSp mod">
        <pc:chgData name="Alexandra Weatherstone (North East MSA)" userId="6c92c072-7078-453b-b5f7-58b617b90c28" providerId="ADAL" clId="{22C08B62-4BC4-4DF6-ACB7-04D389999177}" dt="2026-07-29T12:47:16.398" v="2" actId="20577"/>
        <pc:sldMkLst>
          <pc:docMk/>
          <pc:sldMk cId="3687900376" sldId="256"/>
        </pc:sldMkLst>
        <pc:spChg chg="mod">
          <ac:chgData name="Alexandra Weatherstone (North East MSA)" userId="6c92c072-7078-453b-b5f7-58b617b90c28" providerId="ADAL" clId="{22C08B62-4BC4-4DF6-ACB7-04D389999177}" dt="2026-07-29T12:47:01.823" v="0"/>
          <ac:spMkLst>
            <pc:docMk/>
            <pc:sldMk cId="3687900376" sldId="256"/>
            <ac:spMk id="2" creationId="{93DDB6DB-CAE0-5E64-14FA-A9285693B602}"/>
          </ac:spMkLst>
        </pc:spChg>
        <pc:spChg chg="mod">
          <ac:chgData name="Alexandra Weatherstone (North East MSA)" userId="6c92c072-7078-453b-b5f7-58b617b90c28" providerId="ADAL" clId="{22C08B62-4BC4-4DF6-ACB7-04D389999177}" dt="2026-07-29T12:47:16.398" v="2" actId="20577"/>
          <ac:spMkLst>
            <pc:docMk/>
            <pc:sldMk cId="3687900376" sldId="256"/>
            <ac:spMk id="3" creationId="{778E9902-553B-15CF-6B5A-8CE019809819}"/>
          </ac:spMkLst>
        </pc:spChg>
      </pc:sldChg>
      <pc:sldChg chg="modSp mod ord">
        <pc:chgData name="Alexandra Weatherstone (North East MSA)" userId="6c92c072-7078-453b-b5f7-58b617b90c28" providerId="ADAL" clId="{22C08B62-4BC4-4DF6-ACB7-04D389999177}" dt="2026-07-29T13:02:07.874" v="60"/>
        <pc:sldMkLst>
          <pc:docMk/>
          <pc:sldMk cId="1885455635" sldId="257"/>
        </pc:sldMkLst>
        <pc:spChg chg="mod">
          <ac:chgData name="Alexandra Weatherstone (North East MSA)" userId="6c92c072-7078-453b-b5f7-58b617b90c28" providerId="ADAL" clId="{22C08B62-4BC4-4DF6-ACB7-04D389999177}" dt="2026-07-29T13:01:34.134" v="57" actId="14100"/>
          <ac:spMkLst>
            <pc:docMk/>
            <pc:sldMk cId="1885455635" sldId="257"/>
            <ac:spMk id="2" creationId="{C1766C29-AC4C-FA06-ACAC-F85BA60FDA8C}"/>
          </ac:spMkLst>
        </pc:spChg>
      </pc:sldChg>
      <pc:sldChg chg="addSp modSp mod modAnim">
        <pc:chgData name="Alexandra Weatherstone (North East MSA)" userId="6c92c072-7078-453b-b5f7-58b617b90c28" providerId="ADAL" clId="{22C08B62-4BC4-4DF6-ACB7-04D389999177}" dt="2026-07-29T13:31:35.227" v="163" actId="14100"/>
        <pc:sldMkLst>
          <pc:docMk/>
          <pc:sldMk cId="998480784" sldId="258"/>
        </pc:sldMkLst>
        <pc:picChg chg="add mod">
          <ac:chgData name="Alexandra Weatherstone (North East MSA)" userId="6c92c072-7078-453b-b5f7-58b617b90c28" providerId="ADAL" clId="{22C08B62-4BC4-4DF6-ACB7-04D389999177}" dt="2026-07-29T13:31:35.227" v="163" actId="14100"/>
          <ac:picMkLst>
            <pc:docMk/>
            <pc:sldMk cId="998480784" sldId="258"/>
            <ac:picMk id="4" creationId="{18B32319-162B-6FEA-CE5B-EB04E44B25C1}"/>
          </ac:picMkLst>
        </pc:picChg>
      </pc:sldChg>
      <pc:sldChg chg="addSp delSp modSp mod ord">
        <pc:chgData name="Alexandra Weatherstone (North East MSA)" userId="6c92c072-7078-453b-b5f7-58b617b90c28" providerId="ADAL" clId="{22C08B62-4BC4-4DF6-ACB7-04D389999177}" dt="2026-07-29T12:55:00.310" v="10" actId="478"/>
        <pc:sldMkLst>
          <pc:docMk/>
          <pc:sldMk cId="1606837895" sldId="259"/>
        </pc:sldMkLst>
        <pc:spChg chg="mod">
          <ac:chgData name="Alexandra Weatherstone (North East MSA)" userId="6c92c072-7078-453b-b5f7-58b617b90c28" providerId="ADAL" clId="{22C08B62-4BC4-4DF6-ACB7-04D389999177}" dt="2026-07-29T12:54:18.478" v="6" actId="27636"/>
          <ac:spMkLst>
            <pc:docMk/>
            <pc:sldMk cId="1606837895" sldId="259"/>
            <ac:spMk id="2" creationId="{9164CC8D-616D-014E-F0D8-A537CD002579}"/>
          </ac:spMkLst>
        </pc:spChg>
        <pc:spChg chg="del">
          <ac:chgData name="Alexandra Weatherstone (North East MSA)" userId="6c92c072-7078-453b-b5f7-58b617b90c28" providerId="ADAL" clId="{22C08B62-4BC4-4DF6-ACB7-04D389999177}" dt="2026-07-29T12:54:40.513" v="7" actId="478"/>
          <ac:spMkLst>
            <pc:docMk/>
            <pc:sldMk cId="1606837895" sldId="259"/>
            <ac:spMk id="3" creationId="{A4D7A86E-580C-E93F-4F67-58F28664C08D}"/>
          </ac:spMkLst>
        </pc:spChg>
        <pc:spChg chg="del">
          <ac:chgData name="Alexandra Weatherstone (North East MSA)" userId="6c92c072-7078-453b-b5f7-58b617b90c28" providerId="ADAL" clId="{22C08B62-4BC4-4DF6-ACB7-04D389999177}" dt="2026-07-29T12:55:00.310" v="10" actId="478"/>
          <ac:spMkLst>
            <pc:docMk/>
            <pc:sldMk cId="1606837895" sldId="259"/>
            <ac:spMk id="4" creationId="{41E83524-0BA6-C9F8-1015-2AADA3367A4C}"/>
          </ac:spMkLst>
        </pc:spChg>
        <pc:picChg chg="add mod">
          <ac:chgData name="Alexandra Weatherstone (North East MSA)" userId="6c92c072-7078-453b-b5f7-58b617b90c28" providerId="ADAL" clId="{22C08B62-4BC4-4DF6-ACB7-04D389999177}" dt="2026-07-29T12:54:52.352" v="9" actId="1076"/>
          <ac:picMkLst>
            <pc:docMk/>
            <pc:sldMk cId="1606837895" sldId="259"/>
            <ac:picMk id="6" creationId="{678F71F0-55E9-0692-B809-3AD3724766A7}"/>
          </ac:picMkLst>
        </pc:picChg>
      </pc:sldChg>
      <pc:sldChg chg="addSp modSp mod ord">
        <pc:chgData name="Alexandra Weatherstone (North East MSA)" userId="6c92c072-7078-453b-b5f7-58b617b90c28" providerId="ADAL" clId="{22C08B62-4BC4-4DF6-ACB7-04D389999177}" dt="2026-07-29T12:58:18.394" v="27"/>
        <pc:sldMkLst>
          <pc:docMk/>
          <pc:sldMk cId="1291989769" sldId="260"/>
        </pc:sldMkLst>
        <pc:spChg chg="mod">
          <ac:chgData name="Alexandra Weatherstone (North East MSA)" userId="6c92c072-7078-453b-b5f7-58b617b90c28" providerId="ADAL" clId="{22C08B62-4BC4-4DF6-ACB7-04D389999177}" dt="2026-07-29T12:57:13.903" v="21"/>
          <ac:spMkLst>
            <pc:docMk/>
            <pc:sldMk cId="1291989769" sldId="260"/>
            <ac:spMk id="2" creationId="{9B23C2E6-B9D0-9E83-D527-D70CC2D5D5B2}"/>
          </ac:spMkLst>
        </pc:spChg>
        <pc:graphicFrameChg chg="add mod modGraphic">
          <ac:chgData name="Alexandra Weatherstone (North East MSA)" userId="6c92c072-7078-453b-b5f7-58b617b90c28" providerId="ADAL" clId="{22C08B62-4BC4-4DF6-ACB7-04D389999177}" dt="2026-07-29T12:57:37.915" v="24" actId="1076"/>
          <ac:graphicFrameMkLst>
            <pc:docMk/>
            <pc:sldMk cId="1291989769" sldId="260"/>
            <ac:graphicFrameMk id="3" creationId="{758429CE-E2C0-688B-C6DA-634A2E745C04}"/>
          </ac:graphicFrameMkLst>
        </pc:graphicFrameChg>
      </pc:sldChg>
      <pc:sldChg chg="modSp del mod">
        <pc:chgData name="Alexandra Weatherstone (North East MSA)" userId="6c92c072-7078-453b-b5f7-58b617b90c28" providerId="ADAL" clId="{22C08B62-4BC4-4DF6-ACB7-04D389999177}" dt="2026-07-29T13:32:21.493" v="164" actId="2696"/>
        <pc:sldMkLst>
          <pc:docMk/>
          <pc:sldMk cId="1033975378" sldId="261"/>
        </pc:sldMkLst>
        <pc:spChg chg="mod">
          <ac:chgData name="Alexandra Weatherstone (North East MSA)" userId="6c92c072-7078-453b-b5f7-58b617b90c28" providerId="ADAL" clId="{22C08B62-4BC4-4DF6-ACB7-04D389999177}" dt="2026-07-29T12:55:14.117" v="12" actId="27636"/>
          <ac:spMkLst>
            <pc:docMk/>
            <pc:sldMk cId="1033975378" sldId="261"/>
            <ac:spMk id="6" creationId="{BDB2CAFF-F068-164C-BCA4-C56765363A31}"/>
          </ac:spMkLst>
        </pc:spChg>
      </pc:sldChg>
      <pc:sldChg chg="modSp mod">
        <pc:chgData name="Alexandra Weatherstone (North East MSA)" userId="6c92c072-7078-453b-b5f7-58b617b90c28" providerId="ADAL" clId="{22C08B62-4BC4-4DF6-ACB7-04D389999177}" dt="2026-07-29T16:37:10.166" v="317" actId="20577"/>
        <pc:sldMkLst>
          <pc:docMk/>
          <pc:sldMk cId="1449070147" sldId="262"/>
        </pc:sldMkLst>
        <pc:spChg chg="mod">
          <ac:chgData name="Alexandra Weatherstone (North East MSA)" userId="6c92c072-7078-453b-b5f7-58b617b90c28" providerId="ADAL" clId="{22C08B62-4BC4-4DF6-ACB7-04D389999177}" dt="2026-07-29T16:37:10.166" v="317" actId="20577"/>
          <ac:spMkLst>
            <pc:docMk/>
            <pc:sldMk cId="1449070147" sldId="262"/>
            <ac:spMk id="2" creationId="{95E84BF3-12AF-F8DF-C2D3-AAFE5365BD5C}"/>
          </ac:spMkLst>
        </pc:spChg>
      </pc:sldChg>
      <pc:sldChg chg="addSp delSp modSp add mod modNotesTx">
        <pc:chgData name="Alexandra Weatherstone (North East MSA)" userId="6c92c072-7078-453b-b5f7-58b617b90c28" providerId="ADAL" clId="{22C08B62-4BC4-4DF6-ACB7-04D389999177}" dt="2026-07-29T12:56:29.212" v="18" actId="1076"/>
        <pc:sldMkLst>
          <pc:docMk/>
          <pc:sldMk cId="757244985" sldId="263"/>
        </pc:sldMkLst>
        <pc:spChg chg="mod">
          <ac:chgData name="Alexandra Weatherstone (North East MSA)" userId="6c92c072-7078-453b-b5f7-58b617b90c28" providerId="ADAL" clId="{22C08B62-4BC4-4DF6-ACB7-04D389999177}" dt="2026-07-29T12:56:04.836" v="16"/>
          <ac:spMkLst>
            <pc:docMk/>
            <pc:sldMk cId="757244985" sldId="263"/>
            <ac:spMk id="2" creationId="{70059B3F-8C0E-6860-0FA6-59BA51BF744F}"/>
          </ac:spMkLst>
        </pc:spChg>
        <pc:picChg chg="add mod">
          <ac:chgData name="Alexandra Weatherstone (North East MSA)" userId="6c92c072-7078-453b-b5f7-58b617b90c28" providerId="ADAL" clId="{22C08B62-4BC4-4DF6-ACB7-04D389999177}" dt="2026-07-29T12:56:29.212" v="18" actId="1076"/>
          <ac:picMkLst>
            <pc:docMk/>
            <pc:sldMk cId="757244985" sldId="263"/>
            <ac:picMk id="4" creationId="{4D438F32-D63B-B2ED-A4C8-6BFB626711FF}"/>
          </ac:picMkLst>
        </pc:picChg>
        <pc:picChg chg="del">
          <ac:chgData name="Alexandra Weatherstone (North East MSA)" userId="6c92c072-7078-453b-b5f7-58b617b90c28" providerId="ADAL" clId="{22C08B62-4BC4-4DF6-ACB7-04D389999177}" dt="2026-07-29T12:55:41.987" v="15" actId="478"/>
          <ac:picMkLst>
            <pc:docMk/>
            <pc:sldMk cId="757244985" sldId="263"/>
            <ac:picMk id="6" creationId="{0AC23CB2-4230-B3A5-5C84-AC19444C3FB1}"/>
          </ac:picMkLst>
        </pc:picChg>
      </pc:sldChg>
      <pc:sldChg chg="addSp delSp modSp add mod modAnim modNotesTx">
        <pc:chgData name="Alexandra Weatherstone (North East MSA)" userId="6c92c072-7078-453b-b5f7-58b617b90c28" providerId="ADAL" clId="{22C08B62-4BC4-4DF6-ACB7-04D389999177}" dt="2026-07-29T16:39:14.737" v="329" actId="404"/>
        <pc:sldMkLst>
          <pc:docMk/>
          <pc:sldMk cId="1394808309" sldId="264"/>
        </pc:sldMkLst>
        <pc:spChg chg="mod">
          <ac:chgData name="Alexandra Weatherstone (North East MSA)" userId="6c92c072-7078-453b-b5f7-58b617b90c28" providerId="ADAL" clId="{22C08B62-4BC4-4DF6-ACB7-04D389999177}" dt="2026-07-29T12:58:52.982" v="30" actId="14100"/>
          <ac:spMkLst>
            <pc:docMk/>
            <pc:sldMk cId="1394808309" sldId="264"/>
            <ac:spMk id="2" creationId="{7D25D951-4128-8614-5820-C951896B372A}"/>
          </ac:spMkLst>
        </pc:spChg>
        <pc:spChg chg="mod">
          <ac:chgData name="Alexandra Weatherstone (North East MSA)" userId="6c92c072-7078-453b-b5f7-58b617b90c28" providerId="ADAL" clId="{22C08B62-4BC4-4DF6-ACB7-04D389999177}" dt="2026-07-29T12:59:22.799" v="32"/>
          <ac:spMkLst>
            <pc:docMk/>
            <pc:sldMk cId="1394808309" sldId="264"/>
            <ac:spMk id="5" creationId="{C184BF98-93DA-DA39-A42A-4A45B4DD0530}"/>
          </ac:spMkLst>
        </pc:spChg>
        <pc:spChg chg="mod">
          <ac:chgData name="Alexandra Weatherstone (North East MSA)" userId="6c92c072-7078-453b-b5f7-58b617b90c28" providerId="ADAL" clId="{22C08B62-4BC4-4DF6-ACB7-04D389999177}" dt="2026-07-29T12:59:22.799" v="32"/>
          <ac:spMkLst>
            <pc:docMk/>
            <pc:sldMk cId="1394808309" sldId="264"/>
            <ac:spMk id="6" creationId="{FCE7CDC3-A4ED-43FF-FDE7-DC415598911F}"/>
          </ac:spMkLst>
        </pc:spChg>
        <pc:spChg chg="mod">
          <ac:chgData name="Alexandra Weatherstone (North East MSA)" userId="6c92c072-7078-453b-b5f7-58b617b90c28" providerId="ADAL" clId="{22C08B62-4BC4-4DF6-ACB7-04D389999177}" dt="2026-07-29T12:59:22.799" v="32"/>
          <ac:spMkLst>
            <pc:docMk/>
            <pc:sldMk cId="1394808309" sldId="264"/>
            <ac:spMk id="7" creationId="{59A5681E-9108-0A77-E9BC-24533470F7F4}"/>
          </ac:spMkLst>
        </pc:spChg>
        <pc:spChg chg="mod">
          <ac:chgData name="Alexandra Weatherstone (North East MSA)" userId="6c92c072-7078-453b-b5f7-58b617b90c28" providerId="ADAL" clId="{22C08B62-4BC4-4DF6-ACB7-04D389999177}" dt="2026-07-29T12:59:22.799" v="32"/>
          <ac:spMkLst>
            <pc:docMk/>
            <pc:sldMk cId="1394808309" sldId="264"/>
            <ac:spMk id="8" creationId="{71A6C409-FC9A-2B0A-AE4E-7458D92B7D2C}"/>
          </ac:spMkLst>
        </pc:spChg>
        <pc:spChg chg="mod">
          <ac:chgData name="Alexandra Weatherstone (North East MSA)" userId="6c92c072-7078-453b-b5f7-58b617b90c28" providerId="ADAL" clId="{22C08B62-4BC4-4DF6-ACB7-04D389999177}" dt="2026-07-29T12:59:22.799" v="32"/>
          <ac:spMkLst>
            <pc:docMk/>
            <pc:sldMk cId="1394808309" sldId="264"/>
            <ac:spMk id="9" creationId="{76D63539-705B-0BEC-993D-4D106F660399}"/>
          </ac:spMkLst>
        </pc:spChg>
        <pc:spChg chg="mod">
          <ac:chgData name="Alexandra Weatherstone (North East MSA)" userId="6c92c072-7078-453b-b5f7-58b617b90c28" providerId="ADAL" clId="{22C08B62-4BC4-4DF6-ACB7-04D389999177}" dt="2026-07-29T12:59:22.799" v="32"/>
          <ac:spMkLst>
            <pc:docMk/>
            <pc:sldMk cId="1394808309" sldId="264"/>
            <ac:spMk id="10" creationId="{73FA89E7-5854-8F70-EFD8-0C770D90029C}"/>
          </ac:spMkLst>
        </pc:spChg>
        <pc:spChg chg="mod">
          <ac:chgData name="Alexandra Weatherstone (North East MSA)" userId="6c92c072-7078-453b-b5f7-58b617b90c28" providerId="ADAL" clId="{22C08B62-4BC4-4DF6-ACB7-04D389999177}" dt="2026-07-29T12:59:22.799" v="32"/>
          <ac:spMkLst>
            <pc:docMk/>
            <pc:sldMk cId="1394808309" sldId="264"/>
            <ac:spMk id="11" creationId="{9FD52404-7397-4804-EEB1-135E5E69FB17}"/>
          </ac:spMkLst>
        </pc:spChg>
        <pc:spChg chg="mod">
          <ac:chgData name="Alexandra Weatherstone (North East MSA)" userId="6c92c072-7078-453b-b5f7-58b617b90c28" providerId="ADAL" clId="{22C08B62-4BC4-4DF6-ACB7-04D389999177}" dt="2026-07-29T16:39:14.737" v="329" actId="404"/>
          <ac:spMkLst>
            <pc:docMk/>
            <pc:sldMk cId="1394808309" sldId="264"/>
            <ac:spMk id="12" creationId="{B415C1A6-6F68-E869-5F47-CA85D2F31A51}"/>
          </ac:spMkLst>
        </pc:spChg>
        <pc:spChg chg="mod">
          <ac:chgData name="Alexandra Weatherstone (North East MSA)" userId="6c92c072-7078-453b-b5f7-58b617b90c28" providerId="ADAL" clId="{22C08B62-4BC4-4DF6-ACB7-04D389999177}" dt="2026-07-29T12:59:39.494" v="34"/>
          <ac:spMkLst>
            <pc:docMk/>
            <pc:sldMk cId="1394808309" sldId="264"/>
            <ac:spMk id="14" creationId="{1322D989-7C63-B37B-A297-CEF3903C7576}"/>
          </ac:spMkLst>
        </pc:spChg>
        <pc:spChg chg="mod">
          <ac:chgData name="Alexandra Weatherstone (North East MSA)" userId="6c92c072-7078-453b-b5f7-58b617b90c28" providerId="ADAL" clId="{22C08B62-4BC4-4DF6-ACB7-04D389999177}" dt="2026-07-29T12:59:39.494" v="34"/>
          <ac:spMkLst>
            <pc:docMk/>
            <pc:sldMk cId="1394808309" sldId="264"/>
            <ac:spMk id="15" creationId="{AC6EF608-43AC-E5BE-34A2-1CE9FC1AD79E}"/>
          </ac:spMkLst>
        </pc:spChg>
        <pc:spChg chg="mod">
          <ac:chgData name="Alexandra Weatherstone (North East MSA)" userId="6c92c072-7078-453b-b5f7-58b617b90c28" providerId="ADAL" clId="{22C08B62-4BC4-4DF6-ACB7-04D389999177}" dt="2026-07-29T12:59:39.494" v="34"/>
          <ac:spMkLst>
            <pc:docMk/>
            <pc:sldMk cId="1394808309" sldId="264"/>
            <ac:spMk id="16" creationId="{E12DFC6A-E70C-3F26-A64E-B40730011A9B}"/>
          </ac:spMkLst>
        </pc:spChg>
        <pc:spChg chg="mod">
          <ac:chgData name="Alexandra Weatherstone (North East MSA)" userId="6c92c072-7078-453b-b5f7-58b617b90c28" providerId="ADAL" clId="{22C08B62-4BC4-4DF6-ACB7-04D389999177}" dt="2026-07-29T12:59:39.494" v="34"/>
          <ac:spMkLst>
            <pc:docMk/>
            <pc:sldMk cId="1394808309" sldId="264"/>
            <ac:spMk id="17" creationId="{DA9A09E8-557D-8915-65DE-2A64EEA1317F}"/>
          </ac:spMkLst>
        </pc:spChg>
        <pc:spChg chg="mod">
          <ac:chgData name="Alexandra Weatherstone (North East MSA)" userId="6c92c072-7078-453b-b5f7-58b617b90c28" providerId="ADAL" clId="{22C08B62-4BC4-4DF6-ACB7-04D389999177}" dt="2026-07-29T12:59:39.494" v="34"/>
          <ac:spMkLst>
            <pc:docMk/>
            <pc:sldMk cId="1394808309" sldId="264"/>
            <ac:spMk id="18" creationId="{1BE2591E-98B4-6E1A-05A5-8A1C71E27D1B}"/>
          </ac:spMkLst>
        </pc:spChg>
        <pc:spChg chg="mod">
          <ac:chgData name="Alexandra Weatherstone (North East MSA)" userId="6c92c072-7078-453b-b5f7-58b617b90c28" providerId="ADAL" clId="{22C08B62-4BC4-4DF6-ACB7-04D389999177}" dt="2026-07-29T12:59:39.494" v="34"/>
          <ac:spMkLst>
            <pc:docMk/>
            <pc:sldMk cId="1394808309" sldId="264"/>
            <ac:spMk id="19" creationId="{79FD38EB-7348-C342-0BBD-051164F1425F}"/>
          </ac:spMkLst>
        </pc:spChg>
        <pc:spChg chg="mod">
          <ac:chgData name="Alexandra Weatherstone (North East MSA)" userId="6c92c072-7078-453b-b5f7-58b617b90c28" providerId="ADAL" clId="{22C08B62-4BC4-4DF6-ACB7-04D389999177}" dt="2026-07-29T12:59:39.494" v="34"/>
          <ac:spMkLst>
            <pc:docMk/>
            <pc:sldMk cId="1394808309" sldId="264"/>
            <ac:spMk id="20" creationId="{90C2BF85-7D7A-FF83-299F-70E9F9E26D34}"/>
          </ac:spMkLst>
        </pc:spChg>
        <pc:spChg chg="mod">
          <ac:chgData name="Alexandra Weatherstone (North East MSA)" userId="6c92c072-7078-453b-b5f7-58b617b90c28" providerId="ADAL" clId="{22C08B62-4BC4-4DF6-ACB7-04D389999177}" dt="2026-07-29T12:59:39.494" v="34"/>
          <ac:spMkLst>
            <pc:docMk/>
            <pc:sldMk cId="1394808309" sldId="264"/>
            <ac:spMk id="21" creationId="{EC54B377-02D3-0CCF-6DEC-AB30C7579BF3}"/>
          </ac:spMkLst>
        </pc:spChg>
        <pc:spChg chg="mod">
          <ac:chgData name="Alexandra Weatherstone (North East MSA)" userId="6c92c072-7078-453b-b5f7-58b617b90c28" providerId="ADAL" clId="{22C08B62-4BC4-4DF6-ACB7-04D389999177}" dt="2026-07-29T12:59:51.899" v="35"/>
          <ac:spMkLst>
            <pc:docMk/>
            <pc:sldMk cId="1394808309" sldId="264"/>
            <ac:spMk id="23" creationId="{50A1123C-C2FA-8136-92C0-D6870FEEAA12}"/>
          </ac:spMkLst>
        </pc:spChg>
        <pc:spChg chg="mod">
          <ac:chgData name="Alexandra Weatherstone (North East MSA)" userId="6c92c072-7078-453b-b5f7-58b617b90c28" providerId="ADAL" clId="{22C08B62-4BC4-4DF6-ACB7-04D389999177}" dt="2026-07-29T12:59:51.899" v="35"/>
          <ac:spMkLst>
            <pc:docMk/>
            <pc:sldMk cId="1394808309" sldId="264"/>
            <ac:spMk id="24" creationId="{0963FC6F-4D78-6AEA-1EE6-9F6C2C7429A7}"/>
          </ac:spMkLst>
        </pc:spChg>
        <pc:spChg chg="mod">
          <ac:chgData name="Alexandra Weatherstone (North East MSA)" userId="6c92c072-7078-453b-b5f7-58b617b90c28" providerId="ADAL" clId="{22C08B62-4BC4-4DF6-ACB7-04D389999177}" dt="2026-07-29T12:59:51.899" v="35"/>
          <ac:spMkLst>
            <pc:docMk/>
            <pc:sldMk cId="1394808309" sldId="264"/>
            <ac:spMk id="25" creationId="{47511E47-1B18-CA3B-7ADB-64007D2EEDB6}"/>
          </ac:spMkLst>
        </pc:spChg>
        <pc:spChg chg="mod">
          <ac:chgData name="Alexandra Weatherstone (North East MSA)" userId="6c92c072-7078-453b-b5f7-58b617b90c28" providerId="ADAL" clId="{22C08B62-4BC4-4DF6-ACB7-04D389999177}" dt="2026-07-29T12:59:51.899" v="35"/>
          <ac:spMkLst>
            <pc:docMk/>
            <pc:sldMk cId="1394808309" sldId="264"/>
            <ac:spMk id="26" creationId="{E11DB53D-C574-A48B-F2D7-4C27032A2CD5}"/>
          </ac:spMkLst>
        </pc:spChg>
        <pc:spChg chg="mod">
          <ac:chgData name="Alexandra Weatherstone (North East MSA)" userId="6c92c072-7078-453b-b5f7-58b617b90c28" providerId="ADAL" clId="{22C08B62-4BC4-4DF6-ACB7-04D389999177}" dt="2026-07-29T12:59:51.899" v="35"/>
          <ac:spMkLst>
            <pc:docMk/>
            <pc:sldMk cId="1394808309" sldId="264"/>
            <ac:spMk id="27" creationId="{54A97E27-4115-1B15-E740-612D684ED8F5}"/>
          </ac:spMkLst>
        </pc:spChg>
        <pc:spChg chg="mod">
          <ac:chgData name="Alexandra Weatherstone (North East MSA)" userId="6c92c072-7078-453b-b5f7-58b617b90c28" providerId="ADAL" clId="{22C08B62-4BC4-4DF6-ACB7-04D389999177}" dt="2026-07-29T13:02:40.837" v="66" actId="404"/>
          <ac:spMkLst>
            <pc:docMk/>
            <pc:sldMk cId="1394808309" sldId="264"/>
            <ac:spMk id="28" creationId="{29FD8CE6-1918-E39A-3127-BF1CF25018F4}"/>
          </ac:spMkLst>
        </pc:spChg>
        <pc:spChg chg="mod">
          <ac:chgData name="Alexandra Weatherstone (North East MSA)" userId="6c92c072-7078-453b-b5f7-58b617b90c28" providerId="ADAL" clId="{22C08B62-4BC4-4DF6-ACB7-04D389999177}" dt="2026-07-29T13:02:52.830" v="68" actId="404"/>
          <ac:spMkLst>
            <pc:docMk/>
            <pc:sldMk cId="1394808309" sldId="264"/>
            <ac:spMk id="29" creationId="{A66237F3-A275-B860-08B3-3A2202D9A390}"/>
          </ac:spMkLst>
        </pc:spChg>
        <pc:spChg chg="mod">
          <ac:chgData name="Alexandra Weatherstone (North East MSA)" userId="6c92c072-7078-453b-b5f7-58b617b90c28" providerId="ADAL" clId="{22C08B62-4BC4-4DF6-ACB7-04D389999177}" dt="2026-07-29T13:02:44.810" v="67" actId="404"/>
          <ac:spMkLst>
            <pc:docMk/>
            <pc:sldMk cId="1394808309" sldId="264"/>
            <ac:spMk id="30" creationId="{E6FD43A7-9F83-A1F7-FBDF-479D49BC15A3}"/>
          </ac:spMkLst>
        </pc:spChg>
        <pc:spChg chg="add mod">
          <ac:chgData name="Alexandra Weatherstone (North East MSA)" userId="6c92c072-7078-453b-b5f7-58b617b90c28" providerId="ADAL" clId="{22C08B62-4BC4-4DF6-ACB7-04D389999177}" dt="2026-07-29T13:00:45.005" v="54" actId="1076"/>
          <ac:spMkLst>
            <pc:docMk/>
            <pc:sldMk cId="1394808309" sldId="264"/>
            <ac:spMk id="31" creationId="{75E3C157-8507-E3B0-DB6B-D43836D8DA8E}"/>
          </ac:spMkLst>
        </pc:spChg>
        <pc:grpChg chg="add mod">
          <ac:chgData name="Alexandra Weatherstone (North East MSA)" userId="6c92c072-7078-453b-b5f7-58b617b90c28" providerId="ADAL" clId="{22C08B62-4BC4-4DF6-ACB7-04D389999177}" dt="2026-07-29T12:59:27.342" v="33" actId="1076"/>
          <ac:grpSpMkLst>
            <pc:docMk/>
            <pc:sldMk cId="1394808309" sldId="264"/>
            <ac:grpSpMk id="3" creationId="{257B5F0F-BEC1-5DC6-B026-A180104C6F91}"/>
          </ac:grpSpMkLst>
        </pc:grpChg>
        <pc:grpChg chg="add mod">
          <ac:chgData name="Alexandra Weatherstone (North East MSA)" userId="6c92c072-7078-453b-b5f7-58b617b90c28" providerId="ADAL" clId="{22C08B62-4BC4-4DF6-ACB7-04D389999177}" dt="2026-07-29T13:00:05.654" v="36" actId="1076"/>
          <ac:grpSpMkLst>
            <pc:docMk/>
            <pc:sldMk cId="1394808309" sldId="264"/>
            <ac:grpSpMk id="13" creationId="{D8425A96-C109-701B-835B-09D3A0556DC5}"/>
          </ac:grpSpMkLst>
        </pc:grpChg>
        <pc:grpChg chg="add mod">
          <ac:chgData name="Alexandra Weatherstone (North East MSA)" userId="6c92c072-7078-453b-b5f7-58b617b90c28" providerId="ADAL" clId="{22C08B62-4BC4-4DF6-ACB7-04D389999177}" dt="2026-07-29T12:59:51.899" v="35"/>
          <ac:grpSpMkLst>
            <pc:docMk/>
            <pc:sldMk cId="1394808309" sldId="264"/>
            <ac:grpSpMk id="22" creationId="{F6F336E7-13C9-BC75-968F-4569867278A3}"/>
          </ac:grpSpMkLst>
        </pc:grpChg>
        <pc:picChg chg="del">
          <ac:chgData name="Alexandra Weatherstone (North East MSA)" userId="6c92c072-7078-453b-b5f7-58b617b90c28" providerId="ADAL" clId="{22C08B62-4BC4-4DF6-ACB7-04D389999177}" dt="2026-07-29T12:58:57.550" v="31" actId="478"/>
          <ac:picMkLst>
            <pc:docMk/>
            <pc:sldMk cId="1394808309" sldId="264"/>
            <ac:picMk id="4" creationId="{7A86E1D2-FDF6-81F6-4F0D-639556D4D536}"/>
          </ac:picMkLst>
        </pc:picChg>
      </pc:sldChg>
      <pc:sldChg chg="addSp delSp modSp add mod delAnim modNotesTx">
        <pc:chgData name="Alexandra Weatherstone (North East MSA)" userId="6c92c072-7078-453b-b5f7-58b617b90c28" providerId="ADAL" clId="{22C08B62-4BC4-4DF6-ACB7-04D389999177}" dt="2026-07-29T13:05:16.381" v="84"/>
        <pc:sldMkLst>
          <pc:docMk/>
          <pc:sldMk cId="2343280194" sldId="265"/>
        </pc:sldMkLst>
        <pc:spChg chg="mod">
          <ac:chgData name="Alexandra Weatherstone (North East MSA)" userId="6c92c072-7078-453b-b5f7-58b617b90c28" providerId="ADAL" clId="{22C08B62-4BC4-4DF6-ACB7-04D389999177}" dt="2026-07-29T13:03:21.657" v="71" actId="14100"/>
          <ac:spMkLst>
            <pc:docMk/>
            <pc:sldMk cId="2343280194" sldId="265"/>
            <ac:spMk id="2" creationId="{24ED65D1-9B5C-D44B-5B99-F341B81CD681}"/>
          </ac:spMkLst>
        </pc:spChg>
        <pc:spChg chg="add mod">
          <ac:chgData name="Alexandra Weatherstone (North East MSA)" userId="6c92c072-7078-453b-b5f7-58b617b90c28" providerId="ADAL" clId="{22C08B62-4BC4-4DF6-ACB7-04D389999177}" dt="2026-07-29T13:03:52.878" v="75" actId="14100"/>
          <ac:spMkLst>
            <pc:docMk/>
            <pc:sldMk cId="2343280194" sldId="265"/>
            <ac:spMk id="4" creationId="{82CE2EAF-3135-07E7-8183-E69790CE58A7}"/>
          </ac:spMkLst>
        </pc:spChg>
        <pc:spChg chg="del">
          <ac:chgData name="Alexandra Weatherstone (North East MSA)" userId="6c92c072-7078-453b-b5f7-58b617b90c28" providerId="ADAL" clId="{22C08B62-4BC4-4DF6-ACB7-04D389999177}" dt="2026-07-29T13:02:23.325" v="65" actId="478"/>
          <ac:spMkLst>
            <pc:docMk/>
            <pc:sldMk cId="2343280194" sldId="265"/>
            <ac:spMk id="31" creationId="{2F299D2D-6E05-4E82-17ED-AF094980CE07}"/>
          </ac:spMkLst>
        </pc:spChg>
        <pc:spChg chg="add mod">
          <ac:chgData name="Alexandra Weatherstone (North East MSA)" userId="6c92c072-7078-453b-b5f7-58b617b90c28" providerId="ADAL" clId="{22C08B62-4BC4-4DF6-ACB7-04D389999177}" dt="2026-07-29T13:04:37.278" v="79" actId="1076"/>
          <ac:spMkLst>
            <pc:docMk/>
            <pc:sldMk cId="2343280194" sldId="265"/>
            <ac:spMk id="34" creationId="{B7778E4A-9E0C-7632-4406-CB6A451C8CD7}"/>
          </ac:spMkLst>
        </pc:spChg>
        <pc:spChg chg="add mod">
          <ac:chgData name="Alexandra Weatherstone (North East MSA)" userId="6c92c072-7078-453b-b5f7-58b617b90c28" providerId="ADAL" clId="{22C08B62-4BC4-4DF6-ACB7-04D389999177}" dt="2026-07-29T13:05:04.912" v="83" actId="1076"/>
          <ac:spMkLst>
            <pc:docMk/>
            <pc:sldMk cId="2343280194" sldId="265"/>
            <ac:spMk id="35" creationId="{3C5A4F6C-0D6D-87B0-FBDC-CC5B113A0557}"/>
          </ac:spMkLst>
        </pc:spChg>
        <pc:grpChg chg="del">
          <ac:chgData name="Alexandra Weatherstone (North East MSA)" userId="6c92c072-7078-453b-b5f7-58b617b90c28" providerId="ADAL" clId="{22C08B62-4BC4-4DF6-ACB7-04D389999177}" dt="2026-07-29T13:02:15.686" v="62" actId="478"/>
          <ac:grpSpMkLst>
            <pc:docMk/>
            <pc:sldMk cId="2343280194" sldId="265"/>
            <ac:grpSpMk id="3" creationId="{EC963107-E06B-323C-B358-BABAF482058F}"/>
          </ac:grpSpMkLst>
        </pc:grpChg>
        <pc:grpChg chg="del">
          <ac:chgData name="Alexandra Weatherstone (North East MSA)" userId="6c92c072-7078-453b-b5f7-58b617b90c28" providerId="ADAL" clId="{22C08B62-4BC4-4DF6-ACB7-04D389999177}" dt="2026-07-29T13:02:17.507" v="63" actId="478"/>
          <ac:grpSpMkLst>
            <pc:docMk/>
            <pc:sldMk cId="2343280194" sldId="265"/>
            <ac:grpSpMk id="13" creationId="{9FB3A08E-A8F1-5FCA-836A-BF228D903F2F}"/>
          </ac:grpSpMkLst>
        </pc:grpChg>
        <pc:grpChg chg="del">
          <ac:chgData name="Alexandra Weatherstone (North East MSA)" userId="6c92c072-7078-453b-b5f7-58b617b90c28" providerId="ADAL" clId="{22C08B62-4BC4-4DF6-ACB7-04D389999177}" dt="2026-07-29T13:02:19.985" v="64" actId="478"/>
          <ac:grpSpMkLst>
            <pc:docMk/>
            <pc:sldMk cId="2343280194" sldId="265"/>
            <ac:grpSpMk id="22" creationId="{6B76673E-4F1C-ECB0-5C90-8F181C3CF120}"/>
          </ac:grpSpMkLst>
        </pc:grpChg>
        <pc:picChg chg="add mod">
          <ac:chgData name="Alexandra Weatherstone (North East MSA)" userId="6c92c072-7078-453b-b5f7-58b617b90c28" providerId="ADAL" clId="{22C08B62-4BC4-4DF6-ACB7-04D389999177}" dt="2026-07-29T13:04:09.749" v="77" actId="1076"/>
          <ac:picMkLst>
            <pc:docMk/>
            <pc:sldMk cId="2343280194" sldId="265"/>
            <ac:picMk id="33" creationId="{DE4D2E70-963C-9932-8FD6-1C9669EF0657}"/>
          </ac:picMkLst>
        </pc:picChg>
      </pc:sldChg>
      <pc:sldChg chg="addSp delSp modSp new mod modAnim">
        <pc:chgData name="Alexandra Weatherstone (North East MSA)" userId="6c92c072-7078-453b-b5f7-58b617b90c28" providerId="ADAL" clId="{22C08B62-4BC4-4DF6-ACB7-04D389999177}" dt="2026-07-29T13:06:40.029" v="93" actId="14100"/>
        <pc:sldMkLst>
          <pc:docMk/>
          <pc:sldMk cId="886601633" sldId="266"/>
        </pc:sldMkLst>
        <pc:spChg chg="del">
          <ac:chgData name="Alexandra Weatherstone (North East MSA)" userId="6c92c072-7078-453b-b5f7-58b617b90c28" providerId="ADAL" clId="{22C08B62-4BC4-4DF6-ACB7-04D389999177}" dt="2026-07-29T13:06:02.902" v="86" actId="478"/>
          <ac:spMkLst>
            <pc:docMk/>
            <pc:sldMk cId="886601633" sldId="266"/>
            <ac:spMk id="2" creationId="{DEA444A8-627C-7A74-18D3-8A8710229399}"/>
          </ac:spMkLst>
        </pc:spChg>
        <pc:picChg chg="add mod">
          <ac:chgData name="Alexandra Weatherstone (North East MSA)" userId="6c92c072-7078-453b-b5f7-58b617b90c28" providerId="ADAL" clId="{22C08B62-4BC4-4DF6-ACB7-04D389999177}" dt="2026-07-29T13:06:40.029" v="93" actId="14100"/>
          <ac:picMkLst>
            <pc:docMk/>
            <pc:sldMk cId="886601633" sldId="266"/>
            <ac:picMk id="3" creationId="{D4883DAD-DE2C-0D59-E34C-F7BCF0F44827}"/>
          </ac:picMkLst>
        </pc:picChg>
      </pc:sldChg>
      <pc:sldChg chg="modSp new mod">
        <pc:chgData name="Alexandra Weatherstone (North East MSA)" userId="6c92c072-7078-453b-b5f7-58b617b90c28" providerId="ADAL" clId="{22C08B62-4BC4-4DF6-ACB7-04D389999177}" dt="2026-07-29T13:07:58.620" v="107" actId="1076"/>
        <pc:sldMkLst>
          <pc:docMk/>
          <pc:sldMk cId="4201451058" sldId="267"/>
        </pc:sldMkLst>
        <pc:spChg chg="mod">
          <ac:chgData name="Alexandra Weatherstone (North East MSA)" userId="6c92c072-7078-453b-b5f7-58b617b90c28" providerId="ADAL" clId="{22C08B62-4BC4-4DF6-ACB7-04D389999177}" dt="2026-07-29T13:07:58.620" v="107" actId="1076"/>
          <ac:spMkLst>
            <pc:docMk/>
            <pc:sldMk cId="4201451058" sldId="267"/>
            <ac:spMk id="2" creationId="{985B857A-9F39-FC4C-72B4-67B859966BDC}"/>
          </ac:spMkLst>
        </pc:spChg>
      </pc:sldChg>
      <pc:sldChg chg="addSp delSp modSp new mod modAnim">
        <pc:chgData name="Alexandra Weatherstone (North East MSA)" userId="6c92c072-7078-453b-b5f7-58b617b90c28" providerId="ADAL" clId="{22C08B62-4BC4-4DF6-ACB7-04D389999177}" dt="2026-07-29T13:09:30.295" v="113"/>
        <pc:sldMkLst>
          <pc:docMk/>
          <pc:sldMk cId="3758963368" sldId="268"/>
        </pc:sldMkLst>
        <pc:spChg chg="mod">
          <ac:chgData name="Alexandra Weatherstone (North East MSA)" userId="6c92c072-7078-453b-b5f7-58b617b90c28" providerId="ADAL" clId="{22C08B62-4BC4-4DF6-ACB7-04D389999177}" dt="2026-07-29T13:08:50.492" v="110" actId="27636"/>
          <ac:spMkLst>
            <pc:docMk/>
            <pc:sldMk cId="3758963368" sldId="268"/>
            <ac:spMk id="2" creationId="{50BC4D9F-8D4B-A506-57CF-53A0EA2E0DB1}"/>
          </ac:spMkLst>
        </pc:spChg>
        <pc:spChg chg="del">
          <ac:chgData name="Alexandra Weatherstone (North East MSA)" userId="6c92c072-7078-453b-b5f7-58b617b90c28" providerId="ADAL" clId="{22C08B62-4BC4-4DF6-ACB7-04D389999177}" dt="2026-07-29T13:09:01.699" v="112" actId="478"/>
          <ac:spMkLst>
            <pc:docMk/>
            <pc:sldMk cId="3758963368" sldId="268"/>
            <ac:spMk id="3" creationId="{7A3A5B33-4320-5251-1CA2-A99D74E528D4}"/>
          </ac:spMkLst>
        </pc:spChg>
        <pc:spChg chg="del">
          <ac:chgData name="Alexandra Weatherstone (North East MSA)" userId="6c92c072-7078-453b-b5f7-58b617b90c28" providerId="ADAL" clId="{22C08B62-4BC4-4DF6-ACB7-04D389999177}" dt="2026-07-29T13:08:54.643" v="111" actId="478"/>
          <ac:spMkLst>
            <pc:docMk/>
            <pc:sldMk cId="3758963368" sldId="268"/>
            <ac:spMk id="4" creationId="{958F6AE6-AABB-D01D-B8A3-B17882D12B35}"/>
          </ac:spMkLst>
        </pc:spChg>
        <pc:spChg chg="add mod">
          <ac:chgData name="Alexandra Weatherstone (North East MSA)" userId="6c92c072-7078-453b-b5f7-58b617b90c28" providerId="ADAL" clId="{22C08B62-4BC4-4DF6-ACB7-04D389999177}" dt="2026-07-29T13:09:30.295" v="113"/>
          <ac:spMkLst>
            <pc:docMk/>
            <pc:sldMk cId="3758963368" sldId="268"/>
            <ac:spMk id="6" creationId="{418A0BD3-5112-E4DE-581D-0E91210FA885}"/>
          </ac:spMkLst>
        </pc:spChg>
        <pc:spChg chg="add mod">
          <ac:chgData name="Alexandra Weatherstone (North East MSA)" userId="6c92c072-7078-453b-b5f7-58b617b90c28" providerId="ADAL" clId="{22C08B62-4BC4-4DF6-ACB7-04D389999177}" dt="2026-07-29T13:09:30.295" v="113"/>
          <ac:spMkLst>
            <pc:docMk/>
            <pc:sldMk cId="3758963368" sldId="268"/>
            <ac:spMk id="7" creationId="{D34E825D-2384-7413-CCC6-FC764C5F1499}"/>
          </ac:spMkLst>
        </pc:spChg>
        <pc:spChg chg="add mod">
          <ac:chgData name="Alexandra Weatherstone (North East MSA)" userId="6c92c072-7078-453b-b5f7-58b617b90c28" providerId="ADAL" clId="{22C08B62-4BC4-4DF6-ACB7-04D389999177}" dt="2026-07-29T13:09:30.295" v="113"/>
          <ac:spMkLst>
            <pc:docMk/>
            <pc:sldMk cId="3758963368" sldId="268"/>
            <ac:spMk id="8" creationId="{BC1A4CA2-F288-E9D3-2476-C3356334B0CA}"/>
          </ac:spMkLst>
        </pc:spChg>
        <pc:spChg chg="add mod">
          <ac:chgData name="Alexandra Weatherstone (North East MSA)" userId="6c92c072-7078-453b-b5f7-58b617b90c28" providerId="ADAL" clId="{22C08B62-4BC4-4DF6-ACB7-04D389999177}" dt="2026-07-29T13:09:30.295" v="113"/>
          <ac:spMkLst>
            <pc:docMk/>
            <pc:sldMk cId="3758963368" sldId="268"/>
            <ac:spMk id="10" creationId="{08BBFB57-FA91-B5C6-1861-254CDA68FB39}"/>
          </ac:spMkLst>
        </pc:spChg>
        <pc:spChg chg="add mod">
          <ac:chgData name="Alexandra Weatherstone (North East MSA)" userId="6c92c072-7078-453b-b5f7-58b617b90c28" providerId="ADAL" clId="{22C08B62-4BC4-4DF6-ACB7-04D389999177}" dt="2026-07-29T13:09:30.295" v="113"/>
          <ac:spMkLst>
            <pc:docMk/>
            <pc:sldMk cId="3758963368" sldId="268"/>
            <ac:spMk id="11" creationId="{EA347CE6-7E4F-D54B-D574-4859CB8D8607}"/>
          </ac:spMkLst>
        </pc:spChg>
        <pc:spChg chg="add mod">
          <ac:chgData name="Alexandra Weatherstone (North East MSA)" userId="6c92c072-7078-453b-b5f7-58b617b90c28" providerId="ADAL" clId="{22C08B62-4BC4-4DF6-ACB7-04D389999177}" dt="2026-07-29T13:09:30.295" v="113"/>
          <ac:spMkLst>
            <pc:docMk/>
            <pc:sldMk cId="3758963368" sldId="268"/>
            <ac:spMk id="12" creationId="{741FEC22-EEFA-77CB-89CC-4A5778886E82}"/>
          </ac:spMkLst>
        </pc:spChg>
        <pc:spChg chg="add mod">
          <ac:chgData name="Alexandra Weatherstone (North East MSA)" userId="6c92c072-7078-453b-b5f7-58b617b90c28" providerId="ADAL" clId="{22C08B62-4BC4-4DF6-ACB7-04D389999177}" dt="2026-07-29T13:09:30.295" v="113"/>
          <ac:spMkLst>
            <pc:docMk/>
            <pc:sldMk cId="3758963368" sldId="268"/>
            <ac:spMk id="13" creationId="{2A90829F-0981-A986-4441-D61B44570416}"/>
          </ac:spMkLst>
        </pc:spChg>
        <pc:spChg chg="add mod">
          <ac:chgData name="Alexandra Weatherstone (North East MSA)" userId="6c92c072-7078-453b-b5f7-58b617b90c28" providerId="ADAL" clId="{22C08B62-4BC4-4DF6-ACB7-04D389999177}" dt="2026-07-29T13:09:30.295" v="113"/>
          <ac:spMkLst>
            <pc:docMk/>
            <pc:sldMk cId="3758963368" sldId="268"/>
            <ac:spMk id="14" creationId="{4C9FFF72-53D5-D9B1-AA4A-0DB84CF8E761}"/>
          </ac:spMkLst>
        </pc:spChg>
        <pc:spChg chg="add mod">
          <ac:chgData name="Alexandra Weatherstone (North East MSA)" userId="6c92c072-7078-453b-b5f7-58b617b90c28" providerId="ADAL" clId="{22C08B62-4BC4-4DF6-ACB7-04D389999177}" dt="2026-07-29T13:09:30.295" v="113"/>
          <ac:spMkLst>
            <pc:docMk/>
            <pc:sldMk cId="3758963368" sldId="268"/>
            <ac:spMk id="15" creationId="{F911BBC2-D745-91DC-508E-890FAD843114}"/>
          </ac:spMkLst>
        </pc:spChg>
        <pc:spChg chg="add mod">
          <ac:chgData name="Alexandra Weatherstone (North East MSA)" userId="6c92c072-7078-453b-b5f7-58b617b90c28" providerId="ADAL" clId="{22C08B62-4BC4-4DF6-ACB7-04D389999177}" dt="2026-07-29T13:09:30.295" v="113"/>
          <ac:spMkLst>
            <pc:docMk/>
            <pc:sldMk cId="3758963368" sldId="268"/>
            <ac:spMk id="16" creationId="{6CC70B27-CC1F-89A6-714B-323B2C7C5BE8}"/>
          </ac:spMkLst>
        </pc:spChg>
      </pc:sldChg>
      <pc:sldChg chg="addSp modSp new mod modNotesTx">
        <pc:chgData name="Alexandra Weatherstone (North East MSA)" userId="6c92c072-7078-453b-b5f7-58b617b90c28" providerId="ADAL" clId="{22C08B62-4BC4-4DF6-ACB7-04D389999177}" dt="2026-07-29T13:26:15.113" v="123"/>
        <pc:sldMkLst>
          <pc:docMk/>
          <pc:sldMk cId="1536027852" sldId="269"/>
        </pc:sldMkLst>
        <pc:spChg chg="mod">
          <ac:chgData name="Alexandra Weatherstone (North East MSA)" userId="6c92c072-7078-453b-b5f7-58b617b90c28" providerId="ADAL" clId="{22C08B62-4BC4-4DF6-ACB7-04D389999177}" dt="2026-07-29T13:25:19.361" v="117" actId="14100"/>
          <ac:spMkLst>
            <pc:docMk/>
            <pc:sldMk cId="1536027852" sldId="269"/>
            <ac:spMk id="2" creationId="{339D9F2F-C8A8-050C-596F-180058C13545}"/>
          </ac:spMkLst>
        </pc:spChg>
        <pc:picChg chg="add mod">
          <ac:chgData name="Alexandra Weatherstone (North East MSA)" userId="6c92c072-7078-453b-b5f7-58b617b90c28" providerId="ADAL" clId="{22C08B62-4BC4-4DF6-ACB7-04D389999177}" dt="2026-07-29T13:25:59.255" v="122" actId="1076"/>
          <ac:picMkLst>
            <pc:docMk/>
            <pc:sldMk cId="1536027852" sldId="269"/>
            <ac:picMk id="4" creationId="{F3C27313-009F-8001-5500-7C1520D1B7EC}"/>
          </ac:picMkLst>
        </pc:picChg>
      </pc:sldChg>
      <pc:sldChg chg="addSp modSp new mod">
        <pc:chgData name="Alexandra Weatherstone (North East MSA)" userId="6c92c072-7078-453b-b5f7-58b617b90c28" providerId="ADAL" clId="{22C08B62-4BC4-4DF6-ACB7-04D389999177}" dt="2026-07-29T13:27:41.265" v="131" actId="1076"/>
        <pc:sldMkLst>
          <pc:docMk/>
          <pc:sldMk cId="2529205125" sldId="270"/>
        </pc:sldMkLst>
        <pc:spChg chg="mod">
          <ac:chgData name="Alexandra Weatherstone (North East MSA)" userId="6c92c072-7078-453b-b5f7-58b617b90c28" providerId="ADAL" clId="{22C08B62-4BC4-4DF6-ACB7-04D389999177}" dt="2026-07-29T13:27:41.265" v="131" actId="1076"/>
          <ac:spMkLst>
            <pc:docMk/>
            <pc:sldMk cId="2529205125" sldId="270"/>
            <ac:spMk id="2" creationId="{76EA1E2D-B322-AF77-4199-9A618404C271}"/>
          </ac:spMkLst>
        </pc:spChg>
        <pc:spChg chg="add mod">
          <ac:chgData name="Alexandra Weatherstone (North East MSA)" userId="6c92c072-7078-453b-b5f7-58b617b90c28" providerId="ADAL" clId="{22C08B62-4BC4-4DF6-ACB7-04D389999177}" dt="2026-07-29T13:27:16.495" v="127" actId="1076"/>
          <ac:spMkLst>
            <pc:docMk/>
            <pc:sldMk cId="2529205125" sldId="270"/>
            <ac:spMk id="3" creationId="{ECCD044C-038C-0789-7296-FCCB309A164B}"/>
          </ac:spMkLst>
        </pc:spChg>
      </pc:sldChg>
      <pc:sldChg chg="addSp delSp modSp new mod modAnim">
        <pc:chgData name="Alexandra Weatherstone (North East MSA)" userId="6c92c072-7078-453b-b5f7-58b617b90c28" providerId="ADAL" clId="{22C08B62-4BC4-4DF6-ACB7-04D389999177}" dt="2026-07-29T13:30:25.269" v="155" actId="14100"/>
        <pc:sldMkLst>
          <pc:docMk/>
          <pc:sldMk cId="181834847" sldId="271"/>
        </pc:sldMkLst>
        <pc:spChg chg="del mod">
          <ac:chgData name="Alexandra Weatherstone (North East MSA)" userId="6c92c072-7078-453b-b5f7-58b617b90c28" providerId="ADAL" clId="{22C08B62-4BC4-4DF6-ACB7-04D389999177}" dt="2026-07-29T13:30:14.280" v="151" actId="478"/>
          <ac:spMkLst>
            <pc:docMk/>
            <pc:sldMk cId="181834847" sldId="271"/>
            <ac:spMk id="2" creationId="{2D1D440D-5F80-3BDB-7F5F-7EA4007D8DD3}"/>
          </ac:spMkLst>
        </pc:spChg>
        <pc:spChg chg="add del mod">
          <ac:chgData name="Alexandra Weatherstone (North East MSA)" userId="6c92c072-7078-453b-b5f7-58b617b90c28" providerId="ADAL" clId="{22C08B62-4BC4-4DF6-ACB7-04D389999177}" dt="2026-07-29T13:30:16.694" v="153" actId="478"/>
          <ac:spMkLst>
            <pc:docMk/>
            <pc:sldMk cId="181834847" sldId="271"/>
            <ac:spMk id="5" creationId="{071D1597-165E-5BDC-FD16-AED8CF6FC4DB}"/>
          </ac:spMkLst>
        </pc:spChg>
        <pc:picChg chg="add mod">
          <ac:chgData name="Alexandra Weatherstone (North East MSA)" userId="6c92c072-7078-453b-b5f7-58b617b90c28" providerId="ADAL" clId="{22C08B62-4BC4-4DF6-ACB7-04D389999177}" dt="2026-07-29T13:30:25.269" v="155" actId="14100"/>
          <ac:picMkLst>
            <pc:docMk/>
            <pc:sldMk cId="181834847" sldId="271"/>
            <ac:picMk id="3" creationId="{E2B761E7-7006-F9A1-CBF9-6B577220DF0D}"/>
          </ac:picMkLst>
        </pc:picChg>
      </pc:sldChg>
      <pc:sldChg chg="addSp delSp modSp new mod modAnim">
        <pc:chgData name="Alexandra Weatherstone (North East MSA)" userId="6c92c072-7078-453b-b5f7-58b617b90c28" providerId="ADAL" clId="{22C08B62-4BC4-4DF6-ACB7-04D389999177}" dt="2026-07-29T13:30:58.830" v="160" actId="14100"/>
        <pc:sldMkLst>
          <pc:docMk/>
          <pc:sldMk cId="3315323672" sldId="272"/>
        </pc:sldMkLst>
        <pc:spChg chg="del">
          <ac:chgData name="Alexandra Weatherstone (North East MSA)" userId="6c92c072-7078-453b-b5f7-58b617b90c28" providerId="ADAL" clId="{22C08B62-4BC4-4DF6-ACB7-04D389999177}" dt="2026-07-29T13:30:43.842" v="157" actId="478"/>
          <ac:spMkLst>
            <pc:docMk/>
            <pc:sldMk cId="3315323672" sldId="272"/>
            <ac:spMk id="2" creationId="{72D8304A-CB42-520A-6623-192918083992}"/>
          </ac:spMkLst>
        </pc:spChg>
        <pc:picChg chg="add mod">
          <ac:chgData name="Alexandra Weatherstone (North East MSA)" userId="6c92c072-7078-453b-b5f7-58b617b90c28" providerId="ADAL" clId="{22C08B62-4BC4-4DF6-ACB7-04D389999177}" dt="2026-07-29T13:30:58.830" v="160" actId="14100"/>
          <ac:picMkLst>
            <pc:docMk/>
            <pc:sldMk cId="3315323672" sldId="272"/>
            <ac:picMk id="3" creationId="{A1266BE7-60A1-6B17-D3B0-CF967C500841}"/>
          </ac:picMkLst>
        </pc:picChg>
      </pc:sldChg>
      <pc:sldChg chg="modSp new mod">
        <pc:chgData name="Alexandra Weatherstone (North East MSA)" userId="6c92c072-7078-453b-b5f7-58b617b90c28" providerId="ADAL" clId="{22C08B62-4BC4-4DF6-ACB7-04D389999177}" dt="2026-07-29T13:33:02.763" v="175" actId="1076"/>
        <pc:sldMkLst>
          <pc:docMk/>
          <pc:sldMk cId="2107918053" sldId="273"/>
        </pc:sldMkLst>
        <pc:spChg chg="mod">
          <ac:chgData name="Alexandra Weatherstone (North East MSA)" userId="6c92c072-7078-453b-b5f7-58b617b90c28" providerId="ADAL" clId="{22C08B62-4BC4-4DF6-ACB7-04D389999177}" dt="2026-07-29T13:33:02.763" v="175" actId="1076"/>
          <ac:spMkLst>
            <pc:docMk/>
            <pc:sldMk cId="2107918053" sldId="273"/>
            <ac:spMk id="2" creationId="{BA74413B-CF23-E6EC-2C06-B377CB5B496B}"/>
          </ac:spMkLst>
        </pc:spChg>
      </pc:sldChg>
      <pc:sldChg chg="addSp delSp modSp new mod modAnim modNotesTx">
        <pc:chgData name="Alexandra Weatherstone (North East MSA)" userId="6c92c072-7078-453b-b5f7-58b617b90c28" providerId="ADAL" clId="{22C08B62-4BC4-4DF6-ACB7-04D389999177}" dt="2026-07-29T13:35:29.947" v="190"/>
        <pc:sldMkLst>
          <pc:docMk/>
          <pc:sldMk cId="381075756" sldId="274"/>
        </pc:sldMkLst>
        <pc:spChg chg="mod">
          <ac:chgData name="Alexandra Weatherstone (North East MSA)" userId="6c92c072-7078-453b-b5f7-58b617b90c28" providerId="ADAL" clId="{22C08B62-4BC4-4DF6-ACB7-04D389999177}" dt="2026-07-29T13:34:19.535" v="178" actId="27636"/>
          <ac:spMkLst>
            <pc:docMk/>
            <pc:sldMk cId="381075756" sldId="274"/>
            <ac:spMk id="2" creationId="{864785CC-58A1-303E-39E2-5DB7BC130EB1}"/>
          </ac:spMkLst>
        </pc:spChg>
        <pc:spChg chg="del">
          <ac:chgData name="Alexandra Weatherstone (North East MSA)" userId="6c92c072-7078-453b-b5f7-58b617b90c28" providerId="ADAL" clId="{22C08B62-4BC4-4DF6-ACB7-04D389999177}" dt="2026-07-29T13:34:25.299" v="180" actId="478"/>
          <ac:spMkLst>
            <pc:docMk/>
            <pc:sldMk cId="381075756" sldId="274"/>
            <ac:spMk id="3" creationId="{D15E4C85-3353-C2F5-AB29-B7EF0F12DE32}"/>
          </ac:spMkLst>
        </pc:spChg>
        <pc:spChg chg="del">
          <ac:chgData name="Alexandra Weatherstone (North East MSA)" userId="6c92c072-7078-453b-b5f7-58b617b90c28" providerId="ADAL" clId="{22C08B62-4BC4-4DF6-ACB7-04D389999177}" dt="2026-07-29T13:34:22.262" v="179" actId="478"/>
          <ac:spMkLst>
            <pc:docMk/>
            <pc:sldMk cId="381075756" sldId="274"/>
            <ac:spMk id="4" creationId="{119672A7-D4EE-9826-E193-7D49D4289C6F}"/>
          </ac:spMkLst>
        </pc:spChg>
        <pc:graphicFrameChg chg="add mod">
          <ac:chgData name="Alexandra Weatherstone (North East MSA)" userId="6c92c072-7078-453b-b5f7-58b617b90c28" providerId="ADAL" clId="{22C08B62-4BC4-4DF6-ACB7-04D389999177}" dt="2026-07-29T13:35:18.182" v="189" actId="1076"/>
          <ac:graphicFrameMkLst>
            <pc:docMk/>
            <pc:sldMk cId="381075756" sldId="274"/>
            <ac:graphicFrameMk id="7" creationId="{4A376905-631A-88F9-6D57-141B6CF7E65F}"/>
          </ac:graphicFrameMkLst>
        </pc:graphicFrameChg>
        <pc:picChg chg="add del mod">
          <ac:chgData name="Alexandra Weatherstone (North East MSA)" userId="6c92c072-7078-453b-b5f7-58b617b90c28" providerId="ADAL" clId="{22C08B62-4BC4-4DF6-ACB7-04D389999177}" dt="2026-07-29T13:35:01.602" v="185" actId="478"/>
          <ac:picMkLst>
            <pc:docMk/>
            <pc:sldMk cId="381075756" sldId="274"/>
            <ac:picMk id="6" creationId="{274F62C3-550E-0DC6-FCE1-A49839E551C3}"/>
          </ac:picMkLst>
        </pc:picChg>
      </pc:sldChg>
      <pc:sldChg chg="addSp modSp new mod">
        <pc:chgData name="Alexandra Weatherstone (North East MSA)" userId="6c92c072-7078-453b-b5f7-58b617b90c28" providerId="ADAL" clId="{22C08B62-4BC4-4DF6-ACB7-04D389999177}" dt="2026-07-29T13:36:29.272" v="198" actId="14100"/>
        <pc:sldMkLst>
          <pc:docMk/>
          <pc:sldMk cId="558711753" sldId="275"/>
        </pc:sldMkLst>
        <pc:spChg chg="mod">
          <ac:chgData name="Alexandra Weatherstone (North East MSA)" userId="6c92c072-7078-453b-b5f7-58b617b90c28" providerId="ADAL" clId="{22C08B62-4BC4-4DF6-ACB7-04D389999177}" dt="2026-07-29T13:36:04.499" v="195" actId="1076"/>
          <ac:spMkLst>
            <pc:docMk/>
            <pc:sldMk cId="558711753" sldId="275"/>
            <ac:spMk id="2" creationId="{645A27BE-68BF-C77F-73C4-716E013146AB}"/>
          </ac:spMkLst>
        </pc:spChg>
        <pc:spChg chg="add mod">
          <ac:chgData name="Alexandra Weatherstone (North East MSA)" userId="6c92c072-7078-453b-b5f7-58b617b90c28" providerId="ADAL" clId="{22C08B62-4BC4-4DF6-ACB7-04D389999177}" dt="2026-07-29T13:36:29.272" v="198" actId="14100"/>
          <ac:spMkLst>
            <pc:docMk/>
            <pc:sldMk cId="558711753" sldId="275"/>
            <ac:spMk id="3" creationId="{B1E253C4-7CFB-6969-4986-D07F26D2AB27}"/>
          </ac:spMkLst>
        </pc:spChg>
      </pc:sldChg>
      <pc:sldChg chg="addSp delSp modSp new mod">
        <pc:chgData name="Alexandra Weatherstone (North East MSA)" userId="6c92c072-7078-453b-b5f7-58b617b90c28" providerId="ADAL" clId="{22C08B62-4BC4-4DF6-ACB7-04D389999177}" dt="2026-07-29T13:39:27.927" v="214" actId="14100"/>
        <pc:sldMkLst>
          <pc:docMk/>
          <pc:sldMk cId="2659907158" sldId="276"/>
        </pc:sldMkLst>
        <pc:spChg chg="mod">
          <ac:chgData name="Alexandra Weatherstone (North East MSA)" userId="6c92c072-7078-453b-b5f7-58b617b90c28" providerId="ADAL" clId="{22C08B62-4BC4-4DF6-ACB7-04D389999177}" dt="2026-07-29T13:37:17.648" v="201" actId="27636"/>
          <ac:spMkLst>
            <pc:docMk/>
            <pc:sldMk cId="2659907158" sldId="276"/>
            <ac:spMk id="2" creationId="{A77D4E63-B942-BE53-8F23-D0FAC57C38F1}"/>
          </ac:spMkLst>
        </pc:spChg>
        <pc:spChg chg="del">
          <ac:chgData name="Alexandra Weatherstone (North East MSA)" userId="6c92c072-7078-453b-b5f7-58b617b90c28" providerId="ADAL" clId="{22C08B62-4BC4-4DF6-ACB7-04D389999177}" dt="2026-07-29T13:38:39.059" v="205" actId="478"/>
          <ac:spMkLst>
            <pc:docMk/>
            <pc:sldMk cId="2659907158" sldId="276"/>
            <ac:spMk id="3" creationId="{E0A4D974-F818-97BB-AAEB-B1D052E6128F}"/>
          </ac:spMkLst>
        </pc:spChg>
        <pc:spChg chg="del">
          <ac:chgData name="Alexandra Weatherstone (North East MSA)" userId="6c92c072-7078-453b-b5f7-58b617b90c28" providerId="ADAL" clId="{22C08B62-4BC4-4DF6-ACB7-04D389999177}" dt="2026-07-29T13:37:33.428" v="203" actId="478"/>
          <ac:spMkLst>
            <pc:docMk/>
            <pc:sldMk cId="2659907158" sldId="276"/>
            <ac:spMk id="4" creationId="{233652D1-77E1-A78E-00AC-FCBC0C92D235}"/>
          </ac:spMkLst>
        </pc:spChg>
        <pc:spChg chg="add mod">
          <ac:chgData name="Alexandra Weatherstone (North East MSA)" userId="6c92c072-7078-453b-b5f7-58b617b90c28" providerId="ADAL" clId="{22C08B62-4BC4-4DF6-ACB7-04D389999177}" dt="2026-07-29T13:37:41.943" v="204" actId="1076"/>
          <ac:spMkLst>
            <pc:docMk/>
            <pc:sldMk cId="2659907158" sldId="276"/>
            <ac:spMk id="5" creationId="{8423D8A2-E161-F5DF-3064-7F13873038F2}"/>
          </ac:spMkLst>
        </pc:spChg>
        <pc:spChg chg="add mod">
          <ac:chgData name="Alexandra Weatherstone (North East MSA)" userId="6c92c072-7078-453b-b5f7-58b617b90c28" providerId="ADAL" clId="{22C08B62-4BC4-4DF6-ACB7-04D389999177}" dt="2026-07-29T13:39:27.927" v="214" actId="14100"/>
          <ac:spMkLst>
            <pc:docMk/>
            <pc:sldMk cId="2659907158" sldId="276"/>
            <ac:spMk id="8" creationId="{1A6DBE9D-DBCB-A3D1-3E57-03AE10DF7825}"/>
          </ac:spMkLst>
        </pc:spChg>
        <pc:picChg chg="add mod">
          <ac:chgData name="Alexandra Weatherstone (North East MSA)" userId="6c92c072-7078-453b-b5f7-58b617b90c28" providerId="ADAL" clId="{22C08B62-4BC4-4DF6-ACB7-04D389999177}" dt="2026-07-29T13:39:07.084" v="211" actId="1076"/>
          <ac:picMkLst>
            <pc:docMk/>
            <pc:sldMk cId="2659907158" sldId="276"/>
            <ac:picMk id="7" creationId="{7AE5FCB5-DE4E-0CBA-33D6-B4B2006FFF6C}"/>
          </ac:picMkLst>
        </pc:picChg>
      </pc:sldChg>
      <pc:sldChg chg="addSp delSp modSp new mod modNotesTx">
        <pc:chgData name="Alexandra Weatherstone (North East MSA)" userId="6c92c072-7078-453b-b5f7-58b617b90c28" providerId="ADAL" clId="{22C08B62-4BC4-4DF6-ACB7-04D389999177}" dt="2026-07-29T13:41:13.159" v="224"/>
        <pc:sldMkLst>
          <pc:docMk/>
          <pc:sldMk cId="2490362334" sldId="277"/>
        </pc:sldMkLst>
        <pc:spChg chg="mod">
          <ac:chgData name="Alexandra Weatherstone (North East MSA)" userId="6c92c072-7078-453b-b5f7-58b617b90c28" providerId="ADAL" clId="{22C08B62-4BC4-4DF6-ACB7-04D389999177}" dt="2026-07-29T13:40:07.947" v="217" actId="27636"/>
          <ac:spMkLst>
            <pc:docMk/>
            <pc:sldMk cId="2490362334" sldId="277"/>
            <ac:spMk id="2" creationId="{7B4DBE08-2450-BAF2-0129-84E890CED0C6}"/>
          </ac:spMkLst>
        </pc:spChg>
        <pc:spChg chg="del">
          <ac:chgData name="Alexandra Weatherstone (North East MSA)" userId="6c92c072-7078-453b-b5f7-58b617b90c28" providerId="ADAL" clId="{22C08B62-4BC4-4DF6-ACB7-04D389999177}" dt="2026-07-29T13:40:49.394" v="221" actId="478"/>
          <ac:spMkLst>
            <pc:docMk/>
            <pc:sldMk cId="2490362334" sldId="277"/>
            <ac:spMk id="3" creationId="{E719E920-37AC-3707-33C2-65EF00CB4485}"/>
          </ac:spMkLst>
        </pc:spChg>
        <pc:spChg chg="del">
          <ac:chgData name="Alexandra Weatherstone (North East MSA)" userId="6c92c072-7078-453b-b5f7-58b617b90c28" providerId="ADAL" clId="{22C08B62-4BC4-4DF6-ACB7-04D389999177}" dt="2026-07-29T13:40:19.115" v="218" actId="478"/>
          <ac:spMkLst>
            <pc:docMk/>
            <pc:sldMk cId="2490362334" sldId="277"/>
            <ac:spMk id="4" creationId="{8AD9C247-1BCF-E415-D327-B6D7E909948C}"/>
          </ac:spMkLst>
        </pc:spChg>
        <pc:spChg chg="add mod">
          <ac:chgData name="Alexandra Weatherstone (North East MSA)" userId="6c92c072-7078-453b-b5f7-58b617b90c28" providerId="ADAL" clId="{22C08B62-4BC4-4DF6-ACB7-04D389999177}" dt="2026-07-29T13:40:27.606" v="220" actId="1076"/>
          <ac:spMkLst>
            <pc:docMk/>
            <pc:sldMk cId="2490362334" sldId="277"/>
            <ac:spMk id="5" creationId="{CA9697EC-B541-E2E6-FF16-58147E52AC59}"/>
          </ac:spMkLst>
        </pc:spChg>
        <pc:picChg chg="add mod">
          <ac:chgData name="Alexandra Weatherstone (North East MSA)" userId="6c92c072-7078-453b-b5f7-58b617b90c28" providerId="ADAL" clId="{22C08B62-4BC4-4DF6-ACB7-04D389999177}" dt="2026-07-29T13:40:58.985" v="223" actId="1076"/>
          <ac:picMkLst>
            <pc:docMk/>
            <pc:sldMk cId="2490362334" sldId="277"/>
            <ac:picMk id="7" creationId="{EA336CE6-E085-6DE9-3348-0C1C71629C46}"/>
          </ac:picMkLst>
        </pc:picChg>
      </pc:sldChg>
      <pc:sldChg chg="addSp delSp modSp new mod modAnim">
        <pc:chgData name="Alexandra Weatherstone (North East MSA)" userId="6c92c072-7078-453b-b5f7-58b617b90c28" providerId="ADAL" clId="{22C08B62-4BC4-4DF6-ACB7-04D389999177}" dt="2026-07-29T13:43:47.190" v="237" actId="1076"/>
        <pc:sldMkLst>
          <pc:docMk/>
          <pc:sldMk cId="3940873742" sldId="278"/>
        </pc:sldMkLst>
        <pc:spChg chg="mod">
          <ac:chgData name="Alexandra Weatherstone (North East MSA)" userId="6c92c072-7078-453b-b5f7-58b617b90c28" providerId="ADAL" clId="{22C08B62-4BC4-4DF6-ACB7-04D389999177}" dt="2026-07-29T13:42:57.654" v="230" actId="1076"/>
          <ac:spMkLst>
            <pc:docMk/>
            <pc:sldMk cId="3940873742" sldId="278"/>
            <ac:spMk id="2" creationId="{AA8677E1-FF58-27C8-7584-4FA33C7CD6BF}"/>
          </ac:spMkLst>
        </pc:spChg>
        <pc:spChg chg="del">
          <ac:chgData name="Alexandra Weatherstone (North East MSA)" userId="6c92c072-7078-453b-b5f7-58b617b90c28" providerId="ADAL" clId="{22C08B62-4BC4-4DF6-ACB7-04D389999177}" dt="2026-07-29T13:43:21.313" v="234" actId="478"/>
          <ac:spMkLst>
            <pc:docMk/>
            <pc:sldMk cId="3940873742" sldId="278"/>
            <ac:spMk id="3" creationId="{143DCD0E-4DEE-1E38-5298-C3F262787620}"/>
          </ac:spMkLst>
        </pc:spChg>
        <pc:spChg chg="del">
          <ac:chgData name="Alexandra Weatherstone (North East MSA)" userId="6c92c072-7078-453b-b5f7-58b617b90c28" providerId="ADAL" clId="{22C08B62-4BC4-4DF6-ACB7-04D389999177}" dt="2026-07-29T13:42:44.826" v="227" actId="478"/>
          <ac:spMkLst>
            <pc:docMk/>
            <pc:sldMk cId="3940873742" sldId="278"/>
            <ac:spMk id="4" creationId="{3151D242-D459-EF95-9DAA-D2D57D0BB531}"/>
          </ac:spMkLst>
        </pc:spChg>
        <pc:spChg chg="add mod">
          <ac:chgData name="Alexandra Weatherstone (North East MSA)" userId="6c92c072-7078-453b-b5f7-58b617b90c28" providerId="ADAL" clId="{22C08B62-4BC4-4DF6-ACB7-04D389999177}" dt="2026-07-29T13:43:01.459" v="231" actId="1076"/>
          <ac:spMkLst>
            <pc:docMk/>
            <pc:sldMk cId="3940873742" sldId="278"/>
            <ac:spMk id="5" creationId="{353DADA3-B1EE-D63E-7A24-1E5B08613387}"/>
          </ac:spMkLst>
        </pc:spChg>
        <pc:picChg chg="add mod">
          <ac:chgData name="Alexandra Weatherstone (North East MSA)" userId="6c92c072-7078-453b-b5f7-58b617b90c28" providerId="ADAL" clId="{22C08B62-4BC4-4DF6-ACB7-04D389999177}" dt="2026-07-29T13:43:18.302" v="233" actId="1076"/>
          <ac:picMkLst>
            <pc:docMk/>
            <pc:sldMk cId="3940873742" sldId="278"/>
            <ac:picMk id="7" creationId="{2CCC43E1-A901-492D-A88A-00A2562ABD4B}"/>
          </ac:picMkLst>
        </pc:picChg>
        <pc:picChg chg="add mod">
          <ac:chgData name="Alexandra Weatherstone (North East MSA)" userId="6c92c072-7078-453b-b5f7-58b617b90c28" providerId="ADAL" clId="{22C08B62-4BC4-4DF6-ACB7-04D389999177}" dt="2026-07-29T13:43:47.190" v="237" actId="1076"/>
          <ac:picMkLst>
            <pc:docMk/>
            <pc:sldMk cId="3940873742" sldId="278"/>
            <ac:picMk id="8" creationId="{4680D3A6-937E-1210-E2AD-DD249DDC1352}"/>
          </ac:picMkLst>
        </pc:picChg>
      </pc:sldChg>
      <pc:sldChg chg="addSp delSp modSp new mod modAnim">
        <pc:chgData name="Alexandra Weatherstone (North East MSA)" userId="6c92c072-7078-453b-b5f7-58b617b90c28" providerId="ADAL" clId="{22C08B62-4BC4-4DF6-ACB7-04D389999177}" dt="2026-07-29T13:45:26.243" v="249" actId="1076"/>
        <pc:sldMkLst>
          <pc:docMk/>
          <pc:sldMk cId="247838156" sldId="279"/>
        </pc:sldMkLst>
        <pc:spChg chg="mod">
          <ac:chgData name="Alexandra Weatherstone (North East MSA)" userId="6c92c072-7078-453b-b5f7-58b617b90c28" providerId="ADAL" clId="{22C08B62-4BC4-4DF6-ACB7-04D389999177}" dt="2026-07-29T13:44:34.290" v="240" actId="27636"/>
          <ac:spMkLst>
            <pc:docMk/>
            <pc:sldMk cId="247838156" sldId="279"/>
            <ac:spMk id="2" creationId="{DBB88675-16D0-3519-AF7A-3B77BA061F02}"/>
          </ac:spMkLst>
        </pc:spChg>
        <pc:spChg chg="del">
          <ac:chgData name="Alexandra Weatherstone (North East MSA)" userId="6c92c072-7078-453b-b5f7-58b617b90c28" providerId="ADAL" clId="{22C08B62-4BC4-4DF6-ACB7-04D389999177}" dt="2026-07-29T13:44:36.699" v="241" actId="478"/>
          <ac:spMkLst>
            <pc:docMk/>
            <pc:sldMk cId="247838156" sldId="279"/>
            <ac:spMk id="3" creationId="{3C2F36E3-46C7-B8BE-28D3-A1E0A4832632}"/>
          </ac:spMkLst>
        </pc:spChg>
        <pc:spChg chg="del">
          <ac:chgData name="Alexandra Weatherstone (North East MSA)" userId="6c92c072-7078-453b-b5f7-58b617b90c28" providerId="ADAL" clId="{22C08B62-4BC4-4DF6-ACB7-04D389999177}" dt="2026-07-29T13:44:46.393" v="242" actId="478"/>
          <ac:spMkLst>
            <pc:docMk/>
            <pc:sldMk cId="247838156" sldId="279"/>
            <ac:spMk id="4" creationId="{7E06805D-310E-7261-CC9F-26AADAFA4322}"/>
          </ac:spMkLst>
        </pc:spChg>
        <pc:spChg chg="add mod">
          <ac:chgData name="Alexandra Weatherstone (North East MSA)" userId="6c92c072-7078-453b-b5f7-58b617b90c28" providerId="ADAL" clId="{22C08B62-4BC4-4DF6-ACB7-04D389999177}" dt="2026-07-29T13:44:53.027" v="244" actId="1076"/>
          <ac:spMkLst>
            <pc:docMk/>
            <pc:sldMk cId="247838156" sldId="279"/>
            <ac:spMk id="5" creationId="{62DED50B-388C-14B2-5E18-B9EF9ADAEBE3}"/>
          </ac:spMkLst>
        </pc:spChg>
        <pc:picChg chg="add mod">
          <ac:chgData name="Alexandra Weatherstone (North East MSA)" userId="6c92c072-7078-453b-b5f7-58b617b90c28" providerId="ADAL" clId="{22C08B62-4BC4-4DF6-ACB7-04D389999177}" dt="2026-07-29T13:45:08.992" v="246" actId="1076"/>
          <ac:picMkLst>
            <pc:docMk/>
            <pc:sldMk cId="247838156" sldId="279"/>
            <ac:picMk id="7" creationId="{1047DF49-2C26-1417-F65A-0C03F98DF1C0}"/>
          </ac:picMkLst>
        </pc:picChg>
        <pc:picChg chg="add mod">
          <ac:chgData name="Alexandra Weatherstone (North East MSA)" userId="6c92c072-7078-453b-b5f7-58b617b90c28" providerId="ADAL" clId="{22C08B62-4BC4-4DF6-ACB7-04D389999177}" dt="2026-07-29T13:45:26.243" v="249" actId="1076"/>
          <ac:picMkLst>
            <pc:docMk/>
            <pc:sldMk cId="247838156" sldId="279"/>
            <ac:picMk id="8" creationId="{FF91DB77-2EC7-86D9-43DA-E17965255D09}"/>
          </ac:picMkLst>
        </pc:picChg>
      </pc:sldChg>
      <pc:sldChg chg="addSp modSp new mod">
        <pc:chgData name="Alexandra Weatherstone (North East MSA)" userId="6c92c072-7078-453b-b5f7-58b617b90c28" providerId="ADAL" clId="{22C08B62-4BC4-4DF6-ACB7-04D389999177}" dt="2026-07-29T13:47:26.222" v="263" actId="1076"/>
        <pc:sldMkLst>
          <pc:docMk/>
          <pc:sldMk cId="1718329317" sldId="280"/>
        </pc:sldMkLst>
        <pc:spChg chg="mod">
          <ac:chgData name="Alexandra Weatherstone (North East MSA)" userId="6c92c072-7078-453b-b5f7-58b617b90c28" providerId="ADAL" clId="{22C08B62-4BC4-4DF6-ACB7-04D389999177}" dt="2026-07-29T13:46:21.252" v="253" actId="14100"/>
          <ac:spMkLst>
            <pc:docMk/>
            <pc:sldMk cId="1718329317" sldId="280"/>
            <ac:spMk id="2" creationId="{E27E5243-C469-4999-F11E-634BBC5C9E8F}"/>
          </ac:spMkLst>
        </pc:spChg>
        <pc:spChg chg="add mod">
          <ac:chgData name="Alexandra Weatherstone (North East MSA)" userId="6c92c072-7078-453b-b5f7-58b617b90c28" providerId="ADAL" clId="{22C08B62-4BC4-4DF6-ACB7-04D389999177}" dt="2026-07-29T13:47:26.222" v="263" actId="1076"/>
          <ac:spMkLst>
            <pc:docMk/>
            <pc:sldMk cId="1718329317" sldId="280"/>
            <ac:spMk id="4" creationId="{EED5DFAF-9462-58D9-CB11-3E37678B19CA}"/>
          </ac:spMkLst>
        </pc:spChg>
        <pc:picChg chg="add mod">
          <ac:chgData name="Alexandra Weatherstone (North East MSA)" userId="6c92c072-7078-453b-b5f7-58b617b90c28" providerId="ADAL" clId="{22C08B62-4BC4-4DF6-ACB7-04D389999177}" dt="2026-07-29T13:46:46.508" v="256" actId="1076"/>
          <ac:picMkLst>
            <pc:docMk/>
            <pc:sldMk cId="1718329317" sldId="280"/>
            <ac:picMk id="3" creationId="{AAA82D31-2FE2-2D67-BB62-920ECED1CF4D}"/>
          </ac:picMkLst>
        </pc:picChg>
      </pc:sldChg>
      <pc:sldChg chg="addSp delSp modSp new mod modClrScheme modAnim chgLayout">
        <pc:chgData name="Alexandra Weatherstone (North East MSA)" userId="6c92c072-7078-453b-b5f7-58b617b90c28" providerId="ADAL" clId="{22C08B62-4BC4-4DF6-ACB7-04D389999177}" dt="2026-07-29T13:49:40.627" v="279" actId="1076"/>
        <pc:sldMkLst>
          <pc:docMk/>
          <pc:sldMk cId="3980993803" sldId="281"/>
        </pc:sldMkLst>
        <pc:spChg chg="mod ord">
          <ac:chgData name="Alexandra Weatherstone (North East MSA)" userId="6c92c072-7078-453b-b5f7-58b617b90c28" providerId="ADAL" clId="{22C08B62-4BC4-4DF6-ACB7-04D389999177}" dt="2026-07-29T13:49:40.627" v="279" actId="1076"/>
          <ac:spMkLst>
            <pc:docMk/>
            <pc:sldMk cId="3980993803" sldId="281"/>
            <ac:spMk id="2" creationId="{C734E3F6-C695-C77E-949A-A72963C4B252}"/>
          </ac:spMkLst>
        </pc:spChg>
        <pc:spChg chg="del">
          <ac:chgData name="Alexandra Weatherstone (North East MSA)" userId="6c92c072-7078-453b-b5f7-58b617b90c28" providerId="ADAL" clId="{22C08B62-4BC4-4DF6-ACB7-04D389999177}" dt="2026-07-29T13:48:27.077" v="271" actId="478"/>
          <ac:spMkLst>
            <pc:docMk/>
            <pc:sldMk cId="3980993803" sldId="281"/>
            <ac:spMk id="3" creationId="{092202B7-0B37-7A14-47FC-569588069708}"/>
          </ac:spMkLst>
        </pc:spChg>
        <pc:spChg chg="del">
          <ac:chgData name="Alexandra Weatherstone (North East MSA)" userId="6c92c072-7078-453b-b5f7-58b617b90c28" providerId="ADAL" clId="{22C08B62-4BC4-4DF6-ACB7-04D389999177}" dt="2026-07-29T13:48:11.309" v="267" actId="478"/>
          <ac:spMkLst>
            <pc:docMk/>
            <pc:sldMk cId="3980993803" sldId="281"/>
            <ac:spMk id="4" creationId="{974E87D9-6DA9-77C4-3CE2-F99C852BBCC1}"/>
          </ac:spMkLst>
        </pc:spChg>
        <pc:spChg chg="add mod">
          <ac:chgData name="Alexandra Weatherstone (North East MSA)" userId="6c92c072-7078-453b-b5f7-58b617b90c28" providerId="ADAL" clId="{22C08B62-4BC4-4DF6-ACB7-04D389999177}" dt="2026-07-29T13:49:33.486" v="278" actId="1076"/>
          <ac:spMkLst>
            <pc:docMk/>
            <pc:sldMk cId="3980993803" sldId="281"/>
            <ac:spMk id="5" creationId="{5C5B2AED-E979-880E-15CA-5CF03FC30ED1}"/>
          </ac:spMkLst>
        </pc:spChg>
        <pc:spChg chg="mod">
          <ac:chgData name="Alexandra Weatherstone (North East MSA)" userId="6c92c072-7078-453b-b5f7-58b617b90c28" providerId="ADAL" clId="{22C08B62-4BC4-4DF6-ACB7-04D389999177}" dt="2026-07-29T13:48:42.298" v="272"/>
          <ac:spMkLst>
            <pc:docMk/>
            <pc:sldMk cId="3980993803" sldId="281"/>
            <ac:spMk id="8" creationId="{DD5EE418-868B-B001-54B4-538FA0B96E62}"/>
          </ac:spMkLst>
        </pc:spChg>
        <pc:spChg chg="mod">
          <ac:chgData name="Alexandra Weatherstone (North East MSA)" userId="6c92c072-7078-453b-b5f7-58b617b90c28" providerId="ADAL" clId="{22C08B62-4BC4-4DF6-ACB7-04D389999177}" dt="2026-07-29T13:48:42.298" v="272"/>
          <ac:spMkLst>
            <pc:docMk/>
            <pc:sldMk cId="3980993803" sldId="281"/>
            <ac:spMk id="9" creationId="{78774268-9970-5D19-009F-2809968B756E}"/>
          </ac:spMkLst>
        </pc:spChg>
        <pc:spChg chg="mod">
          <ac:chgData name="Alexandra Weatherstone (North East MSA)" userId="6c92c072-7078-453b-b5f7-58b617b90c28" providerId="ADAL" clId="{22C08B62-4BC4-4DF6-ACB7-04D389999177}" dt="2026-07-29T13:48:42.298" v="272"/>
          <ac:spMkLst>
            <pc:docMk/>
            <pc:sldMk cId="3980993803" sldId="281"/>
            <ac:spMk id="10" creationId="{8FEB0B8E-6C8B-E18C-323E-097F7F6B4C73}"/>
          </ac:spMkLst>
        </pc:spChg>
        <pc:spChg chg="mod">
          <ac:chgData name="Alexandra Weatherstone (North East MSA)" userId="6c92c072-7078-453b-b5f7-58b617b90c28" providerId="ADAL" clId="{22C08B62-4BC4-4DF6-ACB7-04D389999177}" dt="2026-07-29T13:48:42.298" v="272"/>
          <ac:spMkLst>
            <pc:docMk/>
            <pc:sldMk cId="3980993803" sldId="281"/>
            <ac:spMk id="13" creationId="{F65EC1EE-FE21-131C-6D10-86B79133D197}"/>
          </ac:spMkLst>
        </pc:spChg>
        <pc:spChg chg="mod">
          <ac:chgData name="Alexandra Weatherstone (North East MSA)" userId="6c92c072-7078-453b-b5f7-58b617b90c28" providerId="ADAL" clId="{22C08B62-4BC4-4DF6-ACB7-04D389999177}" dt="2026-07-29T13:48:42.298" v="272"/>
          <ac:spMkLst>
            <pc:docMk/>
            <pc:sldMk cId="3980993803" sldId="281"/>
            <ac:spMk id="14" creationId="{9C7CC70C-9266-B96C-6761-C72DCD666683}"/>
          </ac:spMkLst>
        </pc:spChg>
        <pc:spChg chg="mod">
          <ac:chgData name="Alexandra Weatherstone (North East MSA)" userId="6c92c072-7078-453b-b5f7-58b617b90c28" providerId="ADAL" clId="{22C08B62-4BC4-4DF6-ACB7-04D389999177}" dt="2026-07-29T13:48:42.298" v="272"/>
          <ac:spMkLst>
            <pc:docMk/>
            <pc:sldMk cId="3980993803" sldId="281"/>
            <ac:spMk id="15" creationId="{8DC38807-3F0A-9710-A35C-6BA27D337D1A}"/>
          </ac:spMkLst>
        </pc:spChg>
        <pc:spChg chg="mod">
          <ac:chgData name="Alexandra Weatherstone (North East MSA)" userId="6c92c072-7078-453b-b5f7-58b617b90c28" providerId="ADAL" clId="{22C08B62-4BC4-4DF6-ACB7-04D389999177}" dt="2026-07-29T13:48:42.298" v="272"/>
          <ac:spMkLst>
            <pc:docMk/>
            <pc:sldMk cId="3980993803" sldId="281"/>
            <ac:spMk id="16" creationId="{5FC53EE6-9286-5830-1655-D6C7B3482F66}"/>
          </ac:spMkLst>
        </pc:spChg>
        <pc:spChg chg="mod">
          <ac:chgData name="Alexandra Weatherstone (North East MSA)" userId="6c92c072-7078-453b-b5f7-58b617b90c28" providerId="ADAL" clId="{22C08B62-4BC4-4DF6-ACB7-04D389999177}" dt="2026-07-29T13:48:42.298" v="272"/>
          <ac:spMkLst>
            <pc:docMk/>
            <pc:sldMk cId="3980993803" sldId="281"/>
            <ac:spMk id="19" creationId="{B0F1C991-9495-1EA5-2796-31198B12949B}"/>
          </ac:spMkLst>
        </pc:spChg>
        <pc:spChg chg="mod">
          <ac:chgData name="Alexandra Weatherstone (North East MSA)" userId="6c92c072-7078-453b-b5f7-58b617b90c28" providerId="ADAL" clId="{22C08B62-4BC4-4DF6-ACB7-04D389999177}" dt="2026-07-29T13:48:42.298" v="272"/>
          <ac:spMkLst>
            <pc:docMk/>
            <pc:sldMk cId="3980993803" sldId="281"/>
            <ac:spMk id="20" creationId="{9F883717-EB4E-A59B-250F-09DE1AA84684}"/>
          </ac:spMkLst>
        </pc:spChg>
        <pc:spChg chg="mod">
          <ac:chgData name="Alexandra Weatherstone (North East MSA)" userId="6c92c072-7078-453b-b5f7-58b617b90c28" providerId="ADAL" clId="{22C08B62-4BC4-4DF6-ACB7-04D389999177}" dt="2026-07-29T13:48:42.298" v="272"/>
          <ac:spMkLst>
            <pc:docMk/>
            <pc:sldMk cId="3980993803" sldId="281"/>
            <ac:spMk id="21" creationId="{9D6B1E28-BD6C-0130-BBC9-C466843246D4}"/>
          </ac:spMkLst>
        </pc:spChg>
        <pc:grpChg chg="mod">
          <ac:chgData name="Alexandra Weatherstone (North East MSA)" userId="6c92c072-7078-453b-b5f7-58b617b90c28" providerId="ADAL" clId="{22C08B62-4BC4-4DF6-ACB7-04D389999177}" dt="2026-07-29T13:48:49.017" v="274" actId="14100"/>
          <ac:grpSpMkLst>
            <pc:docMk/>
            <pc:sldMk cId="3980993803" sldId="281"/>
            <ac:grpSpMk id="6" creationId="{54C62B3E-0C88-659A-09F8-60C7C8927B1A}"/>
          </ac:grpSpMkLst>
        </pc:grpChg>
        <pc:grpChg chg="mod">
          <ac:chgData name="Alexandra Weatherstone (North East MSA)" userId="6c92c072-7078-453b-b5f7-58b617b90c28" providerId="ADAL" clId="{22C08B62-4BC4-4DF6-ACB7-04D389999177}" dt="2026-07-29T13:48:49.017" v="274" actId="14100"/>
          <ac:grpSpMkLst>
            <pc:docMk/>
            <pc:sldMk cId="3980993803" sldId="281"/>
            <ac:grpSpMk id="12" creationId="{D0BC9A23-C21B-0202-AB4C-F79DBFD0F573}"/>
          </ac:grpSpMkLst>
        </pc:grpChg>
        <pc:grpChg chg="mod">
          <ac:chgData name="Alexandra Weatherstone (North East MSA)" userId="6c92c072-7078-453b-b5f7-58b617b90c28" providerId="ADAL" clId="{22C08B62-4BC4-4DF6-ACB7-04D389999177}" dt="2026-07-29T13:48:49.017" v="274" actId="14100"/>
          <ac:grpSpMkLst>
            <pc:docMk/>
            <pc:sldMk cId="3980993803" sldId="281"/>
            <ac:grpSpMk id="18" creationId="{E10B2788-7FFF-1166-FBCF-73F0BFFF4315}"/>
          </ac:grpSpMkLst>
        </pc:grpChg>
      </pc:sldChg>
      <pc:sldChg chg="addSp modSp new mod">
        <pc:chgData name="Alexandra Weatherstone (North East MSA)" userId="6c92c072-7078-453b-b5f7-58b617b90c28" providerId="ADAL" clId="{22C08B62-4BC4-4DF6-ACB7-04D389999177}" dt="2026-07-29T16:33:48.989" v="285" actId="14100"/>
        <pc:sldMkLst>
          <pc:docMk/>
          <pc:sldMk cId="2975674504" sldId="282"/>
        </pc:sldMkLst>
        <pc:picChg chg="add mod">
          <ac:chgData name="Alexandra Weatherstone (North East MSA)" userId="6c92c072-7078-453b-b5f7-58b617b90c28" providerId="ADAL" clId="{22C08B62-4BC4-4DF6-ACB7-04D389999177}" dt="2026-07-29T16:33:48.989" v="285" actId="14100"/>
          <ac:picMkLst>
            <pc:docMk/>
            <pc:sldMk cId="2975674504" sldId="282"/>
            <ac:picMk id="4" creationId="{4779AC9F-F1BC-486B-FF06-06B108464FE7}"/>
          </ac:picMkLst>
        </pc:picChg>
      </pc:sldChg>
      <pc:sldChg chg="addSp modSp new mod modAnim">
        <pc:chgData name="Alexandra Weatherstone (North East MSA)" userId="6c92c072-7078-453b-b5f7-58b617b90c28" providerId="ADAL" clId="{22C08B62-4BC4-4DF6-ACB7-04D389999177}" dt="2026-07-29T16:35:42.123" v="294" actId="1076"/>
        <pc:sldMkLst>
          <pc:docMk/>
          <pc:sldMk cId="1094059224" sldId="283"/>
        </pc:sldMkLst>
        <pc:spChg chg="mod">
          <ac:chgData name="Alexandra Weatherstone (North East MSA)" userId="6c92c072-7078-453b-b5f7-58b617b90c28" providerId="ADAL" clId="{22C08B62-4BC4-4DF6-ACB7-04D389999177}" dt="2026-07-29T16:35:16.998" v="290" actId="1076"/>
          <ac:spMkLst>
            <pc:docMk/>
            <pc:sldMk cId="1094059224" sldId="283"/>
            <ac:spMk id="2" creationId="{68D5AD4E-FA7E-0C12-CA3C-DAD574244AAE}"/>
          </ac:spMkLst>
        </pc:spChg>
        <pc:graphicFrameChg chg="add mod">
          <ac:chgData name="Alexandra Weatherstone (North East MSA)" userId="6c92c072-7078-453b-b5f7-58b617b90c28" providerId="ADAL" clId="{22C08B62-4BC4-4DF6-ACB7-04D389999177}" dt="2026-07-29T16:35:42.123" v="294" actId="1076"/>
          <ac:graphicFrameMkLst>
            <pc:docMk/>
            <pc:sldMk cId="1094059224" sldId="283"/>
            <ac:graphicFrameMk id="3" creationId="{06289C86-85CE-F1F8-11F6-EA723C0DF850}"/>
          </ac:graphicFrameMkLst>
        </pc:graphicFrameChg>
      </pc:sldChg>
      <pc:sldChg chg="addSp modSp new mod">
        <pc:chgData name="Alexandra Weatherstone (North East MSA)" userId="6c92c072-7078-453b-b5f7-58b617b90c28" providerId="ADAL" clId="{22C08B62-4BC4-4DF6-ACB7-04D389999177}" dt="2026-07-29T16:36:53.363" v="307" actId="404"/>
        <pc:sldMkLst>
          <pc:docMk/>
          <pc:sldMk cId="1966482837" sldId="284"/>
        </pc:sldMkLst>
        <pc:spChg chg="mod">
          <ac:chgData name="Alexandra Weatherstone (North East MSA)" userId="6c92c072-7078-453b-b5f7-58b617b90c28" providerId="ADAL" clId="{22C08B62-4BC4-4DF6-ACB7-04D389999177}" dt="2026-07-29T16:36:36.762" v="299" actId="1076"/>
          <ac:spMkLst>
            <pc:docMk/>
            <pc:sldMk cId="1966482837" sldId="284"/>
            <ac:spMk id="2" creationId="{796835B3-9642-F2F1-B0FF-71EC7AD9EC16}"/>
          </ac:spMkLst>
        </pc:spChg>
        <pc:spChg chg="add mod">
          <ac:chgData name="Alexandra Weatherstone (North East MSA)" userId="6c92c072-7078-453b-b5f7-58b617b90c28" providerId="ADAL" clId="{22C08B62-4BC4-4DF6-ACB7-04D389999177}" dt="2026-07-29T16:36:53.363" v="307" actId="404"/>
          <ac:spMkLst>
            <pc:docMk/>
            <pc:sldMk cId="1966482837" sldId="284"/>
            <ac:spMk id="3" creationId="{F4D8F429-BAD1-C928-7158-A069B70F389F}"/>
          </ac:spMkLst>
        </pc:spChg>
      </pc:sldChg>
      <pc:sldChg chg="delSp modSp new mod">
        <pc:chgData name="Alexandra Weatherstone (North East MSA)" userId="6c92c072-7078-453b-b5f7-58b617b90c28" providerId="ADAL" clId="{22C08B62-4BC4-4DF6-ACB7-04D389999177}" dt="2026-07-29T16:38:27.738" v="326" actId="1076"/>
        <pc:sldMkLst>
          <pc:docMk/>
          <pc:sldMk cId="1720258190" sldId="285"/>
        </pc:sldMkLst>
        <pc:spChg chg="mod">
          <ac:chgData name="Alexandra Weatherstone (North East MSA)" userId="6c92c072-7078-453b-b5f7-58b617b90c28" providerId="ADAL" clId="{22C08B62-4BC4-4DF6-ACB7-04D389999177}" dt="2026-07-29T16:37:38.368" v="320" actId="20577"/>
          <ac:spMkLst>
            <pc:docMk/>
            <pc:sldMk cId="1720258190" sldId="285"/>
            <ac:spMk id="2" creationId="{78AD181F-EA32-9081-35CD-AAC3AA13E489}"/>
          </ac:spMkLst>
        </pc:spChg>
        <pc:spChg chg="mod">
          <ac:chgData name="Alexandra Weatherstone (North East MSA)" userId="6c92c072-7078-453b-b5f7-58b617b90c28" providerId="ADAL" clId="{22C08B62-4BC4-4DF6-ACB7-04D389999177}" dt="2026-07-29T16:38:27.738" v="326" actId="1076"/>
          <ac:spMkLst>
            <pc:docMk/>
            <pc:sldMk cId="1720258190" sldId="285"/>
            <ac:spMk id="3" creationId="{61552B3E-4D30-3293-A8D5-8D8851422DFF}"/>
          </ac:spMkLst>
        </pc:spChg>
        <pc:spChg chg="del">
          <ac:chgData name="Alexandra Weatherstone (North East MSA)" userId="6c92c072-7078-453b-b5f7-58b617b90c28" providerId="ADAL" clId="{22C08B62-4BC4-4DF6-ACB7-04D389999177}" dt="2026-07-29T16:38:04.849" v="322" actId="478"/>
          <ac:spMkLst>
            <pc:docMk/>
            <pc:sldMk cId="1720258190" sldId="285"/>
            <ac:spMk id="4" creationId="{1E051EC4-7EC3-F080-06EE-FD10A676641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C7111-BACD-4209-8D6D-6808A7DA85A7}" type="doc">
      <dgm:prSet loTypeId="urn:microsoft.com/office/officeart/2005/8/layout/hProcess9" loCatId="process" qsTypeId="urn:microsoft.com/office/officeart/2005/8/quickstyle/simple1" qsCatId="simple" csTypeId="urn:microsoft.com/office/officeart/2005/8/colors/accent2_2" csCatId="accent2" phldr="1"/>
      <dgm:spPr/>
    </dgm:pt>
    <dgm:pt modelId="{01F5B80B-F159-4310-B945-DF0082BEE354}">
      <dgm:prSet phldrT="[Text]" custT="1"/>
      <dgm:spPr>
        <a:solidFill>
          <a:srgbClr val="8F3E8D"/>
        </a:solidFill>
      </dgm:spPr>
      <dgm:t>
        <a:bodyPr/>
        <a:lstStyle/>
        <a:p>
          <a:endParaRPr lang="en-GB" sz="3200" dirty="0"/>
        </a:p>
      </dgm:t>
    </dgm:pt>
    <dgm:pt modelId="{71C9B174-884A-4BB9-B61E-51FB02FB0C4C}" type="parTrans" cxnId="{943947CA-05A9-49A2-8D6D-34E7469D4EC4}">
      <dgm:prSet/>
      <dgm:spPr/>
      <dgm:t>
        <a:bodyPr/>
        <a:lstStyle/>
        <a:p>
          <a:endParaRPr lang="en-GB" sz="3200"/>
        </a:p>
      </dgm:t>
    </dgm:pt>
    <dgm:pt modelId="{EAB0AAA6-F27B-49B4-A896-42CE01F1AFC6}" type="sibTrans" cxnId="{943947CA-05A9-49A2-8D6D-34E7469D4EC4}">
      <dgm:prSet/>
      <dgm:spPr/>
      <dgm:t>
        <a:bodyPr/>
        <a:lstStyle/>
        <a:p>
          <a:endParaRPr lang="en-GB" sz="3200"/>
        </a:p>
      </dgm:t>
    </dgm:pt>
    <dgm:pt modelId="{B15A925E-1822-4F32-B1F0-089C16A605E7}">
      <dgm:prSet phldrT="[Text]" custT="1"/>
      <dgm:spPr>
        <a:solidFill>
          <a:srgbClr val="8F3E8D"/>
        </a:solidFill>
      </dgm:spPr>
      <dgm:t>
        <a:bodyPr/>
        <a:lstStyle/>
        <a:p>
          <a:endParaRPr lang="en-GB" sz="3200" dirty="0"/>
        </a:p>
      </dgm:t>
    </dgm:pt>
    <dgm:pt modelId="{0F5F29C8-83CF-45E0-95A5-8E4E5EBBBE5B}" type="parTrans" cxnId="{105ECBEA-29C7-4627-BD44-F434749C2F70}">
      <dgm:prSet/>
      <dgm:spPr/>
      <dgm:t>
        <a:bodyPr/>
        <a:lstStyle/>
        <a:p>
          <a:endParaRPr lang="en-GB" sz="3200"/>
        </a:p>
      </dgm:t>
    </dgm:pt>
    <dgm:pt modelId="{9DCC3300-B3D7-44AF-9B74-2178DDE8719F}" type="sibTrans" cxnId="{105ECBEA-29C7-4627-BD44-F434749C2F70}">
      <dgm:prSet/>
      <dgm:spPr/>
      <dgm:t>
        <a:bodyPr/>
        <a:lstStyle/>
        <a:p>
          <a:endParaRPr lang="en-GB" sz="3200"/>
        </a:p>
      </dgm:t>
    </dgm:pt>
    <dgm:pt modelId="{025F30E9-D0B1-416C-AD54-992B89C100A3}">
      <dgm:prSet phldrT="[Text]" custT="1"/>
      <dgm:spPr>
        <a:solidFill>
          <a:srgbClr val="8F3E8D"/>
        </a:solidFill>
      </dgm:spPr>
      <dgm:t>
        <a:bodyPr/>
        <a:lstStyle/>
        <a:p>
          <a:endParaRPr lang="en-GB" sz="3200" dirty="0"/>
        </a:p>
      </dgm:t>
    </dgm:pt>
    <dgm:pt modelId="{77264B3E-51CA-43D6-AE2E-772B874368C4}" type="parTrans" cxnId="{818F9977-D2E9-487E-8309-08F558F9FA97}">
      <dgm:prSet/>
      <dgm:spPr/>
      <dgm:t>
        <a:bodyPr/>
        <a:lstStyle/>
        <a:p>
          <a:endParaRPr lang="en-GB" sz="3200"/>
        </a:p>
      </dgm:t>
    </dgm:pt>
    <dgm:pt modelId="{7FD5013F-7140-4B4A-92C3-4890C37B1B30}" type="sibTrans" cxnId="{818F9977-D2E9-487E-8309-08F558F9FA97}">
      <dgm:prSet/>
      <dgm:spPr/>
      <dgm:t>
        <a:bodyPr/>
        <a:lstStyle/>
        <a:p>
          <a:endParaRPr lang="en-GB" sz="3200"/>
        </a:p>
      </dgm:t>
    </dgm:pt>
    <dgm:pt modelId="{B62E5C21-2A3B-471B-BC6E-E0765BFF8841}">
      <dgm:prSet custT="1"/>
      <dgm:spPr>
        <a:solidFill>
          <a:srgbClr val="8F3E8D"/>
        </a:solidFill>
      </dgm:spPr>
      <dgm:t>
        <a:bodyPr/>
        <a:lstStyle/>
        <a:p>
          <a:endParaRPr lang="en-GB" sz="3200" dirty="0"/>
        </a:p>
      </dgm:t>
    </dgm:pt>
    <dgm:pt modelId="{1B66937D-8409-445D-9715-6BD2D724B49E}" type="parTrans" cxnId="{E39B10DA-EEF5-40D6-AB33-F9FB87399085}">
      <dgm:prSet/>
      <dgm:spPr/>
      <dgm:t>
        <a:bodyPr/>
        <a:lstStyle/>
        <a:p>
          <a:endParaRPr lang="en-GB" sz="3200"/>
        </a:p>
      </dgm:t>
    </dgm:pt>
    <dgm:pt modelId="{59F14208-0F91-4C97-A84A-D21A2CA5F12D}" type="sibTrans" cxnId="{E39B10DA-EEF5-40D6-AB33-F9FB87399085}">
      <dgm:prSet/>
      <dgm:spPr/>
      <dgm:t>
        <a:bodyPr/>
        <a:lstStyle/>
        <a:p>
          <a:endParaRPr lang="en-GB" sz="3200"/>
        </a:p>
      </dgm:t>
    </dgm:pt>
    <dgm:pt modelId="{EA6ADB9E-F9BD-402C-B073-7DF316D536D9}" type="pres">
      <dgm:prSet presAssocID="{50BC7111-BACD-4209-8D6D-6808A7DA85A7}" presName="CompostProcess" presStyleCnt="0">
        <dgm:presLayoutVars>
          <dgm:dir/>
          <dgm:resizeHandles val="exact"/>
        </dgm:presLayoutVars>
      </dgm:prSet>
      <dgm:spPr/>
    </dgm:pt>
    <dgm:pt modelId="{B8751913-97F4-475C-A207-37ED509F267E}" type="pres">
      <dgm:prSet presAssocID="{50BC7111-BACD-4209-8D6D-6808A7DA85A7}" presName="arrow" presStyleLbl="bgShp" presStyleIdx="0" presStyleCnt="1"/>
      <dgm:spPr>
        <a:solidFill>
          <a:srgbClr val="8F3E8D">
            <a:alpha val="40000"/>
          </a:srgbClr>
        </a:solidFill>
      </dgm:spPr>
    </dgm:pt>
    <dgm:pt modelId="{D6F2BB33-FFF6-40AC-A62C-201E8EF1A46B}" type="pres">
      <dgm:prSet presAssocID="{50BC7111-BACD-4209-8D6D-6808A7DA85A7}" presName="linearProcess" presStyleCnt="0"/>
      <dgm:spPr/>
    </dgm:pt>
    <dgm:pt modelId="{1BFB816D-06F1-4359-B9EA-9AC3C7DFEF3B}" type="pres">
      <dgm:prSet presAssocID="{01F5B80B-F159-4310-B945-DF0082BEE354}" presName="textNode" presStyleLbl="node1" presStyleIdx="0" presStyleCnt="4">
        <dgm:presLayoutVars>
          <dgm:bulletEnabled val="1"/>
        </dgm:presLayoutVars>
      </dgm:prSet>
      <dgm:spPr/>
    </dgm:pt>
    <dgm:pt modelId="{34A8A516-E78D-4FD5-80F7-628790159D7D}" type="pres">
      <dgm:prSet presAssocID="{EAB0AAA6-F27B-49B4-A896-42CE01F1AFC6}" presName="sibTrans" presStyleCnt="0"/>
      <dgm:spPr/>
    </dgm:pt>
    <dgm:pt modelId="{79354F8C-37A8-48AA-9BDC-341859F27C0E}" type="pres">
      <dgm:prSet presAssocID="{B62E5C21-2A3B-471B-BC6E-E0765BFF8841}" presName="textNode" presStyleLbl="node1" presStyleIdx="1" presStyleCnt="4">
        <dgm:presLayoutVars>
          <dgm:bulletEnabled val="1"/>
        </dgm:presLayoutVars>
      </dgm:prSet>
      <dgm:spPr/>
    </dgm:pt>
    <dgm:pt modelId="{B35C407E-EA0C-4240-8F72-398DB1F82514}" type="pres">
      <dgm:prSet presAssocID="{59F14208-0F91-4C97-A84A-D21A2CA5F12D}" presName="sibTrans" presStyleCnt="0"/>
      <dgm:spPr/>
    </dgm:pt>
    <dgm:pt modelId="{88D79766-4C8E-4639-9A4D-A099549F179A}" type="pres">
      <dgm:prSet presAssocID="{B15A925E-1822-4F32-B1F0-089C16A605E7}" presName="textNode" presStyleLbl="node1" presStyleIdx="2" presStyleCnt="4">
        <dgm:presLayoutVars>
          <dgm:bulletEnabled val="1"/>
        </dgm:presLayoutVars>
      </dgm:prSet>
      <dgm:spPr/>
    </dgm:pt>
    <dgm:pt modelId="{73918058-656D-4293-8866-9EBAFF39D378}" type="pres">
      <dgm:prSet presAssocID="{9DCC3300-B3D7-44AF-9B74-2178DDE8719F}" presName="sibTrans" presStyleCnt="0"/>
      <dgm:spPr/>
    </dgm:pt>
    <dgm:pt modelId="{731C620F-C5C7-4C22-A632-C0A49E5B5B53}" type="pres">
      <dgm:prSet presAssocID="{025F30E9-D0B1-416C-AD54-992B89C100A3}" presName="textNode" presStyleLbl="node1" presStyleIdx="3" presStyleCnt="4">
        <dgm:presLayoutVars>
          <dgm:bulletEnabled val="1"/>
        </dgm:presLayoutVars>
      </dgm:prSet>
      <dgm:spPr/>
    </dgm:pt>
  </dgm:ptLst>
  <dgm:cxnLst>
    <dgm:cxn modelId="{85493D03-21A5-4C08-91A7-F89380417B9C}" type="presOf" srcId="{025F30E9-D0B1-416C-AD54-992B89C100A3}" destId="{731C620F-C5C7-4C22-A632-C0A49E5B5B53}" srcOrd="0" destOrd="0" presId="urn:microsoft.com/office/officeart/2005/8/layout/hProcess9"/>
    <dgm:cxn modelId="{B7E93268-FFB5-4F19-B3A2-58393837BABF}" type="presOf" srcId="{01F5B80B-F159-4310-B945-DF0082BEE354}" destId="{1BFB816D-06F1-4359-B9EA-9AC3C7DFEF3B}" srcOrd="0" destOrd="0" presId="urn:microsoft.com/office/officeart/2005/8/layout/hProcess9"/>
    <dgm:cxn modelId="{818F9977-D2E9-487E-8309-08F558F9FA97}" srcId="{50BC7111-BACD-4209-8D6D-6808A7DA85A7}" destId="{025F30E9-D0B1-416C-AD54-992B89C100A3}" srcOrd="3" destOrd="0" parTransId="{77264B3E-51CA-43D6-AE2E-772B874368C4}" sibTransId="{7FD5013F-7140-4B4A-92C3-4890C37B1B30}"/>
    <dgm:cxn modelId="{70983C80-A0AD-493D-BEF5-896DDEE3B03F}" type="presOf" srcId="{B62E5C21-2A3B-471B-BC6E-E0765BFF8841}" destId="{79354F8C-37A8-48AA-9BDC-341859F27C0E}" srcOrd="0" destOrd="0" presId="urn:microsoft.com/office/officeart/2005/8/layout/hProcess9"/>
    <dgm:cxn modelId="{943947CA-05A9-49A2-8D6D-34E7469D4EC4}" srcId="{50BC7111-BACD-4209-8D6D-6808A7DA85A7}" destId="{01F5B80B-F159-4310-B945-DF0082BEE354}" srcOrd="0" destOrd="0" parTransId="{71C9B174-884A-4BB9-B61E-51FB02FB0C4C}" sibTransId="{EAB0AAA6-F27B-49B4-A896-42CE01F1AFC6}"/>
    <dgm:cxn modelId="{FF6511CD-502F-4DB2-8C28-06A818C9AC05}" type="presOf" srcId="{B15A925E-1822-4F32-B1F0-089C16A605E7}" destId="{88D79766-4C8E-4639-9A4D-A099549F179A}" srcOrd="0" destOrd="0" presId="urn:microsoft.com/office/officeart/2005/8/layout/hProcess9"/>
    <dgm:cxn modelId="{CBDDC6D1-48C5-4E86-A0D6-241B7A5DCAC3}" type="presOf" srcId="{50BC7111-BACD-4209-8D6D-6808A7DA85A7}" destId="{EA6ADB9E-F9BD-402C-B073-7DF316D536D9}" srcOrd="0" destOrd="0" presId="urn:microsoft.com/office/officeart/2005/8/layout/hProcess9"/>
    <dgm:cxn modelId="{E39B10DA-EEF5-40D6-AB33-F9FB87399085}" srcId="{50BC7111-BACD-4209-8D6D-6808A7DA85A7}" destId="{B62E5C21-2A3B-471B-BC6E-E0765BFF8841}" srcOrd="1" destOrd="0" parTransId="{1B66937D-8409-445D-9715-6BD2D724B49E}" sibTransId="{59F14208-0F91-4C97-A84A-D21A2CA5F12D}"/>
    <dgm:cxn modelId="{105ECBEA-29C7-4627-BD44-F434749C2F70}" srcId="{50BC7111-BACD-4209-8D6D-6808A7DA85A7}" destId="{B15A925E-1822-4F32-B1F0-089C16A605E7}" srcOrd="2" destOrd="0" parTransId="{0F5F29C8-83CF-45E0-95A5-8E4E5EBBBE5B}" sibTransId="{9DCC3300-B3D7-44AF-9B74-2178DDE8719F}"/>
    <dgm:cxn modelId="{9F1130C2-1AFA-421A-9A94-D24C4357479E}" type="presParOf" srcId="{EA6ADB9E-F9BD-402C-B073-7DF316D536D9}" destId="{B8751913-97F4-475C-A207-37ED509F267E}" srcOrd="0" destOrd="0" presId="urn:microsoft.com/office/officeart/2005/8/layout/hProcess9"/>
    <dgm:cxn modelId="{0CD9BB7E-CA4D-4C0F-B02F-865DA9A204E4}" type="presParOf" srcId="{EA6ADB9E-F9BD-402C-B073-7DF316D536D9}" destId="{D6F2BB33-FFF6-40AC-A62C-201E8EF1A46B}" srcOrd="1" destOrd="0" presId="urn:microsoft.com/office/officeart/2005/8/layout/hProcess9"/>
    <dgm:cxn modelId="{E7B72A18-3E00-4E0C-8D91-8563ED544EF7}" type="presParOf" srcId="{D6F2BB33-FFF6-40AC-A62C-201E8EF1A46B}" destId="{1BFB816D-06F1-4359-B9EA-9AC3C7DFEF3B}" srcOrd="0" destOrd="0" presId="urn:microsoft.com/office/officeart/2005/8/layout/hProcess9"/>
    <dgm:cxn modelId="{96024AA6-2802-4C42-BA95-0A28C835B67A}" type="presParOf" srcId="{D6F2BB33-FFF6-40AC-A62C-201E8EF1A46B}" destId="{34A8A516-E78D-4FD5-80F7-628790159D7D}" srcOrd="1" destOrd="0" presId="urn:microsoft.com/office/officeart/2005/8/layout/hProcess9"/>
    <dgm:cxn modelId="{ED3872FA-DB86-4BA2-BD65-922C0416F150}" type="presParOf" srcId="{D6F2BB33-FFF6-40AC-A62C-201E8EF1A46B}" destId="{79354F8C-37A8-48AA-9BDC-341859F27C0E}" srcOrd="2" destOrd="0" presId="urn:microsoft.com/office/officeart/2005/8/layout/hProcess9"/>
    <dgm:cxn modelId="{4C7EF277-D5C7-4071-AF54-9A0F69427446}" type="presParOf" srcId="{D6F2BB33-FFF6-40AC-A62C-201E8EF1A46B}" destId="{B35C407E-EA0C-4240-8F72-398DB1F82514}" srcOrd="3" destOrd="0" presId="urn:microsoft.com/office/officeart/2005/8/layout/hProcess9"/>
    <dgm:cxn modelId="{4B7C9B5F-9E51-4386-9050-C6B795DF1F57}" type="presParOf" srcId="{D6F2BB33-FFF6-40AC-A62C-201E8EF1A46B}" destId="{88D79766-4C8E-4639-9A4D-A099549F179A}" srcOrd="4" destOrd="0" presId="urn:microsoft.com/office/officeart/2005/8/layout/hProcess9"/>
    <dgm:cxn modelId="{F3EFAE38-F80B-46CB-942F-927168142D87}" type="presParOf" srcId="{D6F2BB33-FFF6-40AC-A62C-201E8EF1A46B}" destId="{73918058-656D-4293-8866-9EBAFF39D378}" srcOrd="5" destOrd="0" presId="urn:microsoft.com/office/officeart/2005/8/layout/hProcess9"/>
    <dgm:cxn modelId="{A8E1F81C-2D8F-4A4D-9FFF-3E3C66AFCD25}" type="presParOf" srcId="{D6F2BB33-FFF6-40AC-A62C-201E8EF1A46B}" destId="{731C620F-C5C7-4C22-A632-C0A49E5B5B53}" srcOrd="6" destOrd="0" presId="urn:microsoft.com/office/officeart/2005/8/layout/hProcess9"/>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BC7111-BACD-4209-8D6D-6808A7DA85A7}" type="doc">
      <dgm:prSet loTypeId="urn:microsoft.com/office/officeart/2005/8/layout/hProcess9" loCatId="process" qsTypeId="urn:microsoft.com/office/officeart/2005/8/quickstyle/simple1" qsCatId="simple" csTypeId="urn:microsoft.com/office/officeart/2005/8/colors/accent2_2" csCatId="accent2" phldr="1"/>
      <dgm:spPr/>
    </dgm:pt>
    <dgm:pt modelId="{01F5B80B-F159-4310-B945-DF0082BEE354}">
      <dgm:prSet phldrT="[Text]" custT="1"/>
      <dgm:spPr>
        <a:solidFill>
          <a:schemeClr val="accent5"/>
        </a:solidFill>
      </dgm:spPr>
      <dgm:t>
        <a:bodyPr/>
        <a:lstStyle/>
        <a:p>
          <a:endParaRPr lang="en-GB" sz="3200" dirty="0"/>
        </a:p>
      </dgm:t>
    </dgm:pt>
    <dgm:pt modelId="{71C9B174-884A-4BB9-B61E-51FB02FB0C4C}" type="parTrans" cxnId="{943947CA-05A9-49A2-8D6D-34E7469D4EC4}">
      <dgm:prSet/>
      <dgm:spPr/>
      <dgm:t>
        <a:bodyPr/>
        <a:lstStyle/>
        <a:p>
          <a:endParaRPr lang="en-GB" sz="3200"/>
        </a:p>
      </dgm:t>
    </dgm:pt>
    <dgm:pt modelId="{EAB0AAA6-F27B-49B4-A896-42CE01F1AFC6}" type="sibTrans" cxnId="{943947CA-05A9-49A2-8D6D-34E7469D4EC4}">
      <dgm:prSet/>
      <dgm:spPr/>
      <dgm:t>
        <a:bodyPr/>
        <a:lstStyle/>
        <a:p>
          <a:endParaRPr lang="en-GB" sz="3200"/>
        </a:p>
      </dgm:t>
    </dgm:pt>
    <dgm:pt modelId="{B15A925E-1822-4F32-B1F0-089C16A605E7}">
      <dgm:prSet phldrT="[Text]" custT="1"/>
      <dgm:spPr>
        <a:solidFill>
          <a:schemeClr val="accent5"/>
        </a:solidFill>
      </dgm:spPr>
      <dgm:t>
        <a:bodyPr/>
        <a:lstStyle/>
        <a:p>
          <a:endParaRPr lang="en-GB" sz="3200" dirty="0"/>
        </a:p>
      </dgm:t>
    </dgm:pt>
    <dgm:pt modelId="{0F5F29C8-83CF-45E0-95A5-8E4E5EBBBE5B}" type="parTrans" cxnId="{105ECBEA-29C7-4627-BD44-F434749C2F70}">
      <dgm:prSet/>
      <dgm:spPr/>
      <dgm:t>
        <a:bodyPr/>
        <a:lstStyle/>
        <a:p>
          <a:endParaRPr lang="en-GB" sz="3200"/>
        </a:p>
      </dgm:t>
    </dgm:pt>
    <dgm:pt modelId="{9DCC3300-B3D7-44AF-9B74-2178DDE8719F}" type="sibTrans" cxnId="{105ECBEA-29C7-4627-BD44-F434749C2F70}">
      <dgm:prSet/>
      <dgm:spPr/>
      <dgm:t>
        <a:bodyPr/>
        <a:lstStyle/>
        <a:p>
          <a:endParaRPr lang="en-GB" sz="3200"/>
        </a:p>
      </dgm:t>
    </dgm:pt>
    <dgm:pt modelId="{025F30E9-D0B1-416C-AD54-992B89C100A3}">
      <dgm:prSet phldrT="[Text]" custT="1"/>
      <dgm:spPr>
        <a:solidFill>
          <a:schemeClr val="accent5"/>
        </a:solidFill>
      </dgm:spPr>
      <dgm:t>
        <a:bodyPr/>
        <a:lstStyle/>
        <a:p>
          <a:endParaRPr lang="en-GB" sz="3200" dirty="0"/>
        </a:p>
      </dgm:t>
    </dgm:pt>
    <dgm:pt modelId="{77264B3E-51CA-43D6-AE2E-772B874368C4}" type="parTrans" cxnId="{818F9977-D2E9-487E-8309-08F558F9FA97}">
      <dgm:prSet/>
      <dgm:spPr/>
      <dgm:t>
        <a:bodyPr/>
        <a:lstStyle/>
        <a:p>
          <a:endParaRPr lang="en-GB" sz="3200"/>
        </a:p>
      </dgm:t>
    </dgm:pt>
    <dgm:pt modelId="{7FD5013F-7140-4B4A-92C3-4890C37B1B30}" type="sibTrans" cxnId="{818F9977-D2E9-487E-8309-08F558F9FA97}">
      <dgm:prSet/>
      <dgm:spPr/>
      <dgm:t>
        <a:bodyPr/>
        <a:lstStyle/>
        <a:p>
          <a:endParaRPr lang="en-GB" sz="3200"/>
        </a:p>
      </dgm:t>
    </dgm:pt>
    <dgm:pt modelId="{B62E5C21-2A3B-471B-BC6E-E0765BFF8841}">
      <dgm:prSet custT="1"/>
      <dgm:spPr>
        <a:solidFill>
          <a:schemeClr val="accent5"/>
        </a:solidFill>
      </dgm:spPr>
      <dgm:t>
        <a:bodyPr/>
        <a:lstStyle/>
        <a:p>
          <a:endParaRPr lang="en-GB" sz="3200" dirty="0"/>
        </a:p>
      </dgm:t>
    </dgm:pt>
    <dgm:pt modelId="{1B66937D-8409-445D-9715-6BD2D724B49E}" type="parTrans" cxnId="{E39B10DA-EEF5-40D6-AB33-F9FB87399085}">
      <dgm:prSet/>
      <dgm:spPr/>
      <dgm:t>
        <a:bodyPr/>
        <a:lstStyle/>
        <a:p>
          <a:endParaRPr lang="en-GB" sz="3200"/>
        </a:p>
      </dgm:t>
    </dgm:pt>
    <dgm:pt modelId="{59F14208-0F91-4C97-A84A-D21A2CA5F12D}" type="sibTrans" cxnId="{E39B10DA-EEF5-40D6-AB33-F9FB87399085}">
      <dgm:prSet/>
      <dgm:spPr/>
      <dgm:t>
        <a:bodyPr/>
        <a:lstStyle/>
        <a:p>
          <a:endParaRPr lang="en-GB" sz="3200"/>
        </a:p>
      </dgm:t>
    </dgm:pt>
    <dgm:pt modelId="{EA6ADB9E-F9BD-402C-B073-7DF316D536D9}" type="pres">
      <dgm:prSet presAssocID="{50BC7111-BACD-4209-8D6D-6808A7DA85A7}" presName="CompostProcess" presStyleCnt="0">
        <dgm:presLayoutVars>
          <dgm:dir/>
          <dgm:resizeHandles val="exact"/>
        </dgm:presLayoutVars>
      </dgm:prSet>
      <dgm:spPr/>
    </dgm:pt>
    <dgm:pt modelId="{B8751913-97F4-475C-A207-37ED509F267E}" type="pres">
      <dgm:prSet presAssocID="{50BC7111-BACD-4209-8D6D-6808A7DA85A7}" presName="arrow" presStyleLbl="bgShp" presStyleIdx="0" presStyleCnt="1"/>
      <dgm:spPr>
        <a:solidFill>
          <a:schemeClr val="accent5">
            <a:alpha val="40000"/>
          </a:schemeClr>
        </a:solidFill>
      </dgm:spPr>
    </dgm:pt>
    <dgm:pt modelId="{D6F2BB33-FFF6-40AC-A62C-201E8EF1A46B}" type="pres">
      <dgm:prSet presAssocID="{50BC7111-BACD-4209-8D6D-6808A7DA85A7}" presName="linearProcess" presStyleCnt="0"/>
      <dgm:spPr/>
    </dgm:pt>
    <dgm:pt modelId="{1BFB816D-06F1-4359-B9EA-9AC3C7DFEF3B}" type="pres">
      <dgm:prSet presAssocID="{01F5B80B-F159-4310-B945-DF0082BEE354}" presName="textNode" presStyleLbl="node1" presStyleIdx="0" presStyleCnt="4">
        <dgm:presLayoutVars>
          <dgm:bulletEnabled val="1"/>
        </dgm:presLayoutVars>
      </dgm:prSet>
      <dgm:spPr/>
    </dgm:pt>
    <dgm:pt modelId="{34A8A516-E78D-4FD5-80F7-628790159D7D}" type="pres">
      <dgm:prSet presAssocID="{EAB0AAA6-F27B-49B4-A896-42CE01F1AFC6}" presName="sibTrans" presStyleCnt="0"/>
      <dgm:spPr/>
    </dgm:pt>
    <dgm:pt modelId="{79354F8C-37A8-48AA-9BDC-341859F27C0E}" type="pres">
      <dgm:prSet presAssocID="{B62E5C21-2A3B-471B-BC6E-E0765BFF8841}" presName="textNode" presStyleLbl="node1" presStyleIdx="1" presStyleCnt="4">
        <dgm:presLayoutVars>
          <dgm:bulletEnabled val="1"/>
        </dgm:presLayoutVars>
      </dgm:prSet>
      <dgm:spPr/>
    </dgm:pt>
    <dgm:pt modelId="{B35C407E-EA0C-4240-8F72-398DB1F82514}" type="pres">
      <dgm:prSet presAssocID="{59F14208-0F91-4C97-A84A-D21A2CA5F12D}" presName="sibTrans" presStyleCnt="0"/>
      <dgm:spPr/>
    </dgm:pt>
    <dgm:pt modelId="{88D79766-4C8E-4639-9A4D-A099549F179A}" type="pres">
      <dgm:prSet presAssocID="{B15A925E-1822-4F32-B1F0-089C16A605E7}" presName="textNode" presStyleLbl="node1" presStyleIdx="2" presStyleCnt="4">
        <dgm:presLayoutVars>
          <dgm:bulletEnabled val="1"/>
        </dgm:presLayoutVars>
      </dgm:prSet>
      <dgm:spPr/>
    </dgm:pt>
    <dgm:pt modelId="{73918058-656D-4293-8866-9EBAFF39D378}" type="pres">
      <dgm:prSet presAssocID="{9DCC3300-B3D7-44AF-9B74-2178DDE8719F}" presName="sibTrans" presStyleCnt="0"/>
      <dgm:spPr/>
    </dgm:pt>
    <dgm:pt modelId="{731C620F-C5C7-4C22-A632-C0A49E5B5B53}" type="pres">
      <dgm:prSet presAssocID="{025F30E9-D0B1-416C-AD54-992B89C100A3}" presName="textNode" presStyleLbl="node1" presStyleIdx="3" presStyleCnt="4">
        <dgm:presLayoutVars>
          <dgm:bulletEnabled val="1"/>
        </dgm:presLayoutVars>
      </dgm:prSet>
      <dgm:spPr/>
    </dgm:pt>
  </dgm:ptLst>
  <dgm:cxnLst>
    <dgm:cxn modelId="{85493D03-21A5-4C08-91A7-F89380417B9C}" type="presOf" srcId="{025F30E9-D0B1-416C-AD54-992B89C100A3}" destId="{731C620F-C5C7-4C22-A632-C0A49E5B5B53}" srcOrd="0" destOrd="0" presId="urn:microsoft.com/office/officeart/2005/8/layout/hProcess9"/>
    <dgm:cxn modelId="{B7E93268-FFB5-4F19-B3A2-58393837BABF}" type="presOf" srcId="{01F5B80B-F159-4310-B945-DF0082BEE354}" destId="{1BFB816D-06F1-4359-B9EA-9AC3C7DFEF3B}" srcOrd="0" destOrd="0" presId="urn:microsoft.com/office/officeart/2005/8/layout/hProcess9"/>
    <dgm:cxn modelId="{818F9977-D2E9-487E-8309-08F558F9FA97}" srcId="{50BC7111-BACD-4209-8D6D-6808A7DA85A7}" destId="{025F30E9-D0B1-416C-AD54-992B89C100A3}" srcOrd="3" destOrd="0" parTransId="{77264B3E-51CA-43D6-AE2E-772B874368C4}" sibTransId="{7FD5013F-7140-4B4A-92C3-4890C37B1B30}"/>
    <dgm:cxn modelId="{70983C80-A0AD-493D-BEF5-896DDEE3B03F}" type="presOf" srcId="{B62E5C21-2A3B-471B-BC6E-E0765BFF8841}" destId="{79354F8C-37A8-48AA-9BDC-341859F27C0E}" srcOrd="0" destOrd="0" presId="urn:microsoft.com/office/officeart/2005/8/layout/hProcess9"/>
    <dgm:cxn modelId="{943947CA-05A9-49A2-8D6D-34E7469D4EC4}" srcId="{50BC7111-BACD-4209-8D6D-6808A7DA85A7}" destId="{01F5B80B-F159-4310-B945-DF0082BEE354}" srcOrd="0" destOrd="0" parTransId="{71C9B174-884A-4BB9-B61E-51FB02FB0C4C}" sibTransId="{EAB0AAA6-F27B-49B4-A896-42CE01F1AFC6}"/>
    <dgm:cxn modelId="{FF6511CD-502F-4DB2-8C28-06A818C9AC05}" type="presOf" srcId="{B15A925E-1822-4F32-B1F0-089C16A605E7}" destId="{88D79766-4C8E-4639-9A4D-A099549F179A}" srcOrd="0" destOrd="0" presId="urn:microsoft.com/office/officeart/2005/8/layout/hProcess9"/>
    <dgm:cxn modelId="{CBDDC6D1-48C5-4E86-A0D6-241B7A5DCAC3}" type="presOf" srcId="{50BC7111-BACD-4209-8D6D-6808A7DA85A7}" destId="{EA6ADB9E-F9BD-402C-B073-7DF316D536D9}" srcOrd="0" destOrd="0" presId="urn:microsoft.com/office/officeart/2005/8/layout/hProcess9"/>
    <dgm:cxn modelId="{E39B10DA-EEF5-40D6-AB33-F9FB87399085}" srcId="{50BC7111-BACD-4209-8D6D-6808A7DA85A7}" destId="{B62E5C21-2A3B-471B-BC6E-E0765BFF8841}" srcOrd="1" destOrd="0" parTransId="{1B66937D-8409-445D-9715-6BD2D724B49E}" sibTransId="{59F14208-0F91-4C97-A84A-D21A2CA5F12D}"/>
    <dgm:cxn modelId="{105ECBEA-29C7-4627-BD44-F434749C2F70}" srcId="{50BC7111-BACD-4209-8D6D-6808A7DA85A7}" destId="{B15A925E-1822-4F32-B1F0-089C16A605E7}" srcOrd="2" destOrd="0" parTransId="{0F5F29C8-83CF-45E0-95A5-8E4E5EBBBE5B}" sibTransId="{9DCC3300-B3D7-44AF-9B74-2178DDE8719F}"/>
    <dgm:cxn modelId="{9F1130C2-1AFA-421A-9A94-D24C4357479E}" type="presParOf" srcId="{EA6ADB9E-F9BD-402C-B073-7DF316D536D9}" destId="{B8751913-97F4-475C-A207-37ED509F267E}" srcOrd="0" destOrd="0" presId="urn:microsoft.com/office/officeart/2005/8/layout/hProcess9"/>
    <dgm:cxn modelId="{0CD9BB7E-CA4D-4C0F-B02F-865DA9A204E4}" type="presParOf" srcId="{EA6ADB9E-F9BD-402C-B073-7DF316D536D9}" destId="{D6F2BB33-FFF6-40AC-A62C-201E8EF1A46B}" srcOrd="1" destOrd="0" presId="urn:microsoft.com/office/officeart/2005/8/layout/hProcess9"/>
    <dgm:cxn modelId="{E7B72A18-3E00-4E0C-8D91-8563ED544EF7}" type="presParOf" srcId="{D6F2BB33-FFF6-40AC-A62C-201E8EF1A46B}" destId="{1BFB816D-06F1-4359-B9EA-9AC3C7DFEF3B}" srcOrd="0" destOrd="0" presId="urn:microsoft.com/office/officeart/2005/8/layout/hProcess9"/>
    <dgm:cxn modelId="{96024AA6-2802-4C42-BA95-0A28C835B67A}" type="presParOf" srcId="{D6F2BB33-FFF6-40AC-A62C-201E8EF1A46B}" destId="{34A8A516-E78D-4FD5-80F7-628790159D7D}" srcOrd="1" destOrd="0" presId="urn:microsoft.com/office/officeart/2005/8/layout/hProcess9"/>
    <dgm:cxn modelId="{ED3872FA-DB86-4BA2-BD65-922C0416F150}" type="presParOf" srcId="{D6F2BB33-FFF6-40AC-A62C-201E8EF1A46B}" destId="{79354F8C-37A8-48AA-9BDC-341859F27C0E}" srcOrd="2" destOrd="0" presId="urn:microsoft.com/office/officeart/2005/8/layout/hProcess9"/>
    <dgm:cxn modelId="{4C7EF277-D5C7-4071-AF54-9A0F69427446}" type="presParOf" srcId="{D6F2BB33-FFF6-40AC-A62C-201E8EF1A46B}" destId="{B35C407E-EA0C-4240-8F72-398DB1F82514}" srcOrd="3" destOrd="0" presId="urn:microsoft.com/office/officeart/2005/8/layout/hProcess9"/>
    <dgm:cxn modelId="{4B7C9B5F-9E51-4386-9050-C6B795DF1F57}" type="presParOf" srcId="{D6F2BB33-FFF6-40AC-A62C-201E8EF1A46B}" destId="{88D79766-4C8E-4639-9A4D-A099549F179A}" srcOrd="4" destOrd="0" presId="urn:microsoft.com/office/officeart/2005/8/layout/hProcess9"/>
    <dgm:cxn modelId="{F3EFAE38-F80B-46CB-942F-927168142D87}" type="presParOf" srcId="{D6F2BB33-FFF6-40AC-A62C-201E8EF1A46B}" destId="{73918058-656D-4293-8866-9EBAFF39D378}" srcOrd="5" destOrd="0" presId="urn:microsoft.com/office/officeart/2005/8/layout/hProcess9"/>
    <dgm:cxn modelId="{A8E1F81C-2D8F-4A4D-9FFF-3E3C66AFCD25}" type="presParOf" srcId="{D6F2BB33-FFF6-40AC-A62C-201E8EF1A46B}" destId="{731C620F-C5C7-4C22-A632-C0A49E5B5B53}" srcOrd="6" destOrd="0" presId="urn:microsoft.com/office/officeart/2005/8/layout/hProcess9"/>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C7111-BACD-4209-8D6D-6808A7DA85A7}" type="doc">
      <dgm:prSet loTypeId="urn:microsoft.com/office/officeart/2005/8/layout/hProcess9" loCatId="process" qsTypeId="urn:microsoft.com/office/officeart/2005/8/quickstyle/simple1" qsCatId="simple" csTypeId="urn:microsoft.com/office/officeart/2005/8/colors/accent2_2" csCatId="accent2" phldr="1"/>
      <dgm:spPr/>
    </dgm:pt>
    <dgm:pt modelId="{01F5B80B-F159-4310-B945-DF0082BEE354}">
      <dgm:prSet phldrT="[Text]" custT="1"/>
      <dgm:spPr>
        <a:solidFill>
          <a:schemeClr val="accent4"/>
        </a:solidFill>
      </dgm:spPr>
      <dgm:t>
        <a:bodyPr/>
        <a:lstStyle/>
        <a:p>
          <a:endParaRPr lang="en-GB" sz="3200" dirty="0"/>
        </a:p>
      </dgm:t>
    </dgm:pt>
    <dgm:pt modelId="{71C9B174-884A-4BB9-B61E-51FB02FB0C4C}" type="parTrans" cxnId="{943947CA-05A9-49A2-8D6D-34E7469D4EC4}">
      <dgm:prSet/>
      <dgm:spPr/>
      <dgm:t>
        <a:bodyPr/>
        <a:lstStyle/>
        <a:p>
          <a:endParaRPr lang="en-GB" sz="3200"/>
        </a:p>
      </dgm:t>
    </dgm:pt>
    <dgm:pt modelId="{EAB0AAA6-F27B-49B4-A896-42CE01F1AFC6}" type="sibTrans" cxnId="{943947CA-05A9-49A2-8D6D-34E7469D4EC4}">
      <dgm:prSet/>
      <dgm:spPr/>
      <dgm:t>
        <a:bodyPr/>
        <a:lstStyle/>
        <a:p>
          <a:endParaRPr lang="en-GB" sz="3200"/>
        </a:p>
      </dgm:t>
    </dgm:pt>
    <dgm:pt modelId="{B15A925E-1822-4F32-B1F0-089C16A605E7}">
      <dgm:prSet phldrT="[Text]" custT="1"/>
      <dgm:spPr>
        <a:solidFill>
          <a:schemeClr val="accent4"/>
        </a:solidFill>
      </dgm:spPr>
      <dgm:t>
        <a:bodyPr/>
        <a:lstStyle/>
        <a:p>
          <a:endParaRPr lang="en-GB" sz="3200" dirty="0"/>
        </a:p>
      </dgm:t>
    </dgm:pt>
    <dgm:pt modelId="{0F5F29C8-83CF-45E0-95A5-8E4E5EBBBE5B}" type="parTrans" cxnId="{105ECBEA-29C7-4627-BD44-F434749C2F70}">
      <dgm:prSet/>
      <dgm:spPr/>
      <dgm:t>
        <a:bodyPr/>
        <a:lstStyle/>
        <a:p>
          <a:endParaRPr lang="en-GB" sz="3200"/>
        </a:p>
      </dgm:t>
    </dgm:pt>
    <dgm:pt modelId="{9DCC3300-B3D7-44AF-9B74-2178DDE8719F}" type="sibTrans" cxnId="{105ECBEA-29C7-4627-BD44-F434749C2F70}">
      <dgm:prSet/>
      <dgm:spPr/>
      <dgm:t>
        <a:bodyPr/>
        <a:lstStyle/>
        <a:p>
          <a:endParaRPr lang="en-GB" sz="3200"/>
        </a:p>
      </dgm:t>
    </dgm:pt>
    <dgm:pt modelId="{025F30E9-D0B1-416C-AD54-992B89C100A3}">
      <dgm:prSet phldrT="[Text]" custT="1"/>
      <dgm:spPr>
        <a:solidFill>
          <a:schemeClr val="accent4"/>
        </a:solidFill>
      </dgm:spPr>
      <dgm:t>
        <a:bodyPr/>
        <a:lstStyle/>
        <a:p>
          <a:endParaRPr lang="en-GB" sz="3200" dirty="0"/>
        </a:p>
      </dgm:t>
    </dgm:pt>
    <dgm:pt modelId="{77264B3E-51CA-43D6-AE2E-772B874368C4}" type="parTrans" cxnId="{818F9977-D2E9-487E-8309-08F558F9FA97}">
      <dgm:prSet/>
      <dgm:spPr/>
      <dgm:t>
        <a:bodyPr/>
        <a:lstStyle/>
        <a:p>
          <a:endParaRPr lang="en-GB" sz="3200"/>
        </a:p>
      </dgm:t>
    </dgm:pt>
    <dgm:pt modelId="{7FD5013F-7140-4B4A-92C3-4890C37B1B30}" type="sibTrans" cxnId="{818F9977-D2E9-487E-8309-08F558F9FA97}">
      <dgm:prSet/>
      <dgm:spPr/>
      <dgm:t>
        <a:bodyPr/>
        <a:lstStyle/>
        <a:p>
          <a:endParaRPr lang="en-GB" sz="3200"/>
        </a:p>
      </dgm:t>
    </dgm:pt>
    <dgm:pt modelId="{B62E5C21-2A3B-471B-BC6E-E0765BFF8841}">
      <dgm:prSet custT="1"/>
      <dgm:spPr>
        <a:solidFill>
          <a:schemeClr val="accent4"/>
        </a:solidFill>
      </dgm:spPr>
      <dgm:t>
        <a:bodyPr/>
        <a:lstStyle/>
        <a:p>
          <a:endParaRPr lang="en-GB" sz="3200" dirty="0"/>
        </a:p>
      </dgm:t>
    </dgm:pt>
    <dgm:pt modelId="{1B66937D-8409-445D-9715-6BD2D724B49E}" type="parTrans" cxnId="{E39B10DA-EEF5-40D6-AB33-F9FB87399085}">
      <dgm:prSet/>
      <dgm:spPr/>
      <dgm:t>
        <a:bodyPr/>
        <a:lstStyle/>
        <a:p>
          <a:endParaRPr lang="en-GB" sz="3200"/>
        </a:p>
      </dgm:t>
    </dgm:pt>
    <dgm:pt modelId="{59F14208-0F91-4C97-A84A-D21A2CA5F12D}" type="sibTrans" cxnId="{E39B10DA-EEF5-40D6-AB33-F9FB87399085}">
      <dgm:prSet/>
      <dgm:spPr/>
      <dgm:t>
        <a:bodyPr/>
        <a:lstStyle/>
        <a:p>
          <a:endParaRPr lang="en-GB" sz="3200"/>
        </a:p>
      </dgm:t>
    </dgm:pt>
    <dgm:pt modelId="{EA6ADB9E-F9BD-402C-B073-7DF316D536D9}" type="pres">
      <dgm:prSet presAssocID="{50BC7111-BACD-4209-8D6D-6808A7DA85A7}" presName="CompostProcess" presStyleCnt="0">
        <dgm:presLayoutVars>
          <dgm:dir/>
          <dgm:resizeHandles val="exact"/>
        </dgm:presLayoutVars>
      </dgm:prSet>
      <dgm:spPr/>
    </dgm:pt>
    <dgm:pt modelId="{B8751913-97F4-475C-A207-37ED509F267E}" type="pres">
      <dgm:prSet presAssocID="{50BC7111-BACD-4209-8D6D-6808A7DA85A7}" presName="arrow" presStyleLbl="bgShp" presStyleIdx="0" presStyleCnt="1"/>
      <dgm:spPr>
        <a:solidFill>
          <a:schemeClr val="accent4">
            <a:alpha val="40000"/>
          </a:schemeClr>
        </a:solidFill>
      </dgm:spPr>
    </dgm:pt>
    <dgm:pt modelId="{D6F2BB33-FFF6-40AC-A62C-201E8EF1A46B}" type="pres">
      <dgm:prSet presAssocID="{50BC7111-BACD-4209-8D6D-6808A7DA85A7}" presName="linearProcess" presStyleCnt="0"/>
      <dgm:spPr/>
    </dgm:pt>
    <dgm:pt modelId="{1BFB816D-06F1-4359-B9EA-9AC3C7DFEF3B}" type="pres">
      <dgm:prSet presAssocID="{01F5B80B-F159-4310-B945-DF0082BEE354}" presName="textNode" presStyleLbl="node1" presStyleIdx="0" presStyleCnt="4">
        <dgm:presLayoutVars>
          <dgm:bulletEnabled val="1"/>
        </dgm:presLayoutVars>
      </dgm:prSet>
      <dgm:spPr/>
    </dgm:pt>
    <dgm:pt modelId="{34A8A516-E78D-4FD5-80F7-628790159D7D}" type="pres">
      <dgm:prSet presAssocID="{EAB0AAA6-F27B-49B4-A896-42CE01F1AFC6}" presName="sibTrans" presStyleCnt="0"/>
      <dgm:spPr/>
    </dgm:pt>
    <dgm:pt modelId="{79354F8C-37A8-48AA-9BDC-341859F27C0E}" type="pres">
      <dgm:prSet presAssocID="{B62E5C21-2A3B-471B-BC6E-E0765BFF8841}" presName="textNode" presStyleLbl="node1" presStyleIdx="1" presStyleCnt="4">
        <dgm:presLayoutVars>
          <dgm:bulletEnabled val="1"/>
        </dgm:presLayoutVars>
      </dgm:prSet>
      <dgm:spPr/>
    </dgm:pt>
    <dgm:pt modelId="{B35C407E-EA0C-4240-8F72-398DB1F82514}" type="pres">
      <dgm:prSet presAssocID="{59F14208-0F91-4C97-A84A-D21A2CA5F12D}" presName="sibTrans" presStyleCnt="0"/>
      <dgm:spPr/>
    </dgm:pt>
    <dgm:pt modelId="{88D79766-4C8E-4639-9A4D-A099549F179A}" type="pres">
      <dgm:prSet presAssocID="{B15A925E-1822-4F32-B1F0-089C16A605E7}" presName="textNode" presStyleLbl="node1" presStyleIdx="2" presStyleCnt="4">
        <dgm:presLayoutVars>
          <dgm:bulletEnabled val="1"/>
        </dgm:presLayoutVars>
      </dgm:prSet>
      <dgm:spPr/>
    </dgm:pt>
    <dgm:pt modelId="{73918058-656D-4293-8866-9EBAFF39D378}" type="pres">
      <dgm:prSet presAssocID="{9DCC3300-B3D7-44AF-9B74-2178DDE8719F}" presName="sibTrans" presStyleCnt="0"/>
      <dgm:spPr/>
    </dgm:pt>
    <dgm:pt modelId="{731C620F-C5C7-4C22-A632-C0A49E5B5B53}" type="pres">
      <dgm:prSet presAssocID="{025F30E9-D0B1-416C-AD54-992B89C100A3}" presName="textNode" presStyleLbl="node1" presStyleIdx="3" presStyleCnt="4">
        <dgm:presLayoutVars>
          <dgm:bulletEnabled val="1"/>
        </dgm:presLayoutVars>
      </dgm:prSet>
      <dgm:spPr/>
    </dgm:pt>
  </dgm:ptLst>
  <dgm:cxnLst>
    <dgm:cxn modelId="{85493D03-21A5-4C08-91A7-F89380417B9C}" type="presOf" srcId="{025F30E9-D0B1-416C-AD54-992B89C100A3}" destId="{731C620F-C5C7-4C22-A632-C0A49E5B5B53}" srcOrd="0" destOrd="0" presId="urn:microsoft.com/office/officeart/2005/8/layout/hProcess9"/>
    <dgm:cxn modelId="{B7E93268-FFB5-4F19-B3A2-58393837BABF}" type="presOf" srcId="{01F5B80B-F159-4310-B945-DF0082BEE354}" destId="{1BFB816D-06F1-4359-B9EA-9AC3C7DFEF3B}" srcOrd="0" destOrd="0" presId="urn:microsoft.com/office/officeart/2005/8/layout/hProcess9"/>
    <dgm:cxn modelId="{818F9977-D2E9-487E-8309-08F558F9FA97}" srcId="{50BC7111-BACD-4209-8D6D-6808A7DA85A7}" destId="{025F30E9-D0B1-416C-AD54-992B89C100A3}" srcOrd="3" destOrd="0" parTransId="{77264B3E-51CA-43D6-AE2E-772B874368C4}" sibTransId="{7FD5013F-7140-4B4A-92C3-4890C37B1B30}"/>
    <dgm:cxn modelId="{70983C80-A0AD-493D-BEF5-896DDEE3B03F}" type="presOf" srcId="{B62E5C21-2A3B-471B-BC6E-E0765BFF8841}" destId="{79354F8C-37A8-48AA-9BDC-341859F27C0E}" srcOrd="0" destOrd="0" presId="urn:microsoft.com/office/officeart/2005/8/layout/hProcess9"/>
    <dgm:cxn modelId="{943947CA-05A9-49A2-8D6D-34E7469D4EC4}" srcId="{50BC7111-BACD-4209-8D6D-6808A7DA85A7}" destId="{01F5B80B-F159-4310-B945-DF0082BEE354}" srcOrd="0" destOrd="0" parTransId="{71C9B174-884A-4BB9-B61E-51FB02FB0C4C}" sibTransId="{EAB0AAA6-F27B-49B4-A896-42CE01F1AFC6}"/>
    <dgm:cxn modelId="{FF6511CD-502F-4DB2-8C28-06A818C9AC05}" type="presOf" srcId="{B15A925E-1822-4F32-B1F0-089C16A605E7}" destId="{88D79766-4C8E-4639-9A4D-A099549F179A}" srcOrd="0" destOrd="0" presId="urn:microsoft.com/office/officeart/2005/8/layout/hProcess9"/>
    <dgm:cxn modelId="{CBDDC6D1-48C5-4E86-A0D6-241B7A5DCAC3}" type="presOf" srcId="{50BC7111-BACD-4209-8D6D-6808A7DA85A7}" destId="{EA6ADB9E-F9BD-402C-B073-7DF316D536D9}" srcOrd="0" destOrd="0" presId="urn:microsoft.com/office/officeart/2005/8/layout/hProcess9"/>
    <dgm:cxn modelId="{E39B10DA-EEF5-40D6-AB33-F9FB87399085}" srcId="{50BC7111-BACD-4209-8D6D-6808A7DA85A7}" destId="{B62E5C21-2A3B-471B-BC6E-E0765BFF8841}" srcOrd="1" destOrd="0" parTransId="{1B66937D-8409-445D-9715-6BD2D724B49E}" sibTransId="{59F14208-0F91-4C97-A84A-D21A2CA5F12D}"/>
    <dgm:cxn modelId="{105ECBEA-29C7-4627-BD44-F434749C2F70}" srcId="{50BC7111-BACD-4209-8D6D-6808A7DA85A7}" destId="{B15A925E-1822-4F32-B1F0-089C16A605E7}" srcOrd="2" destOrd="0" parTransId="{0F5F29C8-83CF-45E0-95A5-8E4E5EBBBE5B}" sibTransId="{9DCC3300-B3D7-44AF-9B74-2178DDE8719F}"/>
    <dgm:cxn modelId="{9F1130C2-1AFA-421A-9A94-D24C4357479E}" type="presParOf" srcId="{EA6ADB9E-F9BD-402C-B073-7DF316D536D9}" destId="{B8751913-97F4-475C-A207-37ED509F267E}" srcOrd="0" destOrd="0" presId="urn:microsoft.com/office/officeart/2005/8/layout/hProcess9"/>
    <dgm:cxn modelId="{0CD9BB7E-CA4D-4C0F-B02F-865DA9A204E4}" type="presParOf" srcId="{EA6ADB9E-F9BD-402C-B073-7DF316D536D9}" destId="{D6F2BB33-FFF6-40AC-A62C-201E8EF1A46B}" srcOrd="1" destOrd="0" presId="urn:microsoft.com/office/officeart/2005/8/layout/hProcess9"/>
    <dgm:cxn modelId="{E7B72A18-3E00-4E0C-8D91-8563ED544EF7}" type="presParOf" srcId="{D6F2BB33-FFF6-40AC-A62C-201E8EF1A46B}" destId="{1BFB816D-06F1-4359-B9EA-9AC3C7DFEF3B}" srcOrd="0" destOrd="0" presId="urn:microsoft.com/office/officeart/2005/8/layout/hProcess9"/>
    <dgm:cxn modelId="{96024AA6-2802-4C42-BA95-0A28C835B67A}" type="presParOf" srcId="{D6F2BB33-FFF6-40AC-A62C-201E8EF1A46B}" destId="{34A8A516-E78D-4FD5-80F7-628790159D7D}" srcOrd="1" destOrd="0" presId="urn:microsoft.com/office/officeart/2005/8/layout/hProcess9"/>
    <dgm:cxn modelId="{ED3872FA-DB86-4BA2-BD65-922C0416F150}" type="presParOf" srcId="{D6F2BB33-FFF6-40AC-A62C-201E8EF1A46B}" destId="{79354F8C-37A8-48AA-9BDC-341859F27C0E}" srcOrd="2" destOrd="0" presId="urn:microsoft.com/office/officeart/2005/8/layout/hProcess9"/>
    <dgm:cxn modelId="{4C7EF277-D5C7-4071-AF54-9A0F69427446}" type="presParOf" srcId="{D6F2BB33-FFF6-40AC-A62C-201E8EF1A46B}" destId="{B35C407E-EA0C-4240-8F72-398DB1F82514}" srcOrd="3" destOrd="0" presId="urn:microsoft.com/office/officeart/2005/8/layout/hProcess9"/>
    <dgm:cxn modelId="{4B7C9B5F-9E51-4386-9050-C6B795DF1F57}" type="presParOf" srcId="{D6F2BB33-FFF6-40AC-A62C-201E8EF1A46B}" destId="{88D79766-4C8E-4639-9A4D-A099549F179A}" srcOrd="4" destOrd="0" presId="urn:microsoft.com/office/officeart/2005/8/layout/hProcess9"/>
    <dgm:cxn modelId="{F3EFAE38-F80B-46CB-942F-927168142D87}" type="presParOf" srcId="{D6F2BB33-FFF6-40AC-A62C-201E8EF1A46B}" destId="{73918058-656D-4293-8866-9EBAFF39D378}" srcOrd="5" destOrd="0" presId="urn:microsoft.com/office/officeart/2005/8/layout/hProcess9"/>
    <dgm:cxn modelId="{A8E1F81C-2D8F-4A4D-9FFF-3E3C66AFCD25}" type="presParOf" srcId="{D6F2BB33-FFF6-40AC-A62C-201E8EF1A46B}" destId="{731C620F-C5C7-4C22-A632-C0A49E5B5B53}" srcOrd="6" destOrd="0" presId="urn:microsoft.com/office/officeart/2005/8/layout/hProcess9"/>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BC7111-BACD-4209-8D6D-6808A7DA85A7}" type="doc">
      <dgm:prSet loTypeId="urn:microsoft.com/office/officeart/2005/8/layout/hProcess9" loCatId="process" qsTypeId="urn:microsoft.com/office/officeart/2005/8/quickstyle/simple1" qsCatId="simple" csTypeId="urn:microsoft.com/office/officeart/2005/8/colors/accent2_2" csCatId="accent2" phldr="1"/>
      <dgm:spPr/>
    </dgm:pt>
    <dgm:pt modelId="{01F5B80B-F159-4310-B945-DF0082BEE354}">
      <dgm:prSet phldrT="[Text]" custT="1"/>
      <dgm:spPr>
        <a:solidFill>
          <a:schemeClr val="accent6"/>
        </a:solidFill>
      </dgm:spPr>
      <dgm:t>
        <a:bodyPr/>
        <a:lstStyle/>
        <a:p>
          <a:endParaRPr lang="en-GB" sz="3200" dirty="0"/>
        </a:p>
      </dgm:t>
    </dgm:pt>
    <dgm:pt modelId="{71C9B174-884A-4BB9-B61E-51FB02FB0C4C}" type="parTrans" cxnId="{943947CA-05A9-49A2-8D6D-34E7469D4EC4}">
      <dgm:prSet/>
      <dgm:spPr/>
      <dgm:t>
        <a:bodyPr/>
        <a:lstStyle/>
        <a:p>
          <a:endParaRPr lang="en-GB" sz="3200"/>
        </a:p>
      </dgm:t>
    </dgm:pt>
    <dgm:pt modelId="{EAB0AAA6-F27B-49B4-A896-42CE01F1AFC6}" type="sibTrans" cxnId="{943947CA-05A9-49A2-8D6D-34E7469D4EC4}">
      <dgm:prSet/>
      <dgm:spPr/>
      <dgm:t>
        <a:bodyPr/>
        <a:lstStyle/>
        <a:p>
          <a:endParaRPr lang="en-GB" sz="3200"/>
        </a:p>
      </dgm:t>
    </dgm:pt>
    <dgm:pt modelId="{B15A925E-1822-4F32-B1F0-089C16A605E7}">
      <dgm:prSet phldrT="[Text]" custT="1"/>
      <dgm:spPr>
        <a:solidFill>
          <a:schemeClr val="accent6"/>
        </a:solidFill>
      </dgm:spPr>
      <dgm:t>
        <a:bodyPr/>
        <a:lstStyle/>
        <a:p>
          <a:endParaRPr lang="en-GB" sz="3200" dirty="0"/>
        </a:p>
      </dgm:t>
    </dgm:pt>
    <dgm:pt modelId="{0F5F29C8-83CF-45E0-95A5-8E4E5EBBBE5B}" type="parTrans" cxnId="{105ECBEA-29C7-4627-BD44-F434749C2F70}">
      <dgm:prSet/>
      <dgm:spPr/>
      <dgm:t>
        <a:bodyPr/>
        <a:lstStyle/>
        <a:p>
          <a:endParaRPr lang="en-GB" sz="3200"/>
        </a:p>
      </dgm:t>
    </dgm:pt>
    <dgm:pt modelId="{9DCC3300-B3D7-44AF-9B74-2178DDE8719F}" type="sibTrans" cxnId="{105ECBEA-29C7-4627-BD44-F434749C2F70}">
      <dgm:prSet/>
      <dgm:spPr/>
      <dgm:t>
        <a:bodyPr/>
        <a:lstStyle/>
        <a:p>
          <a:endParaRPr lang="en-GB" sz="3200"/>
        </a:p>
      </dgm:t>
    </dgm:pt>
    <dgm:pt modelId="{025F30E9-D0B1-416C-AD54-992B89C100A3}">
      <dgm:prSet phldrT="[Text]" custT="1"/>
      <dgm:spPr>
        <a:solidFill>
          <a:schemeClr val="accent6"/>
        </a:solidFill>
      </dgm:spPr>
      <dgm:t>
        <a:bodyPr/>
        <a:lstStyle/>
        <a:p>
          <a:endParaRPr lang="en-GB" sz="3200" dirty="0"/>
        </a:p>
      </dgm:t>
    </dgm:pt>
    <dgm:pt modelId="{77264B3E-51CA-43D6-AE2E-772B874368C4}" type="parTrans" cxnId="{818F9977-D2E9-487E-8309-08F558F9FA97}">
      <dgm:prSet/>
      <dgm:spPr/>
      <dgm:t>
        <a:bodyPr/>
        <a:lstStyle/>
        <a:p>
          <a:endParaRPr lang="en-GB" sz="3200"/>
        </a:p>
      </dgm:t>
    </dgm:pt>
    <dgm:pt modelId="{7FD5013F-7140-4B4A-92C3-4890C37B1B30}" type="sibTrans" cxnId="{818F9977-D2E9-487E-8309-08F558F9FA97}">
      <dgm:prSet/>
      <dgm:spPr/>
      <dgm:t>
        <a:bodyPr/>
        <a:lstStyle/>
        <a:p>
          <a:endParaRPr lang="en-GB" sz="3200"/>
        </a:p>
      </dgm:t>
    </dgm:pt>
    <dgm:pt modelId="{B62E5C21-2A3B-471B-BC6E-E0765BFF8841}">
      <dgm:prSet custT="1"/>
      <dgm:spPr>
        <a:solidFill>
          <a:schemeClr val="accent6"/>
        </a:solidFill>
      </dgm:spPr>
      <dgm:t>
        <a:bodyPr/>
        <a:lstStyle/>
        <a:p>
          <a:endParaRPr lang="en-GB" sz="3200" dirty="0"/>
        </a:p>
      </dgm:t>
    </dgm:pt>
    <dgm:pt modelId="{1B66937D-8409-445D-9715-6BD2D724B49E}" type="parTrans" cxnId="{E39B10DA-EEF5-40D6-AB33-F9FB87399085}">
      <dgm:prSet/>
      <dgm:spPr/>
      <dgm:t>
        <a:bodyPr/>
        <a:lstStyle/>
        <a:p>
          <a:endParaRPr lang="en-GB" sz="3200"/>
        </a:p>
      </dgm:t>
    </dgm:pt>
    <dgm:pt modelId="{59F14208-0F91-4C97-A84A-D21A2CA5F12D}" type="sibTrans" cxnId="{E39B10DA-EEF5-40D6-AB33-F9FB87399085}">
      <dgm:prSet/>
      <dgm:spPr/>
      <dgm:t>
        <a:bodyPr/>
        <a:lstStyle/>
        <a:p>
          <a:endParaRPr lang="en-GB" sz="3200"/>
        </a:p>
      </dgm:t>
    </dgm:pt>
    <dgm:pt modelId="{EA6ADB9E-F9BD-402C-B073-7DF316D536D9}" type="pres">
      <dgm:prSet presAssocID="{50BC7111-BACD-4209-8D6D-6808A7DA85A7}" presName="CompostProcess" presStyleCnt="0">
        <dgm:presLayoutVars>
          <dgm:dir/>
          <dgm:resizeHandles val="exact"/>
        </dgm:presLayoutVars>
      </dgm:prSet>
      <dgm:spPr/>
    </dgm:pt>
    <dgm:pt modelId="{B8751913-97F4-475C-A207-37ED509F267E}" type="pres">
      <dgm:prSet presAssocID="{50BC7111-BACD-4209-8D6D-6808A7DA85A7}" presName="arrow" presStyleLbl="bgShp" presStyleIdx="0" presStyleCnt="1"/>
      <dgm:spPr>
        <a:solidFill>
          <a:schemeClr val="accent6">
            <a:alpha val="40000"/>
          </a:schemeClr>
        </a:solidFill>
      </dgm:spPr>
    </dgm:pt>
    <dgm:pt modelId="{D6F2BB33-FFF6-40AC-A62C-201E8EF1A46B}" type="pres">
      <dgm:prSet presAssocID="{50BC7111-BACD-4209-8D6D-6808A7DA85A7}" presName="linearProcess" presStyleCnt="0"/>
      <dgm:spPr/>
    </dgm:pt>
    <dgm:pt modelId="{1BFB816D-06F1-4359-B9EA-9AC3C7DFEF3B}" type="pres">
      <dgm:prSet presAssocID="{01F5B80B-F159-4310-B945-DF0082BEE354}" presName="textNode" presStyleLbl="node1" presStyleIdx="0" presStyleCnt="4">
        <dgm:presLayoutVars>
          <dgm:bulletEnabled val="1"/>
        </dgm:presLayoutVars>
      </dgm:prSet>
      <dgm:spPr/>
    </dgm:pt>
    <dgm:pt modelId="{34A8A516-E78D-4FD5-80F7-628790159D7D}" type="pres">
      <dgm:prSet presAssocID="{EAB0AAA6-F27B-49B4-A896-42CE01F1AFC6}" presName="sibTrans" presStyleCnt="0"/>
      <dgm:spPr/>
    </dgm:pt>
    <dgm:pt modelId="{79354F8C-37A8-48AA-9BDC-341859F27C0E}" type="pres">
      <dgm:prSet presAssocID="{B62E5C21-2A3B-471B-BC6E-E0765BFF8841}" presName="textNode" presStyleLbl="node1" presStyleIdx="1" presStyleCnt="4">
        <dgm:presLayoutVars>
          <dgm:bulletEnabled val="1"/>
        </dgm:presLayoutVars>
      </dgm:prSet>
      <dgm:spPr/>
    </dgm:pt>
    <dgm:pt modelId="{B35C407E-EA0C-4240-8F72-398DB1F82514}" type="pres">
      <dgm:prSet presAssocID="{59F14208-0F91-4C97-A84A-D21A2CA5F12D}" presName="sibTrans" presStyleCnt="0"/>
      <dgm:spPr/>
    </dgm:pt>
    <dgm:pt modelId="{88D79766-4C8E-4639-9A4D-A099549F179A}" type="pres">
      <dgm:prSet presAssocID="{B15A925E-1822-4F32-B1F0-089C16A605E7}" presName="textNode" presStyleLbl="node1" presStyleIdx="2" presStyleCnt="4">
        <dgm:presLayoutVars>
          <dgm:bulletEnabled val="1"/>
        </dgm:presLayoutVars>
      </dgm:prSet>
      <dgm:spPr/>
    </dgm:pt>
    <dgm:pt modelId="{73918058-656D-4293-8866-9EBAFF39D378}" type="pres">
      <dgm:prSet presAssocID="{9DCC3300-B3D7-44AF-9B74-2178DDE8719F}" presName="sibTrans" presStyleCnt="0"/>
      <dgm:spPr/>
    </dgm:pt>
    <dgm:pt modelId="{731C620F-C5C7-4C22-A632-C0A49E5B5B53}" type="pres">
      <dgm:prSet presAssocID="{025F30E9-D0B1-416C-AD54-992B89C100A3}" presName="textNode" presStyleLbl="node1" presStyleIdx="3" presStyleCnt="4">
        <dgm:presLayoutVars>
          <dgm:bulletEnabled val="1"/>
        </dgm:presLayoutVars>
      </dgm:prSet>
      <dgm:spPr/>
    </dgm:pt>
  </dgm:ptLst>
  <dgm:cxnLst>
    <dgm:cxn modelId="{85493D03-21A5-4C08-91A7-F89380417B9C}" type="presOf" srcId="{025F30E9-D0B1-416C-AD54-992B89C100A3}" destId="{731C620F-C5C7-4C22-A632-C0A49E5B5B53}" srcOrd="0" destOrd="0" presId="urn:microsoft.com/office/officeart/2005/8/layout/hProcess9"/>
    <dgm:cxn modelId="{B7E93268-FFB5-4F19-B3A2-58393837BABF}" type="presOf" srcId="{01F5B80B-F159-4310-B945-DF0082BEE354}" destId="{1BFB816D-06F1-4359-B9EA-9AC3C7DFEF3B}" srcOrd="0" destOrd="0" presId="urn:microsoft.com/office/officeart/2005/8/layout/hProcess9"/>
    <dgm:cxn modelId="{818F9977-D2E9-487E-8309-08F558F9FA97}" srcId="{50BC7111-BACD-4209-8D6D-6808A7DA85A7}" destId="{025F30E9-D0B1-416C-AD54-992B89C100A3}" srcOrd="3" destOrd="0" parTransId="{77264B3E-51CA-43D6-AE2E-772B874368C4}" sibTransId="{7FD5013F-7140-4B4A-92C3-4890C37B1B30}"/>
    <dgm:cxn modelId="{70983C80-A0AD-493D-BEF5-896DDEE3B03F}" type="presOf" srcId="{B62E5C21-2A3B-471B-BC6E-E0765BFF8841}" destId="{79354F8C-37A8-48AA-9BDC-341859F27C0E}" srcOrd="0" destOrd="0" presId="urn:microsoft.com/office/officeart/2005/8/layout/hProcess9"/>
    <dgm:cxn modelId="{943947CA-05A9-49A2-8D6D-34E7469D4EC4}" srcId="{50BC7111-BACD-4209-8D6D-6808A7DA85A7}" destId="{01F5B80B-F159-4310-B945-DF0082BEE354}" srcOrd="0" destOrd="0" parTransId="{71C9B174-884A-4BB9-B61E-51FB02FB0C4C}" sibTransId="{EAB0AAA6-F27B-49B4-A896-42CE01F1AFC6}"/>
    <dgm:cxn modelId="{FF6511CD-502F-4DB2-8C28-06A818C9AC05}" type="presOf" srcId="{B15A925E-1822-4F32-B1F0-089C16A605E7}" destId="{88D79766-4C8E-4639-9A4D-A099549F179A}" srcOrd="0" destOrd="0" presId="urn:microsoft.com/office/officeart/2005/8/layout/hProcess9"/>
    <dgm:cxn modelId="{CBDDC6D1-48C5-4E86-A0D6-241B7A5DCAC3}" type="presOf" srcId="{50BC7111-BACD-4209-8D6D-6808A7DA85A7}" destId="{EA6ADB9E-F9BD-402C-B073-7DF316D536D9}" srcOrd="0" destOrd="0" presId="urn:microsoft.com/office/officeart/2005/8/layout/hProcess9"/>
    <dgm:cxn modelId="{E39B10DA-EEF5-40D6-AB33-F9FB87399085}" srcId="{50BC7111-BACD-4209-8D6D-6808A7DA85A7}" destId="{B62E5C21-2A3B-471B-BC6E-E0765BFF8841}" srcOrd="1" destOrd="0" parTransId="{1B66937D-8409-445D-9715-6BD2D724B49E}" sibTransId="{59F14208-0F91-4C97-A84A-D21A2CA5F12D}"/>
    <dgm:cxn modelId="{105ECBEA-29C7-4627-BD44-F434749C2F70}" srcId="{50BC7111-BACD-4209-8D6D-6808A7DA85A7}" destId="{B15A925E-1822-4F32-B1F0-089C16A605E7}" srcOrd="2" destOrd="0" parTransId="{0F5F29C8-83CF-45E0-95A5-8E4E5EBBBE5B}" sibTransId="{9DCC3300-B3D7-44AF-9B74-2178DDE8719F}"/>
    <dgm:cxn modelId="{9F1130C2-1AFA-421A-9A94-D24C4357479E}" type="presParOf" srcId="{EA6ADB9E-F9BD-402C-B073-7DF316D536D9}" destId="{B8751913-97F4-475C-A207-37ED509F267E}" srcOrd="0" destOrd="0" presId="urn:microsoft.com/office/officeart/2005/8/layout/hProcess9"/>
    <dgm:cxn modelId="{0CD9BB7E-CA4D-4C0F-B02F-865DA9A204E4}" type="presParOf" srcId="{EA6ADB9E-F9BD-402C-B073-7DF316D536D9}" destId="{D6F2BB33-FFF6-40AC-A62C-201E8EF1A46B}" srcOrd="1" destOrd="0" presId="urn:microsoft.com/office/officeart/2005/8/layout/hProcess9"/>
    <dgm:cxn modelId="{E7B72A18-3E00-4E0C-8D91-8563ED544EF7}" type="presParOf" srcId="{D6F2BB33-FFF6-40AC-A62C-201E8EF1A46B}" destId="{1BFB816D-06F1-4359-B9EA-9AC3C7DFEF3B}" srcOrd="0" destOrd="0" presId="urn:microsoft.com/office/officeart/2005/8/layout/hProcess9"/>
    <dgm:cxn modelId="{96024AA6-2802-4C42-BA95-0A28C835B67A}" type="presParOf" srcId="{D6F2BB33-FFF6-40AC-A62C-201E8EF1A46B}" destId="{34A8A516-E78D-4FD5-80F7-628790159D7D}" srcOrd="1" destOrd="0" presId="urn:microsoft.com/office/officeart/2005/8/layout/hProcess9"/>
    <dgm:cxn modelId="{ED3872FA-DB86-4BA2-BD65-922C0416F150}" type="presParOf" srcId="{D6F2BB33-FFF6-40AC-A62C-201E8EF1A46B}" destId="{79354F8C-37A8-48AA-9BDC-341859F27C0E}" srcOrd="2" destOrd="0" presId="urn:microsoft.com/office/officeart/2005/8/layout/hProcess9"/>
    <dgm:cxn modelId="{4C7EF277-D5C7-4071-AF54-9A0F69427446}" type="presParOf" srcId="{D6F2BB33-FFF6-40AC-A62C-201E8EF1A46B}" destId="{B35C407E-EA0C-4240-8F72-398DB1F82514}" srcOrd="3" destOrd="0" presId="urn:microsoft.com/office/officeart/2005/8/layout/hProcess9"/>
    <dgm:cxn modelId="{4B7C9B5F-9E51-4386-9050-C6B795DF1F57}" type="presParOf" srcId="{D6F2BB33-FFF6-40AC-A62C-201E8EF1A46B}" destId="{88D79766-4C8E-4639-9A4D-A099549F179A}" srcOrd="4" destOrd="0" presId="urn:microsoft.com/office/officeart/2005/8/layout/hProcess9"/>
    <dgm:cxn modelId="{F3EFAE38-F80B-46CB-942F-927168142D87}" type="presParOf" srcId="{D6F2BB33-FFF6-40AC-A62C-201E8EF1A46B}" destId="{73918058-656D-4293-8866-9EBAFF39D378}" srcOrd="5" destOrd="0" presId="urn:microsoft.com/office/officeart/2005/8/layout/hProcess9"/>
    <dgm:cxn modelId="{A8E1F81C-2D8F-4A4D-9FFF-3E3C66AFCD25}" type="presParOf" srcId="{D6F2BB33-FFF6-40AC-A62C-201E8EF1A46B}" destId="{731C620F-C5C7-4C22-A632-C0A49E5B5B53}" srcOrd="6" destOrd="0" presId="urn:microsoft.com/office/officeart/2005/8/layout/hProcess9"/>
  </dgm:cxnLst>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E7CDFA-27C4-4D6C-B2A1-B8BD4F2B53FE}"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58C93EB5-AA83-42AC-8F63-B75988767CCB}">
      <dgm:prSet phldrT="[Text]" custT="1"/>
      <dgm:spPr>
        <a:xfrm>
          <a:off x="2952810" y="1748061"/>
          <a:ext cx="2221862" cy="1922001"/>
        </a:xfrm>
        <a:prstGeom prst="hexagon">
          <a:avLst>
            <a:gd name="adj" fmla="val 28570"/>
            <a:gd name="vf" fmla="val 115470"/>
          </a:avLst>
        </a:prstGeom>
        <a:solidFill>
          <a:srgbClr val="8F3E8D"/>
        </a:solidFill>
        <a:ln w="12700" cap="flat" cmpd="sng" algn="ctr">
          <a:solidFill>
            <a:sysClr val="windowText" lastClr="000000"/>
          </a:solidFill>
          <a:prstDash val="solid"/>
          <a:miter lim="800000"/>
        </a:ln>
        <a:effectLst/>
      </dgm:spPr>
      <dgm:t>
        <a:bodyPr/>
        <a:lstStyle/>
        <a:p>
          <a:pPr>
            <a:buNone/>
          </a:pPr>
          <a:r>
            <a:rPr lang="en-GB" sz="2800">
              <a:solidFill>
                <a:sysClr val="window" lastClr="FFFFFF"/>
              </a:solidFill>
              <a:latin typeface="Aptos Display" panose="020B0004020202020204" pitchFamily="34" charset="0"/>
              <a:ea typeface="+mn-ea"/>
              <a:cs typeface="+mn-cs"/>
            </a:rPr>
            <a:t>Taking your first steps.</a:t>
          </a:r>
        </a:p>
      </dgm:t>
    </dgm:pt>
    <dgm:pt modelId="{79884A89-AC8F-4E01-A916-CCEE68CF2FA6}" type="parTrans" cxnId="{9232149A-ECB4-48A7-A280-2F9DFB83D438}">
      <dgm:prSet/>
      <dgm:spPr/>
      <dgm:t>
        <a:bodyPr/>
        <a:lstStyle/>
        <a:p>
          <a:endParaRPr lang="en-GB"/>
        </a:p>
      </dgm:t>
    </dgm:pt>
    <dgm:pt modelId="{E3B94FCB-D7B4-4BBD-B8C7-4B863162CD27}" type="sibTrans" cxnId="{9232149A-ECB4-48A7-A280-2F9DFB83D438}">
      <dgm:prSet/>
      <dgm:spPr/>
      <dgm:t>
        <a:bodyPr/>
        <a:lstStyle/>
        <a:p>
          <a:endParaRPr lang="en-GB"/>
        </a:p>
      </dgm:t>
    </dgm:pt>
    <dgm:pt modelId="{7696737B-F515-4CC9-AFF0-0ACAFD1F4D57}">
      <dgm:prSet phldrT="[Text]" custT="1"/>
      <dgm:spPr>
        <a:xfrm>
          <a:off x="3157475" y="0"/>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sz="1400">
              <a:solidFill>
                <a:sysClr val="window" lastClr="FFFFFF"/>
              </a:solidFill>
              <a:latin typeface="Aptos Display" panose="020B0004020202020204" pitchFamily="34" charset="0"/>
              <a:ea typeface="+mn-ea"/>
              <a:cs typeface="+mn-cs"/>
            </a:rPr>
            <a:t>Speak to your teachers and school / college careers leader / adviser for guidance.</a:t>
          </a:r>
        </a:p>
      </dgm:t>
    </dgm:pt>
    <dgm:pt modelId="{3B7ACF88-D733-4774-9279-688803812FDC}" type="parTrans" cxnId="{53AB6017-FA20-4907-8763-E5341061E31E}">
      <dgm:prSet/>
      <dgm:spPr/>
      <dgm:t>
        <a:bodyPr/>
        <a:lstStyle/>
        <a:p>
          <a:endParaRPr lang="en-GB"/>
        </a:p>
      </dgm:t>
    </dgm:pt>
    <dgm:pt modelId="{A2D7BC01-13DA-485D-B6DE-BE475AC15D82}" type="sibTrans" cxnId="{53AB6017-FA20-4907-8763-E5341061E31E}">
      <dgm:prSet/>
      <dgm:spPr/>
      <dgm:t>
        <a:bodyPr/>
        <a:lstStyle/>
        <a:p>
          <a:endParaRPr lang="en-GB"/>
        </a:p>
      </dgm:t>
    </dgm:pt>
    <dgm:pt modelId="{DE42705D-75CD-437E-AF3F-4869D27C3684}">
      <dgm:prSet phldrT="[Text]" custT="1"/>
      <dgm:spPr>
        <a:xfrm>
          <a:off x="4827361" y="968857"/>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sz="1200">
              <a:solidFill>
                <a:sysClr val="window" lastClr="FFFFFF"/>
              </a:solidFill>
              <a:latin typeface="Aptos Display" panose="020B0004020202020204" pitchFamily="34" charset="0"/>
              <a:ea typeface="+mn-ea"/>
              <a:cs typeface="+mn-cs"/>
            </a:rPr>
            <a:t>Ask your school / college careers leader if they plan to host any events with current apprentices so you can talk to them.</a:t>
          </a:r>
        </a:p>
      </dgm:t>
    </dgm:pt>
    <dgm:pt modelId="{79B181AF-F583-45A7-AFDA-47821FF04ED1}" type="parTrans" cxnId="{B5F570E2-EE31-4D54-9F79-0A9A03F7D46A}">
      <dgm:prSet/>
      <dgm:spPr/>
      <dgm:t>
        <a:bodyPr/>
        <a:lstStyle/>
        <a:p>
          <a:endParaRPr lang="en-GB"/>
        </a:p>
      </dgm:t>
    </dgm:pt>
    <dgm:pt modelId="{06E25FF0-D5D0-42C1-91FD-01760F6BF3A5}" type="sibTrans" cxnId="{B5F570E2-EE31-4D54-9F79-0A9A03F7D46A}">
      <dgm:prSet/>
      <dgm:spPr/>
      <dgm:t>
        <a:bodyPr/>
        <a:lstStyle/>
        <a:p>
          <a:endParaRPr lang="en-GB"/>
        </a:p>
      </dgm:t>
    </dgm:pt>
    <dgm:pt modelId="{A37C3678-31BD-49AA-8919-5276F8854CC8}">
      <dgm:prSet phldrT="[Text]" custT="1"/>
      <dgm:spPr>
        <a:xfrm>
          <a:off x="4827361" y="2873519"/>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sz="1400">
              <a:solidFill>
                <a:sysClr val="window" lastClr="FFFFFF"/>
              </a:solidFill>
              <a:latin typeface="Aptos Display" panose="020B0004020202020204" pitchFamily="34" charset="0"/>
              <a:ea typeface="+mn-ea"/>
              <a:cs typeface="+mn-cs"/>
            </a:rPr>
            <a:t>Look at the UCAS resources on their website to search and compare apprenticeship vacancies.</a:t>
          </a:r>
        </a:p>
      </dgm:t>
    </dgm:pt>
    <dgm:pt modelId="{5ED7AA7C-11FB-4374-93A9-ADDAE8121EE4}" type="parTrans" cxnId="{2A55F366-A37A-46B7-BD9C-6FDDDE4DD265}">
      <dgm:prSet/>
      <dgm:spPr/>
      <dgm:t>
        <a:bodyPr/>
        <a:lstStyle/>
        <a:p>
          <a:endParaRPr lang="en-GB"/>
        </a:p>
      </dgm:t>
    </dgm:pt>
    <dgm:pt modelId="{BDC4F1C0-A0C0-447E-BC8B-BF5C1F22CFF7}" type="sibTrans" cxnId="{2A55F366-A37A-46B7-BD9C-6FDDDE4DD265}">
      <dgm:prSet/>
      <dgm:spPr/>
      <dgm:t>
        <a:bodyPr/>
        <a:lstStyle/>
        <a:p>
          <a:endParaRPr lang="en-GB"/>
        </a:p>
      </dgm:t>
    </dgm:pt>
    <dgm:pt modelId="{52111520-0AF0-470A-BE87-A2B144AAE793}">
      <dgm:prSet phldrT="[Text]" custT="1"/>
      <dgm:spPr>
        <a:xfrm>
          <a:off x="3157475" y="3843460"/>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sz="1400">
              <a:solidFill>
                <a:sysClr val="window" lastClr="FFFFFF"/>
              </a:solidFill>
              <a:latin typeface="Aptos Display" panose="020B0004020202020204" pitchFamily="34" charset="0"/>
              <a:ea typeface="+mn-ea"/>
              <a:cs typeface="+mn-cs"/>
            </a:rPr>
            <a:t>Take on some work experience or work shadowing – </a:t>
          </a:r>
        </a:p>
        <a:p>
          <a:pPr>
            <a:buNone/>
          </a:pPr>
          <a:r>
            <a:rPr lang="en-GB" sz="1400">
              <a:solidFill>
                <a:sysClr val="window" lastClr="FFFFFF"/>
              </a:solidFill>
              <a:latin typeface="Aptos Display" panose="020B0004020202020204" pitchFamily="34" charset="0"/>
              <a:ea typeface="+mn-ea"/>
              <a:cs typeface="+mn-cs"/>
            </a:rPr>
            <a:t>it all counts!</a:t>
          </a:r>
        </a:p>
      </dgm:t>
    </dgm:pt>
    <dgm:pt modelId="{096ACB16-12B0-48B9-B5A8-B40DDBF988A5}" type="parTrans" cxnId="{1D332B58-45F0-46E3-90B3-3DF531A8A1F5}">
      <dgm:prSet/>
      <dgm:spPr/>
      <dgm:t>
        <a:bodyPr/>
        <a:lstStyle/>
        <a:p>
          <a:endParaRPr lang="en-GB"/>
        </a:p>
      </dgm:t>
    </dgm:pt>
    <dgm:pt modelId="{BDCFFEE7-54CD-4C1E-A374-F0096A4887C0}" type="sibTrans" cxnId="{1D332B58-45F0-46E3-90B3-3DF531A8A1F5}">
      <dgm:prSet/>
      <dgm:spPr/>
      <dgm:t>
        <a:bodyPr/>
        <a:lstStyle/>
        <a:p>
          <a:endParaRPr lang="en-GB"/>
        </a:p>
      </dgm:t>
    </dgm:pt>
    <dgm:pt modelId="{03392728-F466-4EA4-A65F-C17804A62135}">
      <dgm:prSet phldrT="[Text]" custT="1"/>
      <dgm:spPr>
        <a:xfrm>
          <a:off x="1479837" y="2874602"/>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sz="1400">
              <a:solidFill>
                <a:sysClr val="window" lastClr="FFFFFF"/>
              </a:solidFill>
              <a:latin typeface="Aptos Display" panose="020B0004020202020204" pitchFamily="34" charset="0"/>
              <a:ea typeface="+mn-ea"/>
              <a:cs typeface="+mn-cs"/>
            </a:rPr>
            <a:t>Be proactive in your research on local employers, sectors and job roles. </a:t>
          </a:r>
        </a:p>
      </dgm:t>
    </dgm:pt>
    <dgm:pt modelId="{7F97120C-7885-400D-8F98-5B493BBFA4F8}" type="parTrans" cxnId="{D703E10D-28BC-47C1-A90A-938DACCD5CE9}">
      <dgm:prSet/>
      <dgm:spPr/>
      <dgm:t>
        <a:bodyPr/>
        <a:lstStyle/>
        <a:p>
          <a:endParaRPr lang="en-GB"/>
        </a:p>
      </dgm:t>
    </dgm:pt>
    <dgm:pt modelId="{3916C8DF-8011-4282-848D-F90C0C0713DC}" type="sibTrans" cxnId="{D703E10D-28BC-47C1-A90A-938DACCD5CE9}">
      <dgm:prSet/>
      <dgm:spPr/>
      <dgm:t>
        <a:bodyPr/>
        <a:lstStyle/>
        <a:p>
          <a:endParaRPr lang="en-GB"/>
        </a:p>
      </dgm:t>
    </dgm:pt>
    <dgm:pt modelId="{D2E14306-0032-4CB8-8B2F-A26CC7C271EB}">
      <dgm:prSet phldrT="[Text]"/>
      <dgm:spPr>
        <a:xfrm>
          <a:off x="1479837" y="966690"/>
          <a:ext cx="1820800" cy="1575206"/>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Make sure you take advantage of all the support available to you.</a:t>
          </a:r>
        </a:p>
      </dgm:t>
    </dgm:pt>
    <dgm:pt modelId="{48AD5592-F67B-4422-8476-8972543B28CC}" type="parTrans" cxnId="{A974D570-9D95-40E6-92BB-26FF0B53BE40}">
      <dgm:prSet/>
      <dgm:spPr/>
      <dgm:t>
        <a:bodyPr/>
        <a:lstStyle/>
        <a:p>
          <a:endParaRPr lang="en-GB"/>
        </a:p>
      </dgm:t>
    </dgm:pt>
    <dgm:pt modelId="{8CE1FA9F-2ED1-4903-8FD9-E478E0DB0C7F}" type="sibTrans" cxnId="{A974D570-9D95-40E6-92BB-26FF0B53BE40}">
      <dgm:prSet/>
      <dgm:spPr/>
      <dgm:t>
        <a:bodyPr/>
        <a:lstStyle/>
        <a:p>
          <a:endParaRPr lang="en-GB"/>
        </a:p>
      </dgm:t>
    </dgm:pt>
    <dgm:pt modelId="{6135BF95-292D-46A2-B7A9-BB280FD90DB3}" type="pres">
      <dgm:prSet presAssocID="{85E7CDFA-27C4-4D6C-B2A1-B8BD4F2B53FE}" presName="Name0" presStyleCnt="0">
        <dgm:presLayoutVars>
          <dgm:chMax val="1"/>
          <dgm:chPref val="1"/>
          <dgm:dir/>
          <dgm:animOne val="branch"/>
          <dgm:animLvl val="lvl"/>
        </dgm:presLayoutVars>
      </dgm:prSet>
      <dgm:spPr/>
    </dgm:pt>
    <dgm:pt modelId="{EF6E565D-B4F8-48E0-9D02-608E1FC08C97}" type="pres">
      <dgm:prSet presAssocID="{58C93EB5-AA83-42AC-8F63-B75988767CCB}" presName="Parent" presStyleLbl="node0" presStyleIdx="0" presStyleCnt="1">
        <dgm:presLayoutVars>
          <dgm:chMax val="6"/>
          <dgm:chPref val="6"/>
        </dgm:presLayoutVars>
      </dgm:prSet>
      <dgm:spPr/>
    </dgm:pt>
    <dgm:pt modelId="{6C6BC76E-4934-49AC-BB53-BED0DB22B9BB}" type="pres">
      <dgm:prSet presAssocID="{7696737B-F515-4CC9-AFF0-0ACAFD1F4D57}" presName="Accent1" presStyleCnt="0"/>
      <dgm:spPr/>
    </dgm:pt>
    <dgm:pt modelId="{122C8595-9735-49B8-8741-B5D7CC7FBCDF}" type="pres">
      <dgm:prSet presAssocID="{7696737B-F515-4CC9-AFF0-0ACAFD1F4D57}" presName="Accent" presStyleLbl="bgShp" presStyleIdx="0" presStyleCnt="6"/>
      <dgm:spPr/>
    </dgm:pt>
    <dgm:pt modelId="{7CD4318F-72B2-46CA-A937-B14BC8CF2A3D}" type="pres">
      <dgm:prSet presAssocID="{7696737B-F515-4CC9-AFF0-0ACAFD1F4D57}" presName="Child1" presStyleLbl="node1" presStyleIdx="0" presStyleCnt="6">
        <dgm:presLayoutVars>
          <dgm:chMax val="0"/>
          <dgm:chPref val="0"/>
          <dgm:bulletEnabled val="1"/>
        </dgm:presLayoutVars>
      </dgm:prSet>
      <dgm:spPr/>
    </dgm:pt>
    <dgm:pt modelId="{5E77CB8E-C3F5-41A9-B69F-B197AF092F49}" type="pres">
      <dgm:prSet presAssocID="{DE42705D-75CD-437E-AF3F-4869D27C3684}" presName="Accent2" presStyleCnt="0"/>
      <dgm:spPr/>
    </dgm:pt>
    <dgm:pt modelId="{3B4EFE48-BAA1-4D8A-96E7-7CA2DA34D65C}" type="pres">
      <dgm:prSet presAssocID="{DE42705D-75CD-437E-AF3F-4869D27C3684}" presName="Accent" presStyleLbl="bgShp" presStyleIdx="1" presStyleCnt="6"/>
      <dgm:spPr>
        <a:xfrm>
          <a:off x="4344123" y="828514"/>
          <a:ext cx="838302" cy="722308"/>
        </a:xfrm>
        <a:prstGeom prst="hexagon">
          <a:avLst>
            <a:gd name="adj" fmla="val 28900"/>
            <a:gd name="vf" fmla="val 115470"/>
          </a:avLst>
        </a:prstGeom>
        <a:solidFill>
          <a:sysClr val="windowText" lastClr="000000"/>
        </a:solidFill>
        <a:ln>
          <a:solidFill>
            <a:sysClr val="windowText" lastClr="000000"/>
          </a:solidFill>
        </a:ln>
        <a:effectLst/>
      </dgm:spPr>
    </dgm:pt>
    <dgm:pt modelId="{DE5E5CFD-B699-47E6-BE79-20C88C2D7A40}" type="pres">
      <dgm:prSet presAssocID="{DE42705D-75CD-437E-AF3F-4869D27C3684}" presName="Child2" presStyleLbl="node1" presStyleIdx="1" presStyleCnt="6">
        <dgm:presLayoutVars>
          <dgm:chMax val="0"/>
          <dgm:chPref val="0"/>
          <dgm:bulletEnabled val="1"/>
        </dgm:presLayoutVars>
      </dgm:prSet>
      <dgm:spPr/>
    </dgm:pt>
    <dgm:pt modelId="{F66F0774-69E7-4786-A259-11424D054C2A}" type="pres">
      <dgm:prSet presAssocID="{A37C3678-31BD-49AA-8919-5276F8854CC8}" presName="Accent3" presStyleCnt="0"/>
      <dgm:spPr/>
    </dgm:pt>
    <dgm:pt modelId="{AC41E95F-D457-421B-BEB5-CF7A3834AAE9}" type="pres">
      <dgm:prSet presAssocID="{A37C3678-31BD-49AA-8919-5276F8854CC8}" presName="Accent" presStyleLbl="bgShp" presStyleIdx="2" presStyleCnt="6"/>
      <dgm:spPr>
        <a:xfrm>
          <a:off x="5322487" y="2178846"/>
          <a:ext cx="838302" cy="722308"/>
        </a:xfrm>
        <a:prstGeom prst="hexagon">
          <a:avLst>
            <a:gd name="adj" fmla="val 28900"/>
            <a:gd name="vf" fmla="val 115470"/>
          </a:avLst>
        </a:prstGeom>
        <a:solidFill>
          <a:sysClr val="windowText" lastClr="000000"/>
        </a:solidFill>
        <a:ln>
          <a:solidFill>
            <a:sysClr val="windowText" lastClr="000000"/>
          </a:solidFill>
        </a:ln>
        <a:effectLst/>
      </dgm:spPr>
    </dgm:pt>
    <dgm:pt modelId="{72C13DAA-C734-40C7-B5CF-D3154F406D8A}" type="pres">
      <dgm:prSet presAssocID="{A37C3678-31BD-49AA-8919-5276F8854CC8}" presName="Child3" presStyleLbl="node1" presStyleIdx="2" presStyleCnt="6">
        <dgm:presLayoutVars>
          <dgm:chMax val="0"/>
          <dgm:chPref val="0"/>
          <dgm:bulletEnabled val="1"/>
        </dgm:presLayoutVars>
      </dgm:prSet>
      <dgm:spPr/>
    </dgm:pt>
    <dgm:pt modelId="{9F4FA217-1D31-4858-88F8-A9F974FB3FEC}" type="pres">
      <dgm:prSet presAssocID="{52111520-0AF0-470A-BE87-A2B144AAE793}" presName="Accent4" presStyleCnt="0"/>
      <dgm:spPr/>
    </dgm:pt>
    <dgm:pt modelId="{DBF9E549-4666-44C3-B051-9A18514AE701}" type="pres">
      <dgm:prSet presAssocID="{52111520-0AF0-470A-BE87-A2B144AAE793}" presName="Accent" presStyleLbl="bgShp" presStyleIdx="3" presStyleCnt="6"/>
      <dgm:spPr>
        <a:xfrm>
          <a:off x="4642852" y="3703117"/>
          <a:ext cx="838302" cy="722308"/>
        </a:xfrm>
        <a:prstGeom prst="hexagon">
          <a:avLst>
            <a:gd name="adj" fmla="val 28900"/>
            <a:gd name="vf" fmla="val 115470"/>
          </a:avLst>
        </a:prstGeom>
        <a:solidFill>
          <a:sysClr val="windowText" lastClr="000000"/>
        </a:solidFill>
        <a:ln>
          <a:solidFill>
            <a:sysClr val="windowText" lastClr="000000"/>
          </a:solidFill>
        </a:ln>
        <a:effectLst/>
      </dgm:spPr>
    </dgm:pt>
    <dgm:pt modelId="{23E509CF-CFE3-4E94-A1F7-63B0EF3A543F}" type="pres">
      <dgm:prSet presAssocID="{52111520-0AF0-470A-BE87-A2B144AAE793}" presName="Child4" presStyleLbl="node1" presStyleIdx="3" presStyleCnt="6">
        <dgm:presLayoutVars>
          <dgm:chMax val="0"/>
          <dgm:chPref val="0"/>
          <dgm:bulletEnabled val="1"/>
        </dgm:presLayoutVars>
      </dgm:prSet>
      <dgm:spPr/>
    </dgm:pt>
    <dgm:pt modelId="{71FF1EAF-1FD7-42AB-8923-846BEEE713D8}" type="pres">
      <dgm:prSet presAssocID="{03392728-F466-4EA4-A65F-C17804A62135}" presName="Accent5" presStyleCnt="0"/>
      <dgm:spPr/>
    </dgm:pt>
    <dgm:pt modelId="{3860B2B7-F572-4910-B042-19D7E6670B20}" type="pres">
      <dgm:prSet presAssocID="{03392728-F466-4EA4-A65F-C17804A62135}" presName="Accent" presStyleLbl="bgShp" presStyleIdx="4" presStyleCnt="6"/>
      <dgm:spPr>
        <a:xfrm>
          <a:off x="2956944" y="3861342"/>
          <a:ext cx="838302" cy="722308"/>
        </a:xfrm>
        <a:prstGeom prst="hexagon">
          <a:avLst>
            <a:gd name="adj" fmla="val 28900"/>
            <a:gd name="vf" fmla="val 115470"/>
          </a:avLst>
        </a:prstGeom>
        <a:solidFill>
          <a:sysClr val="windowText" lastClr="000000"/>
        </a:solidFill>
        <a:ln>
          <a:solidFill>
            <a:sysClr val="windowText" lastClr="000000"/>
          </a:solidFill>
        </a:ln>
        <a:effectLst/>
      </dgm:spPr>
    </dgm:pt>
    <dgm:pt modelId="{0F994EE1-3896-4DF8-A6F1-924869E2EA5B}" type="pres">
      <dgm:prSet presAssocID="{03392728-F466-4EA4-A65F-C17804A62135}" presName="Child5" presStyleLbl="node1" presStyleIdx="4" presStyleCnt="6">
        <dgm:presLayoutVars>
          <dgm:chMax val="0"/>
          <dgm:chPref val="0"/>
          <dgm:bulletEnabled val="1"/>
        </dgm:presLayoutVars>
      </dgm:prSet>
      <dgm:spPr/>
    </dgm:pt>
    <dgm:pt modelId="{3CBD3069-962E-4004-B354-B0F526925D84}" type="pres">
      <dgm:prSet presAssocID="{D2E14306-0032-4CB8-8B2F-A26CC7C271EB}" presName="Accent6" presStyleCnt="0"/>
      <dgm:spPr/>
    </dgm:pt>
    <dgm:pt modelId="{9B29286D-C2FB-4670-B95F-94664A4C13F2}" type="pres">
      <dgm:prSet presAssocID="{D2E14306-0032-4CB8-8B2F-A26CC7C271EB}" presName="Accent" presStyleLbl="bgShp" presStyleIdx="5" presStyleCnt="6"/>
      <dgm:spPr>
        <a:xfrm>
          <a:off x="1962559" y="2511552"/>
          <a:ext cx="838302" cy="722308"/>
        </a:xfrm>
        <a:prstGeom prst="hexagon">
          <a:avLst>
            <a:gd name="adj" fmla="val 28900"/>
            <a:gd name="vf" fmla="val 115470"/>
          </a:avLst>
        </a:prstGeom>
        <a:solidFill>
          <a:sysClr val="windowText" lastClr="000000"/>
        </a:solidFill>
        <a:ln>
          <a:solidFill>
            <a:sysClr val="windowText" lastClr="000000"/>
          </a:solidFill>
        </a:ln>
        <a:effectLst/>
      </dgm:spPr>
    </dgm:pt>
    <dgm:pt modelId="{F08A9E78-7BE9-42EF-9B9E-D16FE54E5CDD}" type="pres">
      <dgm:prSet presAssocID="{D2E14306-0032-4CB8-8B2F-A26CC7C271EB}" presName="Child6" presStyleLbl="node1" presStyleIdx="5" presStyleCnt="6">
        <dgm:presLayoutVars>
          <dgm:chMax val="0"/>
          <dgm:chPref val="0"/>
          <dgm:bulletEnabled val="1"/>
        </dgm:presLayoutVars>
      </dgm:prSet>
      <dgm:spPr/>
    </dgm:pt>
  </dgm:ptLst>
  <dgm:cxnLst>
    <dgm:cxn modelId="{7EDD020C-8877-4810-917D-B6F6B7A2310B}" type="presOf" srcId="{D2E14306-0032-4CB8-8B2F-A26CC7C271EB}" destId="{F08A9E78-7BE9-42EF-9B9E-D16FE54E5CDD}" srcOrd="0" destOrd="0" presId="urn:microsoft.com/office/officeart/2011/layout/HexagonRadial"/>
    <dgm:cxn modelId="{D703E10D-28BC-47C1-A90A-938DACCD5CE9}" srcId="{58C93EB5-AA83-42AC-8F63-B75988767CCB}" destId="{03392728-F466-4EA4-A65F-C17804A62135}" srcOrd="4" destOrd="0" parTransId="{7F97120C-7885-400D-8F98-5B493BBFA4F8}" sibTransId="{3916C8DF-8011-4282-848D-F90C0C0713DC}"/>
    <dgm:cxn modelId="{53AB6017-FA20-4907-8763-E5341061E31E}" srcId="{58C93EB5-AA83-42AC-8F63-B75988767CCB}" destId="{7696737B-F515-4CC9-AFF0-0ACAFD1F4D57}" srcOrd="0" destOrd="0" parTransId="{3B7ACF88-D733-4774-9279-688803812FDC}" sibTransId="{A2D7BC01-13DA-485D-B6DE-BE475AC15D82}"/>
    <dgm:cxn modelId="{03651F20-9CCB-4291-8636-61CA1EF84D50}" type="presOf" srcId="{58C93EB5-AA83-42AC-8F63-B75988767CCB}" destId="{EF6E565D-B4F8-48E0-9D02-608E1FC08C97}" srcOrd="0" destOrd="0" presId="urn:microsoft.com/office/officeart/2011/layout/HexagonRadial"/>
    <dgm:cxn modelId="{4F2B4021-2EF6-467E-BCA2-25D305355CA2}" type="presOf" srcId="{85E7CDFA-27C4-4D6C-B2A1-B8BD4F2B53FE}" destId="{6135BF95-292D-46A2-B7A9-BB280FD90DB3}" srcOrd="0" destOrd="0" presId="urn:microsoft.com/office/officeart/2011/layout/HexagonRadial"/>
    <dgm:cxn modelId="{72FF983E-7CBC-46BD-BDDF-7C3D337D7039}" type="presOf" srcId="{52111520-0AF0-470A-BE87-A2B144AAE793}" destId="{23E509CF-CFE3-4E94-A1F7-63B0EF3A543F}" srcOrd="0" destOrd="0" presId="urn:microsoft.com/office/officeart/2011/layout/HexagonRadial"/>
    <dgm:cxn modelId="{2A55F366-A37A-46B7-BD9C-6FDDDE4DD265}" srcId="{58C93EB5-AA83-42AC-8F63-B75988767CCB}" destId="{A37C3678-31BD-49AA-8919-5276F8854CC8}" srcOrd="2" destOrd="0" parTransId="{5ED7AA7C-11FB-4374-93A9-ADDAE8121EE4}" sibTransId="{BDC4F1C0-A0C0-447E-BC8B-BF5C1F22CFF7}"/>
    <dgm:cxn modelId="{CF658D48-692E-45F7-BC1D-64BCFA5043D4}" type="presOf" srcId="{03392728-F466-4EA4-A65F-C17804A62135}" destId="{0F994EE1-3896-4DF8-A6F1-924869E2EA5B}" srcOrd="0" destOrd="0" presId="urn:microsoft.com/office/officeart/2011/layout/HexagonRadial"/>
    <dgm:cxn modelId="{A974D570-9D95-40E6-92BB-26FF0B53BE40}" srcId="{58C93EB5-AA83-42AC-8F63-B75988767CCB}" destId="{D2E14306-0032-4CB8-8B2F-A26CC7C271EB}" srcOrd="5" destOrd="0" parTransId="{48AD5592-F67B-4422-8476-8972543B28CC}" sibTransId="{8CE1FA9F-2ED1-4903-8FD9-E478E0DB0C7F}"/>
    <dgm:cxn modelId="{1D332B58-45F0-46E3-90B3-3DF531A8A1F5}" srcId="{58C93EB5-AA83-42AC-8F63-B75988767CCB}" destId="{52111520-0AF0-470A-BE87-A2B144AAE793}" srcOrd="3" destOrd="0" parTransId="{096ACB16-12B0-48B9-B5A8-B40DDBF988A5}" sibTransId="{BDCFFEE7-54CD-4C1E-A374-F0096A4887C0}"/>
    <dgm:cxn modelId="{9232149A-ECB4-48A7-A280-2F9DFB83D438}" srcId="{85E7CDFA-27C4-4D6C-B2A1-B8BD4F2B53FE}" destId="{58C93EB5-AA83-42AC-8F63-B75988767CCB}" srcOrd="0" destOrd="0" parTransId="{79884A89-AC8F-4E01-A916-CCEE68CF2FA6}" sibTransId="{E3B94FCB-D7B4-4BBD-B8C7-4B863162CD27}"/>
    <dgm:cxn modelId="{F82436BF-DA65-4367-9A0F-7BCB24962AA6}" type="presOf" srcId="{DE42705D-75CD-437E-AF3F-4869D27C3684}" destId="{DE5E5CFD-B699-47E6-BE79-20C88C2D7A40}" srcOrd="0" destOrd="0" presId="urn:microsoft.com/office/officeart/2011/layout/HexagonRadial"/>
    <dgm:cxn modelId="{CE32A8DB-CEB4-4C40-889F-24E482588620}" type="presOf" srcId="{A37C3678-31BD-49AA-8919-5276F8854CC8}" destId="{72C13DAA-C734-40C7-B5CF-D3154F406D8A}" srcOrd="0" destOrd="0" presId="urn:microsoft.com/office/officeart/2011/layout/HexagonRadial"/>
    <dgm:cxn modelId="{B5F570E2-EE31-4D54-9F79-0A9A03F7D46A}" srcId="{58C93EB5-AA83-42AC-8F63-B75988767CCB}" destId="{DE42705D-75CD-437E-AF3F-4869D27C3684}" srcOrd="1" destOrd="0" parTransId="{79B181AF-F583-45A7-AFDA-47821FF04ED1}" sibTransId="{06E25FF0-D5D0-42C1-91FD-01760F6BF3A5}"/>
    <dgm:cxn modelId="{147DC4FB-7E3D-4381-9CB8-7E754AA0E2B5}" type="presOf" srcId="{7696737B-F515-4CC9-AFF0-0ACAFD1F4D57}" destId="{7CD4318F-72B2-46CA-A937-B14BC8CF2A3D}" srcOrd="0" destOrd="0" presId="urn:microsoft.com/office/officeart/2011/layout/HexagonRadial"/>
    <dgm:cxn modelId="{6A4CA602-99C7-4AFE-9EE2-7D7DF80BF6C7}" type="presParOf" srcId="{6135BF95-292D-46A2-B7A9-BB280FD90DB3}" destId="{EF6E565D-B4F8-48E0-9D02-608E1FC08C97}" srcOrd="0" destOrd="0" presId="urn:microsoft.com/office/officeart/2011/layout/HexagonRadial"/>
    <dgm:cxn modelId="{55DA1C43-E110-4582-82DE-25D9974BBA7F}" type="presParOf" srcId="{6135BF95-292D-46A2-B7A9-BB280FD90DB3}" destId="{6C6BC76E-4934-49AC-BB53-BED0DB22B9BB}" srcOrd="1" destOrd="0" presId="urn:microsoft.com/office/officeart/2011/layout/HexagonRadial"/>
    <dgm:cxn modelId="{E953C484-92AD-46D1-9544-C6599F8EC1AE}" type="presParOf" srcId="{6C6BC76E-4934-49AC-BB53-BED0DB22B9BB}" destId="{122C8595-9735-49B8-8741-B5D7CC7FBCDF}" srcOrd="0" destOrd="0" presId="urn:microsoft.com/office/officeart/2011/layout/HexagonRadial"/>
    <dgm:cxn modelId="{53BB379A-26AD-4B4A-A067-FF8D2F569847}" type="presParOf" srcId="{6135BF95-292D-46A2-B7A9-BB280FD90DB3}" destId="{7CD4318F-72B2-46CA-A937-B14BC8CF2A3D}" srcOrd="2" destOrd="0" presId="urn:microsoft.com/office/officeart/2011/layout/HexagonRadial"/>
    <dgm:cxn modelId="{7282E1E2-16C6-41F3-B28A-40722982EFAE}" type="presParOf" srcId="{6135BF95-292D-46A2-B7A9-BB280FD90DB3}" destId="{5E77CB8E-C3F5-41A9-B69F-B197AF092F49}" srcOrd="3" destOrd="0" presId="urn:microsoft.com/office/officeart/2011/layout/HexagonRadial"/>
    <dgm:cxn modelId="{1C314AE6-73C9-4781-8A1C-F8261831EF3A}" type="presParOf" srcId="{5E77CB8E-C3F5-41A9-B69F-B197AF092F49}" destId="{3B4EFE48-BAA1-4D8A-96E7-7CA2DA34D65C}" srcOrd="0" destOrd="0" presId="urn:microsoft.com/office/officeart/2011/layout/HexagonRadial"/>
    <dgm:cxn modelId="{BE78BE63-13A8-452A-AC6D-BD144AC1DF32}" type="presParOf" srcId="{6135BF95-292D-46A2-B7A9-BB280FD90DB3}" destId="{DE5E5CFD-B699-47E6-BE79-20C88C2D7A40}" srcOrd="4" destOrd="0" presId="urn:microsoft.com/office/officeart/2011/layout/HexagonRadial"/>
    <dgm:cxn modelId="{739AA4A7-8706-49B2-BF28-3FA1A7BE8A27}" type="presParOf" srcId="{6135BF95-292D-46A2-B7A9-BB280FD90DB3}" destId="{F66F0774-69E7-4786-A259-11424D054C2A}" srcOrd="5" destOrd="0" presId="urn:microsoft.com/office/officeart/2011/layout/HexagonRadial"/>
    <dgm:cxn modelId="{42E5233D-9AE0-406C-9CBB-DF45013EDE9B}" type="presParOf" srcId="{F66F0774-69E7-4786-A259-11424D054C2A}" destId="{AC41E95F-D457-421B-BEB5-CF7A3834AAE9}" srcOrd="0" destOrd="0" presId="urn:microsoft.com/office/officeart/2011/layout/HexagonRadial"/>
    <dgm:cxn modelId="{EEBCCC7F-4BF4-4FA6-8A7A-F00DE261C990}" type="presParOf" srcId="{6135BF95-292D-46A2-B7A9-BB280FD90DB3}" destId="{72C13DAA-C734-40C7-B5CF-D3154F406D8A}" srcOrd="6" destOrd="0" presId="urn:microsoft.com/office/officeart/2011/layout/HexagonRadial"/>
    <dgm:cxn modelId="{0D28EE29-CD0E-4E4F-BAEB-CB618C6279BD}" type="presParOf" srcId="{6135BF95-292D-46A2-B7A9-BB280FD90DB3}" destId="{9F4FA217-1D31-4858-88F8-A9F974FB3FEC}" srcOrd="7" destOrd="0" presId="urn:microsoft.com/office/officeart/2011/layout/HexagonRadial"/>
    <dgm:cxn modelId="{CC1DB5DF-C8CB-4370-8CAA-1C8B3E220DA1}" type="presParOf" srcId="{9F4FA217-1D31-4858-88F8-A9F974FB3FEC}" destId="{DBF9E549-4666-44C3-B051-9A18514AE701}" srcOrd="0" destOrd="0" presId="urn:microsoft.com/office/officeart/2011/layout/HexagonRadial"/>
    <dgm:cxn modelId="{6F2B3AE5-64F2-4DC3-8804-ABDD0FE634CC}" type="presParOf" srcId="{6135BF95-292D-46A2-B7A9-BB280FD90DB3}" destId="{23E509CF-CFE3-4E94-A1F7-63B0EF3A543F}" srcOrd="8" destOrd="0" presId="urn:microsoft.com/office/officeart/2011/layout/HexagonRadial"/>
    <dgm:cxn modelId="{4A31FAD4-8457-4EBF-ACEB-0A8B67BB84CE}" type="presParOf" srcId="{6135BF95-292D-46A2-B7A9-BB280FD90DB3}" destId="{71FF1EAF-1FD7-42AB-8923-846BEEE713D8}" srcOrd="9" destOrd="0" presId="urn:microsoft.com/office/officeart/2011/layout/HexagonRadial"/>
    <dgm:cxn modelId="{C78CF132-3536-4D8B-8947-B9B80499A834}" type="presParOf" srcId="{71FF1EAF-1FD7-42AB-8923-846BEEE713D8}" destId="{3860B2B7-F572-4910-B042-19D7E6670B20}" srcOrd="0" destOrd="0" presId="urn:microsoft.com/office/officeart/2011/layout/HexagonRadial"/>
    <dgm:cxn modelId="{D7F51EBE-CF2C-499E-AF13-534342D7146C}" type="presParOf" srcId="{6135BF95-292D-46A2-B7A9-BB280FD90DB3}" destId="{0F994EE1-3896-4DF8-A6F1-924869E2EA5B}" srcOrd="10" destOrd="0" presId="urn:microsoft.com/office/officeart/2011/layout/HexagonRadial"/>
    <dgm:cxn modelId="{1F8992D6-791F-4823-960A-5E1C9AA1467D}" type="presParOf" srcId="{6135BF95-292D-46A2-B7A9-BB280FD90DB3}" destId="{3CBD3069-962E-4004-B354-B0F526925D84}" srcOrd="11" destOrd="0" presId="urn:microsoft.com/office/officeart/2011/layout/HexagonRadial"/>
    <dgm:cxn modelId="{0ACFF3B2-28F0-4CA3-B032-BAC8ACD6EB5C}" type="presParOf" srcId="{3CBD3069-962E-4004-B354-B0F526925D84}" destId="{9B29286D-C2FB-4670-B95F-94664A4C13F2}" srcOrd="0" destOrd="0" presId="urn:microsoft.com/office/officeart/2011/layout/HexagonRadial"/>
    <dgm:cxn modelId="{3F000462-6BA2-4E1B-92E7-6984DE580E18}" type="presParOf" srcId="{6135BF95-292D-46A2-B7A9-BB280FD90DB3}" destId="{F08A9E78-7BE9-42EF-9B9E-D16FE54E5CDD}" srcOrd="12" destOrd="0" presId="urn:microsoft.com/office/officeart/2011/layout/HexagonRadial"/>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5CFC66E-EA29-4C57-ABF0-050C6F82EAA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GB"/>
        </a:p>
      </dgm:t>
    </dgm:pt>
    <dgm:pt modelId="{F6F06A0C-B09C-4849-BE8D-935CD3025801}">
      <dgm:prSet phldrT="[Text]"/>
      <dgm:spPr>
        <a:xfrm>
          <a:off x="3163887" y="3283519"/>
          <a:ext cx="1800224" cy="1800224"/>
        </a:xfrm>
        <a:prstGeom prst="ellipse">
          <a:avLst/>
        </a:prstGeom>
        <a:solidFill>
          <a:srgbClr val="8F3E8D"/>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Top Tips!</a:t>
          </a:r>
        </a:p>
      </dgm:t>
    </dgm:pt>
    <dgm:pt modelId="{E4B31FF9-0B63-41C5-9563-E15FB249A5DD}" type="parTrans" cxnId="{AB60F114-7F50-4920-A1EE-485E7FBDE93B}">
      <dgm:prSet/>
      <dgm:spPr/>
      <dgm:t>
        <a:bodyPr/>
        <a:lstStyle/>
        <a:p>
          <a:endParaRPr lang="en-GB"/>
        </a:p>
      </dgm:t>
    </dgm:pt>
    <dgm:pt modelId="{8B572FEF-F6EC-49DC-889B-15FF59DC4EC8}" type="sibTrans" cxnId="{AB60F114-7F50-4920-A1EE-485E7FBDE93B}">
      <dgm:prSet/>
      <dgm:spPr/>
      <dgm:t>
        <a:bodyPr/>
        <a:lstStyle/>
        <a:p>
          <a:endParaRPr lang="en-GB"/>
        </a:p>
      </dgm:t>
    </dgm:pt>
    <dgm:pt modelId="{FC75780C-1A0A-4C85-A9F3-AF80C53AF8D7}">
      <dgm:prSet phldrT="[Text]"/>
      <dgm:spPr>
        <a:xfrm>
          <a:off x="3261" y="3679568"/>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Keep an open mind</a:t>
          </a:r>
        </a:p>
      </dgm:t>
    </dgm:pt>
    <dgm:pt modelId="{9958A109-7681-4017-8B55-5E6043068D74}" type="parTrans" cxnId="{6D78AC92-8C31-461A-A435-6B090963B1B7}">
      <dgm:prSet/>
      <dgm:spPr>
        <a:xfrm rot="10800000">
          <a:off x="633340" y="392709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50B51721-FD19-4B64-A96D-D712F8E21E43}" type="sibTrans" cxnId="{6D78AC92-8C31-461A-A435-6B090963B1B7}">
      <dgm:prSet/>
      <dgm:spPr/>
      <dgm:t>
        <a:bodyPr/>
        <a:lstStyle/>
        <a:p>
          <a:endParaRPr lang="en-GB"/>
        </a:p>
      </dgm:t>
    </dgm:pt>
    <dgm:pt modelId="{631157D1-0A69-4214-A407-A02E7831A052}">
      <dgm:prSet phldrT="[Text]"/>
      <dgm:spPr>
        <a:xfrm>
          <a:off x="343003" y="219106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Start researching early</a:t>
          </a:r>
        </a:p>
      </dgm:t>
    </dgm:pt>
    <dgm:pt modelId="{483EDDC1-032A-49E6-A5DC-A9B818541ADB}" type="parTrans" cxnId="{E5DF06D0-192F-4587-AD1F-AD4093C1240D}">
      <dgm:prSet/>
      <dgm:spPr>
        <a:xfrm rot="12342857">
          <a:off x="854672" y="295737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B9E57986-FB02-4135-9402-0B7628851893}" type="sibTrans" cxnId="{E5DF06D0-192F-4587-AD1F-AD4093C1240D}">
      <dgm:prSet/>
      <dgm:spPr/>
      <dgm:t>
        <a:bodyPr/>
        <a:lstStyle/>
        <a:p>
          <a:endParaRPr lang="en-GB"/>
        </a:p>
      </dgm:t>
    </dgm:pt>
    <dgm:pt modelId="{9C1AD1A6-D1D7-4233-9F7F-89FDCC9E6B40}">
      <dgm:prSet phldrT="[Text]"/>
      <dgm:spPr>
        <a:xfrm>
          <a:off x="1294940" y="99737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Use Smart Alerts</a:t>
          </a:r>
        </a:p>
      </dgm:t>
    </dgm:pt>
    <dgm:pt modelId="{0D1BC822-F76A-437E-862F-A656F90E3869}" type="parTrans" cxnId="{9132DDF9-9156-4F9C-951A-12065A9A938D}">
      <dgm:prSet/>
      <dgm:spPr>
        <a:xfrm rot="13885714">
          <a:off x="1474831" y="2179724"/>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0BDF74D6-C867-4A7E-9B0F-A5F74C152623}" type="sibTrans" cxnId="{9132DDF9-9156-4F9C-951A-12065A9A938D}">
      <dgm:prSet/>
      <dgm:spPr/>
      <dgm:t>
        <a:bodyPr/>
        <a:lstStyle/>
        <a:p>
          <a:endParaRPr lang="en-GB"/>
        </a:p>
      </dgm:t>
    </dgm:pt>
    <dgm:pt modelId="{0BF40F58-E7D7-48AC-9F8D-01064700AD23}">
      <dgm:prSet/>
      <dgm:spPr>
        <a:xfrm>
          <a:off x="2670527" y="334922"/>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Get organised</a:t>
          </a:r>
        </a:p>
      </dgm:t>
    </dgm:pt>
    <dgm:pt modelId="{CCFF168A-BD79-4BA5-8B40-9DF97BE24733}" type="parTrans" cxnId="{0F535B3C-2A11-4EB7-AF39-18C917A5CF11}">
      <dgm:prSet/>
      <dgm:spPr>
        <a:xfrm rot="15428571">
          <a:off x="2370987" y="174815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1906D863-5018-4099-BFE8-0D14A5E574CE}" type="sibTrans" cxnId="{0F535B3C-2A11-4EB7-AF39-18C917A5CF11}">
      <dgm:prSet/>
      <dgm:spPr/>
      <dgm:t>
        <a:bodyPr/>
        <a:lstStyle/>
        <a:p>
          <a:endParaRPr lang="en-GB"/>
        </a:p>
      </dgm:t>
    </dgm:pt>
    <dgm:pt modelId="{1E9F47EE-DF26-41B7-ABD8-0293E547B08E}">
      <dgm:prSet/>
      <dgm:spPr>
        <a:xfrm>
          <a:off x="4197314" y="334922"/>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Be ‘application ready’</a:t>
          </a:r>
        </a:p>
      </dgm:t>
    </dgm:pt>
    <dgm:pt modelId="{2CB40139-3292-48FF-9350-D6040E621C2B}" type="parTrans" cxnId="{CEE7E074-D6FA-46D1-9405-898EC976C37D}">
      <dgm:prSet/>
      <dgm:spPr>
        <a:xfrm rot="16971429">
          <a:off x="3365645" y="174815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8088BEDC-C925-43F5-81F0-8405743C1F1A}" type="sibTrans" cxnId="{CEE7E074-D6FA-46D1-9405-898EC976C37D}">
      <dgm:prSet/>
      <dgm:spPr/>
      <dgm:t>
        <a:bodyPr/>
        <a:lstStyle/>
        <a:p>
          <a:endParaRPr lang="en-GB"/>
        </a:p>
      </dgm:t>
    </dgm:pt>
    <dgm:pt modelId="{F648AB11-964A-4EBD-8916-4AFFCF3400AE}">
      <dgm:prSet/>
      <dgm:spPr>
        <a:xfrm>
          <a:off x="5572902" y="99737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Dedicate your time</a:t>
          </a:r>
        </a:p>
      </dgm:t>
    </dgm:pt>
    <dgm:pt modelId="{6E70C9D6-D5F8-4542-A601-B46CBFC4CCB9}" type="parTrans" cxnId="{91E45FE5-86A9-431B-B64D-BB43B874AA0F}">
      <dgm:prSet/>
      <dgm:spPr>
        <a:xfrm rot="18514286">
          <a:off x="4261801" y="2179724"/>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BC08FDC8-268E-45CA-8DE2-F4ED36375568}" type="sibTrans" cxnId="{91E45FE5-86A9-431B-B64D-BB43B874AA0F}">
      <dgm:prSet/>
      <dgm:spPr/>
      <dgm:t>
        <a:bodyPr/>
        <a:lstStyle/>
        <a:p>
          <a:endParaRPr lang="en-GB"/>
        </a:p>
      </dgm:t>
    </dgm:pt>
    <dgm:pt modelId="{01E76F83-48B0-46F1-9329-C1FE96DD90C8}">
      <dgm:prSet/>
      <dgm:spPr>
        <a:xfrm>
          <a:off x="6524838" y="219106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Stay professional</a:t>
          </a:r>
        </a:p>
      </dgm:t>
    </dgm:pt>
    <dgm:pt modelId="{67605A79-4A14-4473-B3B2-759E323136BF}" type="parTrans" cxnId="{B9EA14D3-D9A2-48FC-9353-8B1ABC3510A9}">
      <dgm:prSet/>
      <dgm:spPr>
        <a:xfrm rot="20057143">
          <a:off x="4881960" y="295737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22FFF586-D80F-4D80-BC51-9B6EC0BE1191}" type="sibTrans" cxnId="{B9EA14D3-D9A2-48FC-9353-8B1ABC3510A9}">
      <dgm:prSet/>
      <dgm:spPr/>
      <dgm:t>
        <a:bodyPr/>
        <a:lstStyle/>
        <a:p>
          <a:endParaRPr lang="en-GB"/>
        </a:p>
      </dgm:t>
    </dgm:pt>
    <dgm:pt modelId="{68CA1974-EFA6-4E5C-AE2C-257C6CDC34EB}">
      <dgm:prSet/>
      <dgm:spPr>
        <a:xfrm>
          <a:off x="6864580" y="3679568"/>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gm:spPr>
      <dgm:t>
        <a:bodyPr/>
        <a:lstStyle/>
        <a:p>
          <a:pPr>
            <a:buNone/>
          </a:pPr>
          <a:r>
            <a:rPr lang="en-GB">
              <a:solidFill>
                <a:sysClr val="window" lastClr="FFFFFF"/>
              </a:solidFill>
              <a:latin typeface="Aptos Display" panose="020B0004020202020204" pitchFamily="34" charset="0"/>
              <a:ea typeface="+mn-ea"/>
              <a:cs typeface="+mn-cs"/>
            </a:rPr>
            <a:t>Pay it forward</a:t>
          </a:r>
        </a:p>
      </dgm:t>
    </dgm:pt>
    <dgm:pt modelId="{62211364-3E0E-489B-AEB7-9D713E43FEE7}" type="parTrans" cxnId="{5863B816-E6AF-463A-AACB-8F57BDB449B3}">
      <dgm:prSet/>
      <dgm:spPr>
        <a:xfrm>
          <a:off x="5103292" y="3927099"/>
          <a:ext cx="2391366" cy="513064"/>
        </a:xfrm>
        <a:prstGeom prst="leftArrow">
          <a:avLst>
            <a:gd name="adj1" fmla="val 60000"/>
            <a:gd name="adj2" fmla="val 50000"/>
          </a:avLst>
        </a:prstGeom>
        <a:solidFill>
          <a:sysClr val="windowText" lastClr="000000"/>
        </a:solidFill>
        <a:ln>
          <a:solidFill>
            <a:sysClr val="windowText" lastClr="000000"/>
          </a:solidFill>
        </a:ln>
        <a:effectLst/>
      </dgm:spPr>
      <dgm:t>
        <a:bodyPr/>
        <a:lstStyle/>
        <a:p>
          <a:endParaRPr lang="en-GB">
            <a:latin typeface="Aptos Display" panose="020B0004020202020204" pitchFamily="34" charset="0"/>
          </a:endParaRPr>
        </a:p>
      </dgm:t>
    </dgm:pt>
    <dgm:pt modelId="{50106997-6215-4BAF-B079-E57817FD8C73}" type="sibTrans" cxnId="{5863B816-E6AF-463A-AACB-8F57BDB449B3}">
      <dgm:prSet/>
      <dgm:spPr/>
      <dgm:t>
        <a:bodyPr/>
        <a:lstStyle/>
        <a:p>
          <a:endParaRPr lang="en-GB"/>
        </a:p>
      </dgm:t>
    </dgm:pt>
    <dgm:pt modelId="{1A9FCDCE-1513-471A-A1D7-E06016EA9EB3}" type="pres">
      <dgm:prSet presAssocID="{E5CFC66E-EA29-4C57-ABF0-050C6F82EAA2}" presName="cycle" presStyleCnt="0">
        <dgm:presLayoutVars>
          <dgm:chMax val="1"/>
          <dgm:dir/>
          <dgm:animLvl val="ctr"/>
          <dgm:resizeHandles val="exact"/>
        </dgm:presLayoutVars>
      </dgm:prSet>
      <dgm:spPr/>
    </dgm:pt>
    <dgm:pt modelId="{820EB55C-6BC1-4260-AF89-17111709C580}" type="pres">
      <dgm:prSet presAssocID="{F6F06A0C-B09C-4849-BE8D-935CD3025801}" presName="centerShape" presStyleLbl="node0" presStyleIdx="0" presStyleCnt="1"/>
      <dgm:spPr/>
    </dgm:pt>
    <dgm:pt modelId="{B66FE616-5F61-4B74-8181-4FC1FF194F0D}" type="pres">
      <dgm:prSet presAssocID="{9958A109-7681-4017-8B55-5E6043068D74}" presName="parTrans" presStyleLbl="bgSibTrans2D1" presStyleIdx="0" presStyleCnt="8" custLinFactNeighborY="0"/>
      <dgm:spPr/>
    </dgm:pt>
    <dgm:pt modelId="{3034794B-9594-431E-BB25-009B5D79FB0D}" type="pres">
      <dgm:prSet presAssocID="{FC75780C-1A0A-4C85-A9F3-AF80C53AF8D7}" presName="node" presStyleLbl="node1" presStyleIdx="0" presStyleCnt="8">
        <dgm:presLayoutVars>
          <dgm:bulletEnabled val="1"/>
        </dgm:presLayoutVars>
      </dgm:prSet>
      <dgm:spPr/>
    </dgm:pt>
    <dgm:pt modelId="{60FA1B78-C0ED-4C4E-8927-4E1BCCF077B2}" type="pres">
      <dgm:prSet presAssocID="{483EDDC1-032A-49E6-A5DC-A9B818541ADB}" presName="parTrans" presStyleLbl="bgSibTrans2D1" presStyleIdx="1" presStyleCnt="8" custLinFactNeighborY="0"/>
      <dgm:spPr/>
    </dgm:pt>
    <dgm:pt modelId="{C794D9E5-FE42-4340-AA4D-944A7E9DB9C4}" type="pres">
      <dgm:prSet presAssocID="{631157D1-0A69-4214-A407-A02E7831A052}" presName="node" presStyleLbl="node1" presStyleIdx="1" presStyleCnt="8">
        <dgm:presLayoutVars>
          <dgm:bulletEnabled val="1"/>
        </dgm:presLayoutVars>
      </dgm:prSet>
      <dgm:spPr/>
    </dgm:pt>
    <dgm:pt modelId="{63BE23FE-4403-4A0C-B4CF-F23403D2028E}" type="pres">
      <dgm:prSet presAssocID="{0D1BC822-F76A-437E-862F-A656F90E3869}" presName="parTrans" presStyleLbl="bgSibTrans2D1" presStyleIdx="2" presStyleCnt="8" custLinFactNeighborY="0"/>
      <dgm:spPr/>
    </dgm:pt>
    <dgm:pt modelId="{967AA656-CFF8-4662-8DCB-331899883CE6}" type="pres">
      <dgm:prSet presAssocID="{9C1AD1A6-D1D7-4233-9F7F-89FDCC9E6B40}" presName="node" presStyleLbl="node1" presStyleIdx="2" presStyleCnt="8">
        <dgm:presLayoutVars>
          <dgm:bulletEnabled val="1"/>
        </dgm:presLayoutVars>
      </dgm:prSet>
      <dgm:spPr/>
    </dgm:pt>
    <dgm:pt modelId="{CE2425F1-0BFE-4B7A-93B4-77DB892D5B8F}" type="pres">
      <dgm:prSet presAssocID="{CCFF168A-BD79-4BA5-8B40-9DF97BE24733}" presName="parTrans" presStyleLbl="bgSibTrans2D1" presStyleIdx="3" presStyleCnt="8" custLinFactNeighborY="0"/>
      <dgm:spPr/>
    </dgm:pt>
    <dgm:pt modelId="{6239FE09-8A45-469B-9620-0CAC66BCE13C}" type="pres">
      <dgm:prSet presAssocID="{0BF40F58-E7D7-48AC-9F8D-01064700AD23}" presName="node" presStyleLbl="node1" presStyleIdx="3" presStyleCnt="8">
        <dgm:presLayoutVars>
          <dgm:bulletEnabled val="1"/>
        </dgm:presLayoutVars>
      </dgm:prSet>
      <dgm:spPr/>
    </dgm:pt>
    <dgm:pt modelId="{C7F63B96-B24B-4013-B647-C02526418DD2}" type="pres">
      <dgm:prSet presAssocID="{2CB40139-3292-48FF-9350-D6040E621C2B}" presName="parTrans" presStyleLbl="bgSibTrans2D1" presStyleIdx="4" presStyleCnt="8"/>
      <dgm:spPr/>
    </dgm:pt>
    <dgm:pt modelId="{9CD3AF67-73DE-4C71-9FA6-9620183C88E0}" type="pres">
      <dgm:prSet presAssocID="{1E9F47EE-DF26-41B7-ABD8-0293E547B08E}" presName="node" presStyleLbl="node1" presStyleIdx="4" presStyleCnt="8">
        <dgm:presLayoutVars>
          <dgm:bulletEnabled val="1"/>
        </dgm:presLayoutVars>
      </dgm:prSet>
      <dgm:spPr/>
    </dgm:pt>
    <dgm:pt modelId="{34B659B6-5611-4912-ACC6-FA7E01FBAA6D}" type="pres">
      <dgm:prSet presAssocID="{6E70C9D6-D5F8-4542-A601-B46CBFC4CCB9}" presName="parTrans" presStyleLbl="bgSibTrans2D1" presStyleIdx="5" presStyleCnt="8"/>
      <dgm:spPr/>
    </dgm:pt>
    <dgm:pt modelId="{F50D6CE4-9BB6-4461-9F75-925619300456}" type="pres">
      <dgm:prSet presAssocID="{F648AB11-964A-4EBD-8916-4AFFCF3400AE}" presName="node" presStyleLbl="node1" presStyleIdx="5" presStyleCnt="8">
        <dgm:presLayoutVars>
          <dgm:bulletEnabled val="1"/>
        </dgm:presLayoutVars>
      </dgm:prSet>
      <dgm:spPr/>
    </dgm:pt>
    <dgm:pt modelId="{E58056F1-0F41-483F-BBB2-60F0617DA1A9}" type="pres">
      <dgm:prSet presAssocID="{67605A79-4A14-4473-B3B2-759E323136BF}" presName="parTrans" presStyleLbl="bgSibTrans2D1" presStyleIdx="6" presStyleCnt="8"/>
      <dgm:spPr/>
    </dgm:pt>
    <dgm:pt modelId="{F723A07B-490F-42F3-9BD8-FB87EE726D63}" type="pres">
      <dgm:prSet presAssocID="{01E76F83-48B0-46F1-9329-C1FE96DD90C8}" presName="node" presStyleLbl="node1" presStyleIdx="6" presStyleCnt="8">
        <dgm:presLayoutVars>
          <dgm:bulletEnabled val="1"/>
        </dgm:presLayoutVars>
      </dgm:prSet>
      <dgm:spPr/>
    </dgm:pt>
    <dgm:pt modelId="{9AEFCFFC-CF8E-405C-B442-9F437CF846D0}" type="pres">
      <dgm:prSet presAssocID="{62211364-3E0E-489B-AEB7-9D713E43FEE7}" presName="parTrans" presStyleLbl="bgSibTrans2D1" presStyleIdx="7" presStyleCnt="8"/>
      <dgm:spPr/>
    </dgm:pt>
    <dgm:pt modelId="{A552D54F-DD6F-415B-8EA6-A21824A224EC}" type="pres">
      <dgm:prSet presAssocID="{68CA1974-EFA6-4E5C-AE2C-257C6CDC34EB}" presName="node" presStyleLbl="node1" presStyleIdx="7" presStyleCnt="8">
        <dgm:presLayoutVars>
          <dgm:bulletEnabled val="1"/>
        </dgm:presLayoutVars>
      </dgm:prSet>
      <dgm:spPr/>
    </dgm:pt>
  </dgm:ptLst>
  <dgm:cxnLst>
    <dgm:cxn modelId="{3EDB3400-4C21-4573-8604-CBA40465BE38}" type="presOf" srcId="{62211364-3E0E-489B-AEB7-9D713E43FEE7}" destId="{9AEFCFFC-CF8E-405C-B442-9F437CF846D0}" srcOrd="0" destOrd="0" presId="urn:microsoft.com/office/officeart/2005/8/layout/radial4"/>
    <dgm:cxn modelId="{421B2F04-2841-4FD2-B8CB-80EF01E1A99B}" type="presOf" srcId="{0BF40F58-E7D7-48AC-9F8D-01064700AD23}" destId="{6239FE09-8A45-469B-9620-0CAC66BCE13C}" srcOrd="0" destOrd="0" presId="urn:microsoft.com/office/officeart/2005/8/layout/radial4"/>
    <dgm:cxn modelId="{DD49B808-7004-4724-9D67-B010456D7C71}" type="presOf" srcId="{483EDDC1-032A-49E6-A5DC-A9B818541ADB}" destId="{60FA1B78-C0ED-4C4E-8927-4E1BCCF077B2}" srcOrd="0" destOrd="0" presId="urn:microsoft.com/office/officeart/2005/8/layout/radial4"/>
    <dgm:cxn modelId="{E0FCC70A-B5E9-45A2-B9FD-292DA40974BE}" type="presOf" srcId="{FC75780C-1A0A-4C85-A9F3-AF80C53AF8D7}" destId="{3034794B-9594-431E-BB25-009B5D79FB0D}" srcOrd="0" destOrd="0" presId="urn:microsoft.com/office/officeart/2005/8/layout/radial4"/>
    <dgm:cxn modelId="{AB60F114-7F50-4920-A1EE-485E7FBDE93B}" srcId="{E5CFC66E-EA29-4C57-ABF0-050C6F82EAA2}" destId="{F6F06A0C-B09C-4849-BE8D-935CD3025801}" srcOrd="0" destOrd="0" parTransId="{E4B31FF9-0B63-41C5-9563-E15FB249A5DD}" sibTransId="{8B572FEF-F6EC-49DC-889B-15FF59DC4EC8}"/>
    <dgm:cxn modelId="{78325516-6830-4111-8C6C-B929A6D74F8D}" type="presOf" srcId="{68CA1974-EFA6-4E5C-AE2C-257C6CDC34EB}" destId="{A552D54F-DD6F-415B-8EA6-A21824A224EC}" srcOrd="0" destOrd="0" presId="urn:microsoft.com/office/officeart/2005/8/layout/radial4"/>
    <dgm:cxn modelId="{5863B816-E6AF-463A-AACB-8F57BDB449B3}" srcId="{F6F06A0C-B09C-4849-BE8D-935CD3025801}" destId="{68CA1974-EFA6-4E5C-AE2C-257C6CDC34EB}" srcOrd="7" destOrd="0" parTransId="{62211364-3E0E-489B-AEB7-9D713E43FEE7}" sibTransId="{50106997-6215-4BAF-B079-E57817FD8C73}"/>
    <dgm:cxn modelId="{4BACD626-4029-464E-9108-7BD25C9EEB77}" type="presOf" srcId="{1E9F47EE-DF26-41B7-ABD8-0293E547B08E}" destId="{9CD3AF67-73DE-4C71-9FA6-9620183C88E0}" srcOrd="0" destOrd="0" presId="urn:microsoft.com/office/officeart/2005/8/layout/radial4"/>
    <dgm:cxn modelId="{697AD532-514D-4367-81D9-FD54B6FE70CD}" type="presOf" srcId="{F648AB11-964A-4EBD-8916-4AFFCF3400AE}" destId="{F50D6CE4-9BB6-4461-9F75-925619300456}" srcOrd="0" destOrd="0" presId="urn:microsoft.com/office/officeart/2005/8/layout/radial4"/>
    <dgm:cxn modelId="{00E1B73B-EBE7-496E-9EE8-28318C2D1F74}" type="presOf" srcId="{9C1AD1A6-D1D7-4233-9F7F-89FDCC9E6B40}" destId="{967AA656-CFF8-4662-8DCB-331899883CE6}" srcOrd="0" destOrd="0" presId="urn:microsoft.com/office/officeart/2005/8/layout/radial4"/>
    <dgm:cxn modelId="{0F535B3C-2A11-4EB7-AF39-18C917A5CF11}" srcId="{F6F06A0C-B09C-4849-BE8D-935CD3025801}" destId="{0BF40F58-E7D7-48AC-9F8D-01064700AD23}" srcOrd="3" destOrd="0" parTransId="{CCFF168A-BD79-4BA5-8B40-9DF97BE24733}" sibTransId="{1906D863-5018-4099-BFE8-0D14A5E574CE}"/>
    <dgm:cxn modelId="{FB38025D-6856-4798-93FC-F655402CC968}" type="presOf" srcId="{9958A109-7681-4017-8B55-5E6043068D74}" destId="{B66FE616-5F61-4B74-8181-4FC1FF194F0D}" srcOrd="0" destOrd="0" presId="urn:microsoft.com/office/officeart/2005/8/layout/radial4"/>
    <dgm:cxn modelId="{A7771B4C-AFF4-491D-8358-FD6E1C9082A9}" type="presOf" srcId="{F6F06A0C-B09C-4849-BE8D-935CD3025801}" destId="{820EB55C-6BC1-4260-AF89-17111709C580}" srcOrd="0" destOrd="0" presId="urn:microsoft.com/office/officeart/2005/8/layout/radial4"/>
    <dgm:cxn modelId="{CEE7E074-D6FA-46D1-9405-898EC976C37D}" srcId="{F6F06A0C-B09C-4849-BE8D-935CD3025801}" destId="{1E9F47EE-DF26-41B7-ABD8-0293E547B08E}" srcOrd="4" destOrd="0" parTransId="{2CB40139-3292-48FF-9350-D6040E621C2B}" sibTransId="{8088BEDC-C925-43F5-81F0-8405743C1F1A}"/>
    <dgm:cxn modelId="{0BF11A7E-8D9F-4055-A931-C3F766B1B3EB}" type="presOf" srcId="{E5CFC66E-EA29-4C57-ABF0-050C6F82EAA2}" destId="{1A9FCDCE-1513-471A-A1D7-E06016EA9EB3}" srcOrd="0" destOrd="0" presId="urn:microsoft.com/office/officeart/2005/8/layout/radial4"/>
    <dgm:cxn modelId="{5CE5308E-8221-4B6E-B899-2AA1824F4406}" type="presOf" srcId="{2CB40139-3292-48FF-9350-D6040E621C2B}" destId="{C7F63B96-B24B-4013-B647-C02526418DD2}" srcOrd="0" destOrd="0" presId="urn:microsoft.com/office/officeart/2005/8/layout/radial4"/>
    <dgm:cxn modelId="{C954ED8F-8F2A-4EBC-93EC-54238F60C670}" type="presOf" srcId="{631157D1-0A69-4214-A407-A02E7831A052}" destId="{C794D9E5-FE42-4340-AA4D-944A7E9DB9C4}" srcOrd="0" destOrd="0" presId="urn:microsoft.com/office/officeart/2005/8/layout/radial4"/>
    <dgm:cxn modelId="{6D78AC92-8C31-461A-A435-6B090963B1B7}" srcId="{F6F06A0C-B09C-4849-BE8D-935CD3025801}" destId="{FC75780C-1A0A-4C85-A9F3-AF80C53AF8D7}" srcOrd="0" destOrd="0" parTransId="{9958A109-7681-4017-8B55-5E6043068D74}" sibTransId="{50B51721-FD19-4B64-A96D-D712F8E21E43}"/>
    <dgm:cxn modelId="{96DB31AE-98C4-41B9-9E37-7890ABCC19E3}" type="presOf" srcId="{01E76F83-48B0-46F1-9329-C1FE96DD90C8}" destId="{F723A07B-490F-42F3-9BD8-FB87EE726D63}" srcOrd="0" destOrd="0" presId="urn:microsoft.com/office/officeart/2005/8/layout/radial4"/>
    <dgm:cxn modelId="{5FBBEEB0-EAFD-492F-BEFD-33D69C97BD18}" type="presOf" srcId="{6E70C9D6-D5F8-4542-A601-B46CBFC4CCB9}" destId="{34B659B6-5611-4912-ACC6-FA7E01FBAA6D}" srcOrd="0" destOrd="0" presId="urn:microsoft.com/office/officeart/2005/8/layout/radial4"/>
    <dgm:cxn modelId="{907968B6-77FB-4CD1-9BD0-83F265330C6C}" type="presOf" srcId="{67605A79-4A14-4473-B3B2-759E323136BF}" destId="{E58056F1-0F41-483F-BBB2-60F0617DA1A9}" srcOrd="0" destOrd="0" presId="urn:microsoft.com/office/officeart/2005/8/layout/radial4"/>
    <dgm:cxn modelId="{669B91C3-B78F-4184-9047-777EB863FAE0}" type="presOf" srcId="{0D1BC822-F76A-437E-862F-A656F90E3869}" destId="{63BE23FE-4403-4A0C-B4CF-F23403D2028E}" srcOrd="0" destOrd="0" presId="urn:microsoft.com/office/officeart/2005/8/layout/radial4"/>
    <dgm:cxn modelId="{E5DF06D0-192F-4587-AD1F-AD4093C1240D}" srcId="{F6F06A0C-B09C-4849-BE8D-935CD3025801}" destId="{631157D1-0A69-4214-A407-A02E7831A052}" srcOrd="1" destOrd="0" parTransId="{483EDDC1-032A-49E6-A5DC-A9B818541ADB}" sibTransId="{B9E57986-FB02-4135-9402-0B7628851893}"/>
    <dgm:cxn modelId="{B9EA14D3-D9A2-48FC-9353-8B1ABC3510A9}" srcId="{F6F06A0C-B09C-4849-BE8D-935CD3025801}" destId="{01E76F83-48B0-46F1-9329-C1FE96DD90C8}" srcOrd="6" destOrd="0" parTransId="{67605A79-4A14-4473-B3B2-759E323136BF}" sibTransId="{22FFF586-D80F-4D80-BC51-9B6EC0BE1191}"/>
    <dgm:cxn modelId="{714DDCDA-A61D-448F-9548-31ED780646B0}" type="presOf" srcId="{CCFF168A-BD79-4BA5-8B40-9DF97BE24733}" destId="{CE2425F1-0BFE-4B7A-93B4-77DB892D5B8F}" srcOrd="0" destOrd="0" presId="urn:microsoft.com/office/officeart/2005/8/layout/radial4"/>
    <dgm:cxn modelId="{91E45FE5-86A9-431B-B64D-BB43B874AA0F}" srcId="{F6F06A0C-B09C-4849-BE8D-935CD3025801}" destId="{F648AB11-964A-4EBD-8916-4AFFCF3400AE}" srcOrd="5" destOrd="0" parTransId="{6E70C9D6-D5F8-4542-A601-B46CBFC4CCB9}" sibTransId="{BC08FDC8-268E-45CA-8DE2-F4ED36375568}"/>
    <dgm:cxn modelId="{9132DDF9-9156-4F9C-951A-12065A9A938D}" srcId="{F6F06A0C-B09C-4849-BE8D-935CD3025801}" destId="{9C1AD1A6-D1D7-4233-9F7F-89FDCC9E6B40}" srcOrd="2" destOrd="0" parTransId="{0D1BC822-F76A-437E-862F-A656F90E3869}" sibTransId="{0BDF74D6-C867-4A7E-9B0F-A5F74C152623}"/>
    <dgm:cxn modelId="{BF763F7F-CEF9-4F39-9EA3-66A95271C93A}" type="presParOf" srcId="{1A9FCDCE-1513-471A-A1D7-E06016EA9EB3}" destId="{820EB55C-6BC1-4260-AF89-17111709C580}" srcOrd="0" destOrd="0" presId="urn:microsoft.com/office/officeart/2005/8/layout/radial4"/>
    <dgm:cxn modelId="{0D383B3F-70F9-4B97-B6CD-FFC045597B9C}" type="presParOf" srcId="{1A9FCDCE-1513-471A-A1D7-E06016EA9EB3}" destId="{B66FE616-5F61-4B74-8181-4FC1FF194F0D}" srcOrd="1" destOrd="0" presId="urn:microsoft.com/office/officeart/2005/8/layout/radial4"/>
    <dgm:cxn modelId="{01965168-15D9-4ADB-ABB8-146C3F61B331}" type="presParOf" srcId="{1A9FCDCE-1513-471A-A1D7-E06016EA9EB3}" destId="{3034794B-9594-431E-BB25-009B5D79FB0D}" srcOrd="2" destOrd="0" presId="urn:microsoft.com/office/officeart/2005/8/layout/radial4"/>
    <dgm:cxn modelId="{61D80AED-C61E-4564-AB34-E9E3DF968EFC}" type="presParOf" srcId="{1A9FCDCE-1513-471A-A1D7-E06016EA9EB3}" destId="{60FA1B78-C0ED-4C4E-8927-4E1BCCF077B2}" srcOrd="3" destOrd="0" presId="urn:microsoft.com/office/officeart/2005/8/layout/radial4"/>
    <dgm:cxn modelId="{CB3E8BFB-6C03-4ECD-9EF3-829D55C4B671}" type="presParOf" srcId="{1A9FCDCE-1513-471A-A1D7-E06016EA9EB3}" destId="{C794D9E5-FE42-4340-AA4D-944A7E9DB9C4}" srcOrd="4" destOrd="0" presId="urn:microsoft.com/office/officeart/2005/8/layout/radial4"/>
    <dgm:cxn modelId="{CD994AB9-6536-462E-9EB9-749C1C5F42EF}" type="presParOf" srcId="{1A9FCDCE-1513-471A-A1D7-E06016EA9EB3}" destId="{63BE23FE-4403-4A0C-B4CF-F23403D2028E}" srcOrd="5" destOrd="0" presId="urn:microsoft.com/office/officeart/2005/8/layout/radial4"/>
    <dgm:cxn modelId="{999640DB-CEFC-47FF-81C6-14232C9F3382}" type="presParOf" srcId="{1A9FCDCE-1513-471A-A1D7-E06016EA9EB3}" destId="{967AA656-CFF8-4662-8DCB-331899883CE6}" srcOrd="6" destOrd="0" presId="urn:microsoft.com/office/officeart/2005/8/layout/radial4"/>
    <dgm:cxn modelId="{23D35133-680A-4835-AA4A-146E6BA7C633}" type="presParOf" srcId="{1A9FCDCE-1513-471A-A1D7-E06016EA9EB3}" destId="{CE2425F1-0BFE-4B7A-93B4-77DB892D5B8F}" srcOrd="7" destOrd="0" presId="urn:microsoft.com/office/officeart/2005/8/layout/radial4"/>
    <dgm:cxn modelId="{2B4D562D-40F4-421E-87FB-74C425BC7892}" type="presParOf" srcId="{1A9FCDCE-1513-471A-A1D7-E06016EA9EB3}" destId="{6239FE09-8A45-469B-9620-0CAC66BCE13C}" srcOrd="8" destOrd="0" presId="urn:microsoft.com/office/officeart/2005/8/layout/radial4"/>
    <dgm:cxn modelId="{9A282B1D-671B-4CCD-8AA7-AD8834473664}" type="presParOf" srcId="{1A9FCDCE-1513-471A-A1D7-E06016EA9EB3}" destId="{C7F63B96-B24B-4013-B647-C02526418DD2}" srcOrd="9" destOrd="0" presId="urn:microsoft.com/office/officeart/2005/8/layout/radial4"/>
    <dgm:cxn modelId="{BD83DB25-E785-43F4-A487-075459234545}" type="presParOf" srcId="{1A9FCDCE-1513-471A-A1D7-E06016EA9EB3}" destId="{9CD3AF67-73DE-4C71-9FA6-9620183C88E0}" srcOrd="10" destOrd="0" presId="urn:microsoft.com/office/officeart/2005/8/layout/radial4"/>
    <dgm:cxn modelId="{A87B8831-1ED4-4C21-A148-C5DC1324E52E}" type="presParOf" srcId="{1A9FCDCE-1513-471A-A1D7-E06016EA9EB3}" destId="{34B659B6-5611-4912-ACC6-FA7E01FBAA6D}" srcOrd="11" destOrd="0" presId="urn:microsoft.com/office/officeart/2005/8/layout/radial4"/>
    <dgm:cxn modelId="{2373F82F-5205-464F-8B17-AD9BF2CC2F42}" type="presParOf" srcId="{1A9FCDCE-1513-471A-A1D7-E06016EA9EB3}" destId="{F50D6CE4-9BB6-4461-9F75-925619300456}" srcOrd="12" destOrd="0" presId="urn:microsoft.com/office/officeart/2005/8/layout/radial4"/>
    <dgm:cxn modelId="{002F67B2-CB8F-44AD-BF6A-C0D8B564B102}" type="presParOf" srcId="{1A9FCDCE-1513-471A-A1D7-E06016EA9EB3}" destId="{E58056F1-0F41-483F-BBB2-60F0617DA1A9}" srcOrd="13" destOrd="0" presId="urn:microsoft.com/office/officeart/2005/8/layout/radial4"/>
    <dgm:cxn modelId="{24C80499-956E-492B-A14F-5CE690E58F2B}" type="presParOf" srcId="{1A9FCDCE-1513-471A-A1D7-E06016EA9EB3}" destId="{F723A07B-490F-42F3-9BD8-FB87EE726D63}" srcOrd="14" destOrd="0" presId="urn:microsoft.com/office/officeart/2005/8/layout/radial4"/>
    <dgm:cxn modelId="{7CA420C7-9734-4A05-ABE4-20191A804463}" type="presParOf" srcId="{1A9FCDCE-1513-471A-A1D7-E06016EA9EB3}" destId="{9AEFCFFC-CF8E-405C-B442-9F437CF846D0}" srcOrd="15" destOrd="0" presId="urn:microsoft.com/office/officeart/2005/8/layout/radial4"/>
    <dgm:cxn modelId="{1D2314F2-0AD0-41B3-8BB6-1F6C4E8D5D5C}" type="presParOf" srcId="{1A9FCDCE-1513-471A-A1D7-E06016EA9EB3}" destId="{A552D54F-DD6F-415B-8EA6-A21824A224EC}" srcOrd="1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51913-97F4-475C-A207-37ED509F267E}">
      <dsp:nvSpPr>
        <dsp:cNvPr id="0" name=""/>
        <dsp:cNvSpPr/>
      </dsp:nvSpPr>
      <dsp:spPr>
        <a:xfrm>
          <a:off x="851296" y="0"/>
          <a:ext cx="9648031" cy="4351338"/>
        </a:xfrm>
        <a:prstGeom prst="rightArrow">
          <a:avLst/>
        </a:prstGeom>
        <a:solidFill>
          <a:srgbClr val="8F3E8D">
            <a:alpha val="40000"/>
          </a:srgbClr>
        </a:solidFill>
        <a:ln>
          <a:noFill/>
        </a:ln>
        <a:effectLst/>
      </dsp:spPr>
      <dsp:style>
        <a:lnRef idx="0">
          <a:scrgbClr r="0" g="0" b="0"/>
        </a:lnRef>
        <a:fillRef idx="1">
          <a:scrgbClr r="0" g="0" b="0"/>
        </a:fillRef>
        <a:effectRef idx="0">
          <a:scrgbClr r="0" g="0" b="0"/>
        </a:effectRef>
        <a:fontRef idx="minor"/>
      </dsp:style>
    </dsp:sp>
    <dsp:sp modelId="{1BFB816D-06F1-4359-B9EA-9AC3C7DFEF3B}">
      <dsp:nvSpPr>
        <dsp:cNvPr id="0" name=""/>
        <dsp:cNvSpPr/>
      </dsp:nvSpPr>
      <dsp:spPr>
        <a:xfrm>
          <a:off x="3879" y="1305401"/>
          <a:ext cx="2520636" cy="1740535"/>
        </a:xfrm>
        <a:prstGeom prst="roundRect">
          <a:avLst/>
        </a:prstGeom>
        <a:solidFill>
          <a:srgbClr val="8F3E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8845" y="1390367"/>
        <a:ext cx="2350704" cy="1570603"/>
      </dsp:txXfrm>
    </dsp:sp>
    <dsp:sp modelId="{79354F8C-37A8-48AA-9BDC-341859F27C0E}">
      <dsp:nvSpPr>
        <dsp:cNvPr id="0" name=""/>
        <dsp:cNvSpPr/>
      </dsp:nvSpPr>
      <dsp:spPr>
        <a:xfrm>
          <a:off x="2944622" y="1305401"/>
          <a:ext cx="2520636" cy="1740535"/>
        </a:xfrm>
        <a:prstGeom prst="roundRect">
          <a:avLst/>
        </a:prstGeom>
        <a:solidFill>
          <a:srgbClr val="8F3E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3029588" y="1390367"/>
        <a:ext cx="2350704" cy="1570603"/>
      </dsp:txXfrm>
    </dsp:sp>
    <dsp:sp modelId="{88D79766-4C8E-4639-9A4D-A099549F179A}">
      <dsp:nvSpPr>
        <dsp:cNvPr id="0" name=""/>
        <dsp:cNvSpPr/>
      </dsp:nvSpPr>
      <dsp:spPr>
        <a:xfrm>
          <a:off x="5885365" y="1305401"/>
          <a:ext cx="2520636" cy="1740535"/>
        </a:xfrm>
        <a:prstGeom prst="roundRect">
          <a:avLst/>
        </a:prstGeom>
        <a:solidFill>
          <a:srgbClr val="8F3E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5970331" y="1390367"/>
        <a:ext cx="2350704" cy="1570603"/>
      </dsp:txXfrm>
    </dsp:sp>
    <dsp:sp modelId="{731C620F-C5C7-4C22-A632-C0A49E5B5B53}">
      <dsp:nvSpPr>
        <dsp:cNvPr id="0" name=""/>
        <dsp:cNvSpPr/>
      </dsp:nvSpPr>
      <dsp:spPr>
        <a:xfrm>
          <a:off x="8826108" y="1305401"/>
          <a:ext cx="2520636" cy="1740535"/>
        </a:xfrm>
        <a:prstGeom prst="roundRect">
          <a:avLst/>
        </a:prstGeom>
        <a:solidFill>
          <a:srgbClr val="8F3E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911074" y="1390367"/>
        <a:ext cx="2350704"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51913-97F4-475C-A207-37ED509F267E}">
      <dsp:nvSpPr>
        <dsp:cNvPr id="0" name=""/>
        <dsp:cNvSpPr/>
      </dsp:nvSpPr>
      <dsp:spPr>
        <a:xfrm>
          <a:off x="851296" y="0"/>
          <a:ext cx="9648031" cy="4351338"/>
        </a:xfrm>
        <a:prstGeom prst="rightArrow">
          <a:avLst/>
        </a:prstGeom>
        <a:solidFill>
          <a:schemeClr val="accent5">
            <a:alpha val="40000"/>
          </a:schemeClr>
        </a:solidFill>
        <a:ln>
          <a:noFill/>
        </a:ln>
        <a:effectLst/>
      </dsp:spPr>
      <dsp:style>
        <a:lnRef idx="0">
          <a:scrgbClr r="0" g="0" b="0"/>
        </a:lnRef>
        <a:fillRef idx="1">
          <a:scrgbClr r="0" g="0" b="0"/>
        </a:fillRef>
        <a:effectRef idx="0">
          <a:scrgbClr r="0" g="0" b="0"/>
        </a:effectRef>
        <a:fontRef idx="minor"/>
      </dsp:style>
    </dsp:sp>
    <dsp:sp modelId="{1BFB816D-06F1-4359-B9EA-9AC3C7DFEF3B}">
      <dsp:nvSpPr>
        <dsp:cNvPr id="0" name=""/>
        <dsp:cNvSpPr/>
      </dsp:nvSpPr>
      <dsp:spPr>
        <a:xfrm>
          <a:off x="3879" y="1305401"/>
          <a:ext cx="2520636" cy="174053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8845" y="1390367"/>
        <a:ext cx="2350704" cy="1570603"/>
      </dsp:txXfrm>
    </dsp:sp>
    <dsp:sp modelId="{79354F8C-37A8-48AA-9BDC-341859F27C0E}">
      <dsp:nvSpPr>
        <dsp:cNvPr id="0" name=""/>
        <dsp:cNvSpPr/>
      </dsp:nvSpPr>
      <dsp:spPr>
        <a:xfrm>
          <a:off x="2944622" y="1305401"/>
          <a:ext cx="2520636" cy="174053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3029588" y="1390367"/>
        <a:ext cx="2350704" cy="1570603"/>
      </dsp:txXfrm>
    </dsp:sp>
    <dsp:sp modelId="{88D79766-4C8E-4639-9A4D-A099549F179A}">
      <dsp:nvSpPr>
        <dsp:cNvPr id="0" name=""/>
        <dsp:cNvSpPr/>
      </dsp:nvSpPr>
      <dsp:spPr>
        <a:xfrm>
          <a:off x="5885365" y="1305401"/>
          <a:ext cx="2520636" cy="174053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5970331" y="1390367"/>
        <a:ext cx="2350704" cy="1570603"/>
      </dsp:txXfrm>
    </dsp:sp>
    <dsp:sp modelId="{731C620F-C5C7-4C22-A632-C0A49E5B5B53}">
      <dsp:nvSpPr>
        <dsp:cNvPr id="0" name=""/>
        <dsp:cNvSpPr/>
      </dsp:nvSpPr>
      <dsp:spPr>
        <a:xfrm>
          <a:off x="8826108" y="1305401"/>
          <a:ext cx="2520636" cy="174053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911074" y="1390367"/>
        <a:ext cx="2350704" cy="15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51913-97F4-475C-A207-37ED509F267E}">
      <dsp:nvSpPr>
        <dsp:cNvPr id="0" name=""/>
        <dsp:cNvSpPr/>
      </dsp:nvSpPr>
      <dsp:spPr>
        <a:xfrm>
          <a:off x="851296" y="0"/>
          <a:ext cx="9648031" cy="4351338"/>
        </a:xfrm>
        <a:prstGeom prst="rightArrow">
          <a:avLst/>
        </a:prstGeom>
        <a:solidFill>
          <a:schemeClr val="accent4">
            <a:alpha val="40000"/>
          </a:schemeClr>
        </a:solidFill>
        <a:ln>
          <a:noFill/>
        </a:ln>
        <a:effectLst/>
      </dsp:spPr>
      <dsp:style>
        <a:lnRef idx="0">
          <a:scrgbClr r="0" g="0" b="0"/>
        </a:lnRef>
        <a:fillRef idx="1">
          <a:scrgbClr r="0" g="0" b="0"/>
        </a:fillRef>
        <a:effectRef idx="0">
          <a:scrgbClr r="0" g="0" b="0"/>
        </a:effectRef>
        <a:fontRef idx="minor"/>
      </dsp:style>
    </dsp:sp>
    <dsp:sp modelId="{1BFB816D-06F1-4359-B9EA-9AC3C7DFEF3B}">
      <dsp:nvSpPr>
        <dsp:cNvPr id="0" name=""/>
        <dsp:cNvSpPr/>
      </dsp:nvSpPr>
      <dsp:spPr>
        <a:xfrm>
          <a:off x="3879" y="1305401"/>
          <a:ext cx="2520636" cy="1740535"/>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8845" y="1390367"/>
        <a:ext cx="2350704" cy="1570603"/>
      </dsp:txXfrm>
    </dsp:sp>
    <dsp:sp modelId="{79354F8C-37A8-48AA-9BDC-341859F27C0E}">
      <dsp:nvSpPr>
        <dsp:cNvPr id="0" name=""/>
        <dsp:cNvSpPr/>
      </dsp:nvSpPr>
      <dsp:spPr>
        <a:xfrm>
          <a:off x="2944622" y="1305401"/>
          <a:ext cx="2520636" cy="1740535"/>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3029588" y="1390367"/>
        <a:ext cx="2350704" cy="1570603"/>
      </dsp:txXfrm>
    </dsp:sp>
    <dsp:sp modelId="{88D79766-4C8E-4639-9A4D-A099549F179A}">
      <dsp:nvSpPr>
        <dsp:cNvPr id="0" name=""/>
        <dsp:cNvSpPr/>
      </dsp:nvSpPr>
      <dsp:spPr>
        <a:xfrm>
          <a:off x="5885365" y="1305401"/>
          <a:ext cx="2520636" cy="1740535"/>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5970331" y="1390367"/>
        <a:ext cx="2350704" cy="1570603"/>
      </dsp:txXfrm>
    </dsp:sp>
    <dsp:sp modelId="{731C620F-C5C7-4C22-A632-C0A49E5B5B53}">
      <dsp:nvSpPr>
        <dsp:cNvPr id="0" name=""/>
        <dsp:cNvSpPr/>
      </dsp:nvSpPr>
      <dsp:spPr>
        <a:xfrm>
          <a:off x="8826108" y="1305401"/>
          <a:ext cx="2520636" cy="1740535"/>
        </a:xfrm>
        <a:prstGeom prst="roundRect">
          <a:avLst/>
        </a:prstGeom>
        <a:solidFill>
          <a:schemeClr val="accent4"/>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911074" y="1390367"/>
        <a:ext cx="2350704"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751913-97F4-475C-A207-37ED509F267E}">
      <dsp:nvSpPr>
        <dsp:cNvPr id="0" name=""/>
        <dsp:cNvSpPr/>
      </dsp:nvSpPr>
      <dsp:spPr>
        <a:xfrm>
          <a:off x="851296" y="0"/>
          <a:ext cx="9648031" cy="4351338"/>
        </a:xfrm>
        <a:prstGeom prst="rightArrow">
          <a:avLst/>
        </a:prstGeom>
        <a:solidFill>
          <a:schemeClr val="accent6">
            <a:alpha val="40000"/>
          </a:schemeClr>
        </a:solidFill>
        <a:ln>
          <a:noFill/>
        </a:ln>
        <a:effectLst/>
      </dsp:spPr>
      <dsp:style>
        <a:lnRef idx="0">
          <a:scrgbClr r="0" g="0" b="0"/>
        </a:lnRef>
        <a:fillRef idx="1">
          <a:scrgbClr r="0" g="0" b="0"/>
        </a:fillRef>
        <a:effectRef idx="0">
          <a:scrgbClr r="0" g="0" b="0"/>
        </a:effectRef>
        <a:fontRef idx="minor"/>
      </dsp:style>
    </dsp:sp>
    <dsp:sp modelId="{1BFB816D-06F1-4359-B9EA-9AC3C7DFEF3B}">
      <dsp:nvSpPr>
        <dsp:cNvPr id="0" name=""/>
        <dsp:cNvSpPr/>
      </dsp:nvSpPr>
      <dsp:spPr>
        <a:xfrm>
          <a:off x="3879" y="1305401"/>
          <a:ext cx="2520636" cy="1740535"/>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8845" y="1390367"/>
        <a:ext cx="2350704" cy="1570603"/>
      </dsp:txXfrm>
    </dsp:sp>
    <dsp:sp modelId="{79354F8C-37A8-48AA-9BDC-341859F27C0E}">
      <dsp:nvSpPr>
        <dsp:cNvPr id="0" name=""/>
        <dsp:cNvSpPr/>
      </dsp:nvSpPr>
      <dsp:spPr>
        <a:xfrm>
          <a:off x="2944622" y="1305401"/>
          <a:ext cx="2520636" cy="1740535"/>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3029588" y="1390367"/>
        <a:ext cx="2350704" cy="1570603"/>
      </dsp:txXfrm>
    </dsp:sp>
    <dsp:sp modelId="{88D79766-4C8E-4639-9A4D-A099549F179A}">
      <dsp:nvSpPr>
        <dsp:cNvPr id="0" name=""/>
        <dsp:cNvSpPr/>
      </dsp:nvSpPr>
      <dsp:spPr>
        <a:xfrm>
          <a:off x="5885365" y="1305401"/>
          <a:ext cx="2520636" cy="1740535"/>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5970331" y="1390367"/>
        <a:ext cx="2350704" cy="1570603"/>
      </dsp:txXfrm>
    </dsp:sp>
    <dsp:sp modelId="{731C620F-C5C7-4C22-A632-C0A49E5B5B53}">
      <dsp:nvSpPr>
        <dsp:cNvPr id="0" name=""/>
        <dsp:cNvSpPr/>
      </dsp:nvSpPr>
      <dsp:spPr>
        <a:xfrm>
          <a:off x="8826108" y="1305401"/>
          <a:ext cx="2520636" cy="1740535"/>
        </a:xfrm>
        <a:prstGeom prst="roundRect">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endParaRPr lang="en-GB" sz="3200" kern="1200" dirty="0"/>
        </a:p>
      </dsp:txBody>
      <dsp:txXfrm>
        <a:off x="8911074" y="1390367"/>
        <a:ext cx="2350704" cy="15706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E565D-B4F8-48E0-9D02-608E1FC08C97}">
      <dsp:nvSpPr>
        <dsp:cNvPr id="0" name=""/>
        <dsp:cNvSpPr/>
      </dsp:nvSpPr>
      <dsp:spPr>
        <a:xfrm>
          <a:off x="3354218" y="2070859"/>
          <a:ext cx="2632152" cy="2276918"/>
        </a:xfrm>
        <a:prstGeom prst="hexagon">
          <a:avLst>
            <a:gd name="adj" fmla="val 28570"/>
            <a:gd name="vf" fmla="val 115470"/>
          </a:avLst>
        </a:prstGeom>
        <a:solidFill>
          <a:srgbClr val="8F3E8D"/>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GB" sz="2800" kern="1200">
              <a:solidFill>
                <a:sysClr val="window" lastClr="FFFFFF"/>
              </a:solidFill>
              <a:latin typeface="Aptos Display" panose="020B0004020202020204" pitchFamily="34" charset="0"/>
              <a:ea typeface="+mn-ea"/>
              <a:cs typeface="+mn-cs"/>
            </a:rPr>
            <a:t>Taking your first steps.</a:t>
          </a:r>
        </a:p>
      </dsp:txBody>
      <dsp:txXfrm>
        <a:off x="3790402" y="2448176"/>
        <a:ext cx="1759784" cy="1522284"/>
      </dsp:txXfrm>
    </dsp:sp>
    <dsp:sp modelId="{3B4EFE48-BAA1-4D8A-96E7-7CA2DA34D65C}">
      <dsp:nvSpPr>
        <dsp:cNvPr id="0" name=""/>
        <dsp:cNvSpPr/>
      </dsp:nvSpPr>
      <dsp:spPr>
        <a:xfrm>
          <a:off x="5002451" y="981507"/>
          <a:ext cx="993103" cy="855689"/>
        </a:xfrm>
        <a:prstGeom prst="hexagon">
          <a:avLst>
            <a:gd name="adj" fmla="val 28900"/>
            <a:gd name="vf" fmla="val 11547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dsp:style>
    </dsp:sp>
    <dsp:sp modelId="{7CD4318F-72B2-46CA-A937-B14BC8CF2A3D}">
      <dsp:nvSpPr>
        <dsp:cNvPr id="0" name=""/>
        <dsp:cNvSpPr/>
      </dsp:nvSpPr>
      <dsp:spPr>
        <a:xfrm>
          <a:off x="3596677" y="0"/>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ysClr val="window" lastClr="FFFFFF"/>
              </a:solidFill>
              <a:latin typeface="Aptos Display" panose="020B0004020202020204" pitchFamily="34" charset="0"/>
              <a:ea typeface="+mn-ea"/>
              <a:cs typeface="+mn-cs"/>
            </a:rPr>
            <a:t>Speak to your teachers and school / college careers leader / adviser for guidance.</a:t>
          </a:r>
        </a:p>
      </dsp:txBody>
      <dsp:txXfrm>
        <a:off x="3954143" y="309250"/>
        <a:ext cx="1442098" cy="1247584"/>
      </dsp:txXfrm>
    </dsp:sp>
    <dsp:sp modelId="{AC41E95F-D457-421B-BEB5-CF7A3834AAE9}">
      <dsp:nvSpPr>
        <dsp:cNvPr id="0" name=""/>
        <dsp:cNvSpPr/>
      </dsp:nvSpPr>
      <dsp:spPr>
        <a:xfrm>
          <a:off x="6161479" y="2581192"/>
          <a:ext cx="993103" cy="855689"/>
        </a:xfrm>
        <a:prstGeom prst="hexagon">
          <a:avLst>
            <a:gd name="adj" fmla="val 28900"/>
            <a:gd name="vf" fmla="val 11547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dsp:style>
    </dsp:sp>
    <dsp:sp modelId="{DE5E5CFD-B699-47E6-BE79-20C88C2D7A40}">
      <dsp:nvSpPr>
        <dsp:cNvPr id="0" name=""/>
        <dsp:cNvSpPr/>
      </dsp:nvSpPr>
      <dsp:spPr>
        <a:xfrm>
          <a:off x="5574924" y="1147767"/>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a:solidFill>
                <a:sysClr val="window" lastClr="FFFFFF"/>
              </a:solidFill>
              <a:latin typeface="Aptos Display" panose="020B0004020202020204" pitchFamily="34" charset="0"/>
              <a:ea typeface="+mn-ea"/>
              <a:cs typeface="+mn-cs"/>
            </a:rPr>
            <a:t>Ask your school / college careers leader if they plan to host any events with current apprentices so you can talk to them.</a:t>
          </a:r>
        </a:p>
      </dsp:txBody>
      <dsp:txXfrm>
        <a:off x="5932390" y="1457017"/>
        <a:ext cx="1442098" cy="1247584"/>
      </dsp:txXfrm>
    </dsp:sp>
    <dsp:sp modelId="{DBF9E549-4666-44C3-B051-9A18514AE701}">
      <dsp:nvSpPr>
        <dsp:cNvPr id="0" name=""/>
        <dsp:cNvSpPr/>
      </dsp:nvSpPr>
      <dsp:spPr>
        <a:xfrm>
          <a:off x="5356343" y="4386935"/>
          <a:ext cx="993103" cy="855689"/>
        </a:xfrm>
        <a:prstGeom prst="hexagon">
          <a:avLst>
            <a:gd name="adj" fmla="val 28900"/>
            <a:gd name="vf" fmla="val 11547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dsp:style>
    </dsp:sp>
    <dsp:sp modelId="{72C13DAA-C734-40C7-B5CF-D3154F406D8A}">
      <dsp:nvSpPr>
        <dsp:cNvPr id="0" name=""/>
        <dsp:cNvSpPr/>
      </dsp:nvSpPr>
      <dsp:spPr>
        <a:xfrm>
          <a:off x="5574924" y="3404143"/>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ysClr val="window" lastClr="FFFFFF"/>
              </a:solidFill>
              <a:latin typeface="Aptos Display" panose="020B0004020202020204" pitchFamily="34" charset="0"/>
              <a:ea typeface="+mn-ea"/>
              <a:cs typeface="+mn-cs"/>
            </a:rPr>
            <a:t>Look at the UCAS resources on their website to search and compare apprenticeship vacancies.</a:t>
          </a:r>
        </a:p>
      </dsp:txBody>
      <dsp:txXfrm>
        <a:off x="5932390" y="3713393"/>
        <a:ext cx="1442098" cy="1247584"/>
      </dsp:txXfrm>
    </dsp:sp>
    <dsp:sp modelId="{3860B2B7-F572-4910-B042-19D7E6670B20}">
      <dsp:nvSpPr>
        <dsp:cNvPr id="0" name=""/>
        <dsp:cNvSpPr/>
      </dsp:nvSpPr>
      <dsp:spPr>
        <a:xfrm>
          <a:off x="3359116" y="4574378"/>
          <a:ext cx="993103" cy="855689"/>
        </a:xfrm>
        <a:prstGeom prst="hexagon">
          <a:avLst>
            <a:gd name="adj" fmla="val 28900"/>
            <a:gd name="vf" fmla="val 11547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dsp:style>
    </dsp:sp>
    <dsp:sp modelId="{23E509CF-CFE3-4E94-A1F7-63B0EF3A543F}">
      <dsp:nvSpPr>
        <dsp:cNvPr id="0" name=""/>
        <dsp:cNvSpPr/>
      </dsp:nvSpPr>
      <dsp:spPr>
        <a:xfrm>
          <a:off x="3596677" y="4553194"/>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ysClr val="window" lastClr="FFFFFF"/>
              </a:solidFill>
              <a:latin typeface="Aptos Display" panose="020B0004020202020204" pitchFamily="34" charset="0"/>
              <a:ea typeface="+mn-ea"/>
              <a:cs typeface="+mn-cs"/>
            </a:rPr>
            <a:t>Take on some work experience or work shadowing – </a:t>
          </a:r>
        </a:p>
        <a:p>
          <a:pPr marL="0" lvl="0" indent="0" algn="ctr" defTabSz="622300">
            <a:lnSpc>
              <a:spcPct val="90000"/>
            </a:lnSpc>
            <a:spcBef>
              <a:spcPct val="0"/>
            </a:spcBef>
            <a:spcAft>
              <a:spcPct val="35000"/>
            </a:spcAft>
            <a:buNone/>
          </a:pPr>
          <a:r>
            <a:rPr lang="en-GB" sz="1400" kern="1200">
              <a:solidFill>
                <a:sysClr val="window" lastClr="FFFFFF"/>
              </a:solidFill>
              <a:latin typeface="Aptos Display" panose="020B0004020202020204" pitchFamily="34" charset="0"/>
              <a:ea typeface="+mn-ea"/>
              <a:cs typeface="+mn-cs"/>
            </a:rPr>
            <a:t>it all counts!</a:t>
          </a:r>
        </a:p>
      </dsp:txBody>
      <dsp:txXfrm>
        <a:off x="3954143" y="4862444"/>
        <a:ext cx="1442098" cy="1247584"/>
      </dsp:txXfrm>
    </dsp:sp>
    <dsp:sp modelId="{9B29286D-C2FB-4670-B95F-94664A4C13F2}">
      <dsp:nvSpPr>
        <dsp:cNvPr id="0" name=""/>
        <dsp:cNvSpPr/>
      </dsp:nvSpPr>
      <dsp:spPr>
        <a:xfrm>
          <a:off x="2181107" y="2975335"/>
          <a:ext cx="993103" cy="855689"/>
        </a:xfrm>
        <a:prstGeom prst="hexagon">
          <a:avLst>
            <a:gd name="adj" fmla="val 28900"/>
            <a:gd name="vf" fmla="val 11547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dsp:style>
    </dsp:sp>
    <dsp:sp modelId="{0F994EE1-3896-4DF8-A6F1-924869E2EA5B}">
      <dsp:nvSpPr>
        <dsp:cNvPr id="0" name=""/>
        <dsp:cNvSpPr/>
      </dsp:nvSpPr>
      <dsp:spPr>
        <a:xfrm>
          <a:off x="1609246" y="3405427"/>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ysClr val="window" lastClr="FFFFFF"/>
              </a:solidFill>
              <a:latin typeface="Aptos Display" panose="020B0004020202020204" pitchFamily="34" charset="0"/>
              <a:ea typeface="+mn-ea"/>
              <a:cs typeface="+mn-cs"/>
            </a:rPr>
            <a:t>Be proactive in your research on local employers, sectors and job roles. </a:t>
          </a:r>
        </a:p>
      </dsp:txBody>
      <dsp:txXfrm>
        <a:off x="1966712" y="3714677"/>
        <a:ext cx="1442098" cy="1247584"/>
      </dsp:txXfrm>
    </dsp:sp>
    <dsp:sp modelId="{F08A9E78-7BE9-42EF-9B9E-D16FE54E5CDD}">
      <dsp:nvSpPr>
        <dsp:cNvPr id="0" name=""/>
        <dsp:cNvSpPr/>
      </dsp:nvSpPr>
      <dsp:spPr>
        <a:xfrm>
          <a:off x="1609246" y="1145199"/>
          <a:ext cx="2157030" cy="1866084"/>
        </a:xfrm>
        <a:prstGeom prst="hexagon">
          <a:avLst>
            <a:gd name="adj" fmla="val 28570"/>
            <a:gd name="vf" fmla="val 11547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solidFill>
                <a:sysClr val="window" lastClr="FFFFFF"/>
              </a:solidFill>
              <a:latin typeface="Aptos Display" panose="020B0004020202020204" pitchFamily="34" charset="0"/>
              <a:ea typeface="+mn-ea"/>
              <a:cs typeface="+mn-cs"/>
            </a:rPr>
            <a:t>Make sure you take advantage of all the support available to you.</a:t>
          </a:r>
        </a:p>
      </dsp:txBody>
      <dsp:txXfrm>
        <a:off x="1966712" y="1454449"/>
        <a:ext cx="1442098" cy="1247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EB55C-6BC1-4260-AF89-17111709C580}">
      <dsp:nvSpPr>
        <dsp:cNvPr id="0" name=""/>
        <dsp:cNvSpPr/>
      </dsp:nvSpPr>
      <dsp:spPr>
        <a:xfrm>
          <a:off x="3163887" y="3283519"/>
          <a:ext cx="1800224" cy="1800224"/>
        </a:xfrm>
        <a:prstGeom prst="ellipse">
          <a:avLst/>
        </a:prstGeom>
        <a:solidFill>
          <a:srgbClr val="8F3E8D"/>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lang="en-GB" sz="4300" kern="1200">
              <a:solidFill>
                <a:sysClr val="window" lastClr="FFFFFF"/>
              </a:solidFill>
              <a:latin typeface="Aptos Display" panose="020B0004020202020204" pitchFamily="34" charset="0"/>
              <a:ea typeface="+mn-ea"/>
              <a:cs typeface="+mn-cs"/>
            </a:rPr>
            <a:t>Top Tips!</a:t>
          </a:r>
        </a:p>
      </dsp:txBody>
      <dsp:txXfrm>
        <a:off x="3427524" y="3547156"/>
        <a:ext cx="1272950" cy="1272950"/>
      </dsp:txXfrm>
    </dsp:sp>
    <dsp:sp modelId="{B66FE616-5F61-4B74-8181-4FC1FF194F0D}">
      <dsp:nvSpPr>
        <dsp:cNvPr id="0" name=""/>
        <dsp:cNvSpPr/>
      </dsp:nvSpPr>
      <dsp:spPr>
        <a:xfrm rot="10800000">
          <a:off x="633340" y="392709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3034794B-9594-431E-BB25-009B5D79FB0D}">
      <dsp:nvSpPr>
        <dsp:cNvPr id="0" name=""/>
        <dsp:cNvSpPr/>
      </dsp:nvSpPr>
      <dsp:spPr>
        <a:xfrm>
          <a:off x="3261" y="3679568"/>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Keep an open mind</a:t>
          </a:r>
        </a:p>
      </dsp:txBody>
      <dsp:txXfrm>
        <a:off x="32788" y="3709095"/>
        <a:ext cx="1201103" cy="949072"/>
      </dsp:txXfrm>
    </dsp:sp>
    <dsp:sp modelId="{60FA1B78-C0ED-4C4E-8927-4E1BCCF077B2}">
      <dsp:nvSpPr>
        <dsp:cNvPr id="0" name=""/>
        <dsp:cNvSpPr/>
      </dsp:nvSpPr>
      <dsp:spPr>
        <a:xfrm rot="12342857">
          <a:off x="854672" y="295737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C794D9E5-FE42-4340-AA4D-944A7E9DB9C4}">
      <dsp:nvSpPr>
        <dsp:cNvPr id="0" name=""/>
        <dsp:cNvSpPr/>
      </dsp:nvSpPr>
      <dsp:spPr>
        <a:xfrm>
          <a:off x="343003" y="219106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Start researching early</a:t>
          </a:r>
        </a:p>
      </dsp:txBody>
      <dsp:txXfrm>
        <a:off x="372530" y="2220588"/>
        <a:ext cx="1201103" cy="949072"/>
      </dsp:txXfrm>
    </dsp:sp>
    <dsp:sp modelId="{63BE23FE-4403-4A0C-B4CF-F23403D2028E}">
      <dsp:nvSpPr>
        <dsp:cNvPr id="0" name=""/>
        <dsp:cNvSpPr/>
      </dsp:nvSpPr>
      <dsp:spPr>
        <a:xfrm rot="13885714">
          <a:off x="1474831" y="2179724"/>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967AA656-CFF8-4662-8DCB-331899883CE6}">
      <dsp:nvSpPr>
        <dsp:cNvPr id="0" name=""/>
        <dsp:cNvSpPr/>
      </dsp:nvSpPr>
      <dsp:spPr>
        <a:xfrm>
          <a:off x="1294940" y="99737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Use Smart Alerts</a:t>
          </a:r>
        </a:p>
      </dsp:txBody>
      <dsp:txXfrm>
        <a:off x="1324467" y="1026898"/>
        <a:ext cx="1201103" cy="949072"/>
      </dsp:txXfrm>
    </dsp:sp>
    <dsp:sp modelId="{CE2425F1-0BFE-4B7A-93B4-77DB892D5B8F}">
      <dsp:nvSpPr>
        <dsp:cNvPr id="0" name=""/>
        <dsp:cNvSpPr/>
      </dsp:nvSpPr>
      <dsp:spPr>
        <a:xfrm rot="15428571">
          <a:off x="2370987" y="174815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6239FE09-8A45-469B-9620-0CAC66BCE13C}">
      <dsp:nvSpPr>
        <dsp:cNvPr id="0" name=""/>
        <dsp:cNvSpPr/>
      </dsp:nvSpPr>
      <dsp:spPr>
        <a:xfrm>
          <a:off x="2670527" y="334922"/>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Get organised</a:t>
          </a:r>
        </a:p>
      </dsp:txBody>
      <dsp:txXfrm>
        <a:off x="2700054" y="364449"/>
        <a:ext cx="1201103" cy="949072"/>
      </dsp:txXfrm>
    </dsp:sp>
    <dsp:sp modelId="{C7F63B96-B24B-4013-B647-C02526418DD2}">
      <dsp:nvSpPr>
        <dsp:cNvPr id="0" name=""/>
        <dsp:cNvSpPr/>
      </dsp:nvSpPr>
      <dsp:spPr>
        <a:xfrm rot="16971429">
          <a:off x="3365645" y="174815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9CD3AF67-73DE-4C71-9FA6-9620183C88E0}">
      <dsp:nvSpPr>
        <dsp:cNvPr id="0" name=""/>
        <dsp:cNvSpPr/>
      </dsp:nvSpPr>
      <dsp:spPr>
        <a:xfrm>
          <a:off x="4197314" y="334922"/>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Be ‘application ready’</a:t>
          </a:r>
        </a:p>
      </dsp:txBody>
      <dsp:txXfrm>
        <a:off x="4226841" y="364449"/>
        <a:ext cx="1201103" cy="949072"/>
      </dsp:txXfrm>
    </dsp:sp>
    <dsp:sp modelId="{34B659B6-5611-4912-ACC6-FA7E01FBAA6D}">
      <dsp:nvSpPr>
        <dsp:cNvPr id="0" name=""/>
        <dsp:cNvSpPr/>
      </dsp:nvSpPr>
      <dsp:spPr>
        <a:xfrm rot="18514286">
          <a:off x="4261801" y="2179724"/>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F50D6CE4-9BB6-4461-9F75-925619300456}">
      <dsp:nvSpPr>
        <dsp:cNvPr id="0" name=""/>
        <dsp:cNvSpPr/>
      </dsp:nvSpPr>
      <dsp:spPr>
        <a:xfrm>
          <a:off x="5572902" y="99737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Dedicate your time</a:t>
          </a:r>
        </a:p>
      </dsp:txBody>
      <dsp:txXfrm>
        <a:off x="5602429" y="1026898"/>
        <a:ext cx="1201103" cy="949072"/>
      </dsp:txXfrm>
    </dsp:sp>
    <dsp:sp modelId="{E58056F1-0F41-483F-BBB2-60F0617DA1A9}">
      <dsp:nvSpPr>
        <dsp:cNvPr id="0" name=""/>
        <dsp:cNvSpPr/>
      </dsp:nvSpPr>
      <dsp:spPr>
        <a:xfrm rot="20057143">
          <a:off x="4881960" y="295737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F723A07B-490F-42F3-9BD8-FB87EE726D63}">
      <dsp:nvSpPr>
        <dsp:cNvPr id="0" name=""/>
        <dsp:cNvSpPr/>
      </dsp:nvSpPr>
      <dsp:spPr>
        <a:xfrm>
          <a:off x="6524838" y="2191061"/>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Stay professional</a:t>
          </a:r>
        </a:p>
      </dsp:txBody>
      <dsp:txXfrm>
        <a:off x="6554365" y="2220588"/>
        <a:ext cx="1201103" cy="949072"/>
      </dsp:txXfrm>
    </dsp:sp>
    <dsp:sp modelId="{9AEFCFFC-CF8E-405C-B442-9F437CF846D0}">
      <dsp:nvSpPr>
        <dsp:cNvPr id="0" name=""/>
        <dsp:cNvSpPr/>
      </dsp:nvSpPr>
      <dsp:spPr>
        <a:xfrm>
          <a:off x="5103292" y="3927099"/>
          <a:ext cx="2391366" cy="513064"/>
        </a:xfrm>
        <a:prstGeom prst="leftArrow">
          <a:avLst>
            <a:gd name="adj1" fmla="val 60000"/>
            <a:gd name="adj2" fmla="val 50000"/>
          </a:avLst>
        </a:prstGeom>
        <a:solidFill>
          <a:sysClr val="windowText" lastClr="000000"/>
        </a:solidFill>
        <a:ln>
          <a:solidFill>
            <a:sysClr val="windowText" lastClr="000000"/>
          </a:solidFill>
        </a:ln>
        <a:effectLst/>
      </dsp:spPr>
      <dsp:style>
        <a:lnRef idx="0">
          <a:scrgbClr r="0" g="0" b="0"/>
        </a:lnRef>
        <a:fillRef idx="1">
          <a:scrgbClr r="0" g="0" b="0"/>
        </a:fillRef>
        <a:effectRef idx="0">
          <a:scrgbClr r="0" g="0" b="0"/>
        </a:effectRef>
        <a:fontRef idx="minor">
          <a:schemeClr val="lt1"/>
        </a:fontRef>
      </dsp:style>
    </dsp:sp>
    <dsp:sp modelId="{A552D54F-DD6F-415B-8EA6-A21824A224EC}">
      <dsp:nvSpPr>
        <dsp:cNvPr id="0" name=""/>
        <dsp:cNvSpPr/>
      </dsp:nvSpPr>
      <dsp:spPr>
        <a:xfrm>
          <a:off x="6864580" y="3679568"/>
          <a:ext cx="1260157" cy="1008126"/>
        </a:xfrm>
        <a:prstGeom prst="roundRect">
          <a:avLst>
            <a:gd name="adj" fmla="val 10000"/>
          </a:avLst>
        </a:prstGeom>
        <a:solidFill>
          <a:srgbClr val="ED1163"/>
        </a:solidFill>
        <a:ln w="12700" cap="flat" cmpd="sng" algn="ctr">
          <a:solidFill>
            <a:sysClr val="windowText" lastClr="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lvl="0" indent="0" algn="ctr" defTabSz="755650">
            <a:lnSpc>
              <a:spcPct val="90000"/>
            </a:lnSpc>
            <a:spcBef>
              <a:spcPct val="0"/>
            </a:spcBef>
            <a:spcAft>
              <a:spcPct val="35000"/>
            </a:spcAft>
            <a:buNone/>
          </a:pPr>
          <a:r>
            <a:rPr lang="en-GB" sz="1700" kern="1200">
              <a:solidFill>
                <a:sysClr val="window" lastClr="FFFFFF"/>
              </a:solidFill>
              <a:latin typeface="Aptos Display" panose="020B0004020202020204" pitchFamily="34" charset="0"/>
              <a:ea typeface="+mn-ea"/>
              <a:cs typeface="+mn-cs"/>
            </a:rPr>
            <a:t>Pay it forward</a:t>
          </a:r>
        </a:p>
      </dsp:txBody>
      <dsp:txXfrm>
        <a:off x="6894107" y="3709095"/>
        <a:ext cx="1201103" cy="9490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C3FA14-A9B4-46F2-B286-5B8AE4AFAE54}"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60EF43-6B18-4C7E-95D1-9F08F2456AC3}" type="slidenum">
              <a:rPr lang="en-GB" smtClean="0"/>
              <a:t>‹#›</a:t>
            </a:fld>
            <a:endParaRPr lang="en-GB"/>
          </a:p>
        </p:txBody>
      </p:sp>
    </p:spTree>
    <p:extLst>
      <p:ext uri="{BB962C8B-B14F-4D97-AF65-F5344CB8AC3E}">
        <p14:creationId xmlns:p14="http://schemas.microsoft.com/office/powerpoint/2010/main" val="224914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ptos Display" panose="020B0004020202020204" pitchFamily="34" charset="0"/>
              </a:rPr>
              <a:t>So, what is an apprenticeship?</a:t>
            </a:r>
          </a:p>
          <a:p>
            <a:r>
              <a:rPr lang="en-GB" sz="1200" dirty="0">
                <a:latin typeface="Aptos Display" panose="020B0004020202020204" pitchFamily="34" charset="0"/>
              </a:rPr>
              <a:t>An apprenticeship is a real job, with a real employer, where the apprentice will work full-time whilst also studying towards a qualification.</a:t>
            </a:r>
          </a:p>
          <a:p>
            <a:endParaRPr lang="en-GB" sz="1200" dirty="0">
              <a:latin typeface="Aptos Display" panose="020B0004020202020204" pitchFamily="34" charset="0"/>
            </a:endParaRPr>
          </a:p>
          <a:p>
            <a:r>
              <a:rPr lang="en-GB" sz="1200" dirty="0">
                <a:latin typeface="Aptos Display" panose="020B0004020202020204" pitchFamily="34" charset="0"/>
              </a:rPr>
              <a:t>LEARNING &amp; EXPERIENCE</a:t>
            </a:r>
          </a:p>
          <a:p>
            <a:r>
              <a:rPr lang="en-GB" sz="1200" dirty="0">
                <a:latin typeface="Aptos Display" panose="020B0004020202020204" pitchFamily="34" charset="0"/>
              </a:rPr>
              <a:t>So, you could be an apprentice working for the NHS as a health care assistant, for example, whilst also studying and gaining a qualification in nursing. Meaning you are constantly learning, developing new skills and gaining new experiences to ensure you can progress in your chosen career. You will spend most of your time ‘on-the-job’ (doing your role), and a minimum of at least 6 hours per week ‘off-the-job’, which means studying or working towards your qualification. This study element (off-the-job) would take place with a training provider, who will help you to achieve the qualifications and make sure you complete your apprenticeship. Training providers could be colleges, Universities or independent training provider organisations, who deliver the training/teaching element of the course. </a:t>
            </a:r>
          </a:p>
          <a:p>
            <a:endParaRPr lang="en-GB" sz="1200" dirty="0">
              <a:latin typeface="Aptos Display" panose="020B0004020202020204" pitchFamily="34" charset="0"/>
            </a:endParaRPr>
          </a:p>
          <a:p>
            <a:r>
              <a:rPr lang="en-GB" sz="1200" dirty="0">
                <a:latin typeface="Aptos Display" panose="020B0004020202020204" pitchFamily="34" charset="0"/>
              </a:rPr>
              <a:t>SALARY &amp; NUS</a:t>
            </a:r>
          </a:p>
          <a:p>
            <a:r>
              <a:rPr lang="en-GB" sz="1200" dirty="0">
                <a:latin typeface="Aptos Display" panose="020B0004020202020204" pitchFamily="34" charset="0"/>
              </a:rPr>
              <a:t>As it’s a real job, you will earn a wage – and it can be a very good salary too! The salary of an apprentice can vary from employer to employer. The good news is that lots of employers pay a lot more than the National Minimum Wage for apprentices, with some employers offering starting salaries of over £15,000-£20,000. You will also continue to receive the benefits of the National Union of Students (NUS), just as you would if you had gone to University.</a:t>
            </a:r>
          </a:p>
          <a:p>
            <a:endParaRPr lang="en-GB" sz="1200" dirty="0">
              <a:latin typeface="Aptos Display" panose="020B0004020202020204" pitchFamily="34" charset="0"/>
            </a:endParaRPr>
          </a:p>
          <a:p>
            <a:r>
              <a:rPr lang="en-GB" sz="1200" dirty="0">
                <a:latin typeface="Aptos Display" panose="020B0004020202020204" pitchFamily="34" charset="0"/>
              </a:rPr>
              <a:t>NO DEBT &amp; 1 – 6 YEARS</a:t>
            </a:r>
          </a:p>
          <a:p>
            <a:r>
              <a:rPr lang="en-GB" sz="1200" dirty="0">
                <a:latin typeface="Aptos Display" panose="020B0004020202020204" pitchFamily="34" charset="0"/>
              </a:rPr>
              <a:t>The employers pay the fees of the apprentice’s training, showing their investment in the apprentice's development and leaving you with ZERO debt upon completion. An apprenticeship typically takes 1 to 4 years to complete (sometimes up to 6 for some areas like a Solicitor). As a minimum, all apprenticeships must last for a minimum of 12 months. The total duration will depend on the delivery model that the employer selects (how the mixture of training and working is delivered), the level (which we will come onto explain) and the subject you are studying.</a:t>
            </a:r>
          </a:p>
          <a:p>
            <a:endParaRPr lang="en-GB" sz="1200" dirty="0">
              <a:latin typeface="Aptos Display"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2</a:t>
            </a:fld>
            <a:endParaRPr lang="en-GB"/>
          </a:p>
        </p:txBody>
      </p:sp>
    </p:spTree>
    <p:extLst>
      <p:ext uri="{BB962C8B-B14F-4D97-AF65-F5344CB8AC3E}">
        <p14:creationId xmlns:p14="http://schemas.microsoft.com/office/powerpoint/2010/main" val="970349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Keep an open mind – search all levels and all pathways, remember just because one apprenticeship might be a higher level than another, doesn’t mean it’s the better choice.</a:t>
            </a:r>
          </a:p>
          <a:p>
            <a:pPr marL="171450" indent="-171450">
              <a:buFont typeface="Arial" panose="020B0604020202020204" pitchFamily="34" charset="0"/>
              <a:buChar char="•"/>
            </a:pPr>
            <a:r>
              <a:rPr lang="en-GB" dirty="0"/>
              <a:t>Start researching early – like I said, it’s competitive out there so don’t leave it till the last minute to start looking.</a:t>
            </a:r>
          </a:p>
          <a:p>
            <a:pPr marL="171450" indent="-171450">
              <a:buFont typeface="Arial" panose="020B0604020202020204" pitchFamily="34" charset="0"/>
              <a:buChar char="•"/>
            </a:pPr>
            <a:r>
              <a:rPr lang="en-GB" dirty="0"/>
              <a:t>Use the Smart Alerts function on the UCAS Hub – this will help organise your time and give you immediate information on newly advertised apprenticeships.</a:t>
            </a:r>
          </a:p>
          <a:p>
            <a:pPr marL="171450" indent="-171450">
              <a:buFont typeface="Arial" panose="020B0604020202020204" pitchFamily="34" charset="0"/>
              <a:buChar char="•"/>
            </a:pPr>
            <a:r>
              <a:rPr lang="en-GB" dirty="0"/>
              <a:t>Get organised – this will stop you from getting overwhelmed.</a:t>
            </a:r>
          </a:p>
          <a:p>
            <a:pPr marL="171450" indent="-171450">
              <a:buFont typeface="Arial" panose="020B0604020202020204" pitchFamily="34" charset="0"/>
              <a:buChar char="•"/>
            </a:pPr>
            <a:r>
              <a:rPr lang="en-GB" dirty="0"/>
              <a:t>Be ‘application ready’ – keep templates of letters to employers, personal statements and mock answers to interview questions. That way these can be tailored to suit upcoming applications you may wish to submit. </a:t>
            </a:r>
          </a:p>
          <a:p>
            <a:pPr marL="171450" indent="-171450">
              <a:buFont typeface="Arial" panose="020B0604020202020204" pitchFamily="34" charset="0"/>
              <a:buChar char="•"/>
            </a:pPr>
            <a:r>
              <a:rPr lang="en-GB" dirty="0"/>
              <a:t>Dedicate your time – be ready to put the hours in, take control of your future.</a:t>
            </a:r>
          </a:p>
          <a:p>
            <a:pPr marL="171450" indent="-171450">
              <a:buFont typeface="Arial" panose="020B0604020202020204" pitchFamily="34" charset="0"/>
              <a:buChar char="•"/>
            </a:pPr>
            <a:r>
              <a:rPr lang="en-GB" dirty="0"/>
              <a:t>Stay professional – don’t ignore emails and voice messages, especially from employers. They have contacted you for a reason, so stay professional – first impression are everything.</a:t>
            </a:r>
          </a:p>
          <a:p>
            <a:pPr marL="171450" indent="-171450">
              <a:buFont typeface="Arial" panose="020B0604020202020204" pitchFamily="34" charset="0"/>
              <a:buChar char="•"/>
            </a:pPr>
            <a:r>
              <a:rPr lang="en-GB" dirty="0"/>
              <a:t>Pay it forward – if you are successful in your application, you can become an apprentice ambassador and support/encourage other young people in the region find their apprenticeship opportunity (this doesn’t have to be the same apprenticeship as you). </a:t>
            </a: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26</a:t>
            </a:fld>
            <a:endParaRPr lang="en-GB"/>
          </a:p>
        </p:txBody>
      </p:sp>
    </p:spTree>
    <p:extLst>
      <p:ext uri="{BB962C8B-B14F-4D97-AF65-F5344CB8AC3E}">
        <p14:creationId xmlns:p14="http://schemas.microsoft.com/office/powerpoint/2010/main" val="2654946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0916B-D5E0-430C-3E4A-B837508F83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37A7A-A10E-83C6-6859-C0C5345AA7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F1090-AA26-9DC5-0D46-9808B21BAAA4}"/>
              </a:ext>
            </a:extLst>
          </p:cNvPr>
          <p:cNvSpPr>
            <a:spLocks noGrp="1"/>
          </p:cNvSpPr>
          <p:nvPr>
            <p:ph type="body" idx="1"/>
          </p:nvPr>
        </p:nvSpPr>
        <p:spPr/>
        <p:txBody>
          <a:bodyPr/>
          <a:lstStyle/>
          <a:p>
            <a:r>
              <a:rPr lang="en-GB" sz="1200" dirty="0">
                <a:latin typeface="Aptos Display" panose="020B0004020202020204" pitchFamily="34" charset="0"/>
              </a:rPr>
              <a:t>CONTRACT</a:t>
            </a:r>
          </a:p>
          <a:p>
            <a:r>
              <a:rPr lang="en-GB" sz="1200" dirty="0">
                <a:latin typeface="Aptos Display" panose="020B0004020202020204" pitchFamily="34" charset="0"/>
              </a:rPr>
              <a:t>You will get a contract of employment, holiday pay, annual leave etc. – the same as any other member of staff. </a:t>
            </a:r>
          </a:p>
          <a:p>
            <a:endParaRPr lang="en-GB" sz="1200" dirty="0">
              <a:latin typeface="Aptos Display" panose="020B0004020202020204" pitchFamily="34" charset="0"/>
            </a:endParaRPr>
          </a:p>
          <a:p>
            <a:r>
              <a:rPr lang="en-GB" sz="1200" dirty="0">
                <a:latin typeface="Aptos Display" panose="020B0004020202020204" pitchFamily="34" charset="0"/>
              </a:rPr>
              <a:t>REAL RESPONSIBILITIES &amp; PROGRESSION</a:t>
            </a:r>
          </a:p>
          <a:p>
            <a:r>
              <a:rPr lang="en-GB" sz="1200" dirty="0">
                <a:latin typeface="Aptos Display" panose="020B0004020202020204" pitchFamily="34" charset="0"/>
              </a:rPr>
              <a:t>As I said before, it’s a real job with very real responsibilities, but with this comes clear progression pathways through the company.</a:t>
            </a:r>
          </a:p>
          <a:p>
            <a:endParaRPr lang="en-GB" sz="1200" dirty="0">
              <a:latin typeface="Aptos Display" panose="020B0004020202020204" pitchFamily="34" charset="0"/>
            </a:endParaRPr>
          </a:p>
          <a:p>
            <a:r>
              <a:rPr lang="en-GB" sz="1200" dirty="0">
                <a:latin typeface="Aptos Display" panose="020B0004020202020204" pitchFamily="34" charset="0"/>
              </a:rPr>
              <a:t>NOT THE EASY OPTION</a:t>
            </a:r>
          </a:p>
          <a:p>
            <a:r>
              <a:rPr lang="en-GB" sz="1200" dirty="0">
                <a:latin typeface="Aptos Display" panose="020B0004020202020204" pitchFamily="34" charset="0"/>
              </a:rPr>
              <a:t>It’s important to remember that apprenticeships aren’t the ‘easy option’. You would be holding down a full-time job and studying, which takes a certain skill and commitment, so make sure it’s the right path for you.</a:t>
            </a:r>
          </a:p>
          <a:p>
            <a:endParaRPr lang="en-GB" sz="1200" dirty="0">
              <a:latin typeface="Aptos Display" panose="020B0004020202020204" pitchFamily="34" charset="0"/>
            </a:endParaRPr>
          </a:p>
          <a:p>
            <a:endParaRPr lang="en-GB" sz="1200" dirty="0">
              <a:latin typeface="Aptos Display" panose="020B0004020202020204" pitchFamily="34" charset="0"/>
            </a:endParaRPr>
          </a:p>
          <a:p>
            <a:endParaRPr lang="en-GB" dirty="0"/>
          </a:p>
        </p:txBody>
      </p:sp>
      <p:sp>
        <p:nvSpPr>
          <p:cNvPr id="4" name="Slide Number Placeholder 3">
            <a:extLst>
              <a:ext uri="{FF2B5EF4-FFF2-40B4-BE49-F238E27FC236}">
                <a16:creationId xmlns:a16="http://schemas.microsoft.com/office/drawing/2014/main" id="{3012BB15-5987-23DC-BA79-F7339F205B1C}"/>
              </a:ext>
            </a:extLst>
          </p:cNvPr>
          <p:cNvSpPr>
            <a:spLocks noGrp="1"/>
          </p:cNvSpPr>
          <p:nvPr>
            <p:ph type="sldNum" sz="quarter" idx="5"/>
          </p:nvPr>
        </p:nvSpPr>
        <p:spPr/>
        <p:txBody>
          <a:bodyPr/>
          <a:lstStyle/>
          <a:p>
            <a:fld id="{5F60EF43-6B18-4C7E-95D1-9F08F2456AC3}" type="slidenum">
              <a:rPr lang="en-GB" smtClean="0"/>
              <a:t>3</a:t>
            </a:fld>
            <a:endParaRPr lang="en-GB"/>
          </a:p>
        </p:txBody>
      </p:sp>
    </p:spTree>
    <p:extLst>
      <p:ext uri="{BB962C8B-B14F-4D97-AF65-F5344CB8AC3E}">
        <p14:creationId xmlns:p14="http://schemas.microsoft.com/office/powerpoint/2010/main" val="14840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ptos Display" panose="020B0004020202020204" pitchFamily="34" charset="0"/>
              </a:rPr>
              <a:t>Each apprenticeship has a level which will fall into one of the four categories above: Intermediate, Advanced, Higher, and Degree apprenticeships.</a:t>
            </a:r>
          </a:p>
          <a:p>
            <a:endParaRPr lang="en-GB" sz="1200" dirty="0">
              <a:latin typeface="Aptos Display" panose="020B0004020202020204" pitchFamily="34" charset="0"/>
            </a:endParaRPr>
          </a:p>
          <a:p>
            <a:r>
              <a:rPr lang="en-GB" sz="1200" dirty="0">
                <a:latin typeface="Aptos Display" panose="020B0004020202020204" pitchFamily="34" charset="0"/>
              </a:rPr>
              <a:t>The third column helps to explain what level the qualification at the end of the apprenticeship will be in comparison to more familiar qualifications, like GCSEs and A Levels. </a:t>
            </a:r>
          </a:p>
          <a:p>
            <a:endParaRPr lang="en-GB" sz="1200" dirty="0">
              <a:latin typeface="Aptos Display" panose="020B0004020202020204" pitchFamily="34" charset="0"/>
            </a:endParaRPr>
          </a:p>
          <a:p>
            <a:r>
              <a:rPr lang="en-GB" sz="1200" dirty="0">
                <a:latin typeface="Aptos Display" panose="020B0004020202020204" pitchFamily="34" charset="0"/>
              </a:rPr>
              <a:t>So, you can see that if you do a level 3 (advanced) apprenticeship, once you have qualified, you’ll have gained a qualification that is equivalent to 2 A Levels, a Level 3 diploma or other equivalents, like IB’s or BTECs. </a:t>
            </a:r>
          </a:p>
          <a:p>
            <a:endParaRPr lang="en-GB" sz="1200" dirty="0">
              <a:latin typeface="Aptos Display" panose="020B0004020202020204" pitchFamily="34" charset="0"/>
            </a:endParaRPr>
          </a:p>
          <a:p>
            <a:r>
              <a:rPr lang="en-GB" sz="1200" b="1" dirty="0">
                <a:latin typeface="Aptos Display" panose="020B0004020202020204" pitchFamily="34" charset="0"/>
              </a:rPr>
              <a:t>Presenter notes: Opportunity to pause to ask if there are any questions about levels and how they work. </a:t>
            </a:r>
          </a:p>
          <a:p>
            <a:endParaRPr lang="en-GB" sz="1200" dirty="0">
              <a:latin typeface="Aptos Display" panose="020B0004020202020204" pitchFamily="34" charset="0"/>
            </a:endParaRPr>
          </a:p>
          <a:p>
            <a:r>
              <a:rPr lang="en-GB" sz="1200" dirty="0">
                <a:latin typeface="Aptos Display" panose="020B0004020202020204" pitchFamily="34" charset="0"/>
              </a:rPr>
              <a:t>The level of apprenticeship you start at will depend on the kind of job that you are applying for. </a:t>
            </a:r>
          </a:p>
          <a:p>
            <a:endParaRPr lang="en-GB" sz="1200" dirty="0">
              <a:latin typeface="Aptos Display" panose="020B0004020202020204" pitchFamily="34" charset="0"/>
            </a:endParaRPr>
          </a:p>
          <a:p>
            <a:r>
              <a:rPr lang="en-GB" sz="1200" dirty="0">
                <a:latin typeface="Aptos Display" panose="020B0004020202020204" pitchFamily="34" charset="0"/>
              </a:rPr>
              <a:t>It’s important not to be held back by only looking for a particular level e.g. degree apprenticeships. Apprenticeships work a bit differently to school which can be confusing, as lots of students think that they should progress onto the next level For example, if you leave school after GCSEs, you don’t necessarily have to do a Level 3, and if you finish after A Levels you don’t necessarily have to go for a degree apprenticeship.</a:t>
            </a:r>
          </a:p>
          <a:p>
            <a:endParaRPr lang="en-GB" sz="1200" dirty="0">
              <a:latin typeface="Aptos Display" panose="020B0004020202020204" pitchFamily="34" charset="0"/>
            </a:endParaRPr>
          </a:p>
          <a:p>
            <a:r>
              <a:rPr lang="en-GB" sz="1200" dirty="0">
                <a:latin typeface="Aptos Display" panose="020B0004020202020204" pitchFamily="34" charset="0"/>
              </a:rPr>
              <a:t>Depending on the sector and apprenticeship, it may be that you need to start at advanced or higher level and work your way up. Just because an apprenticeship is only offered at Level 2 or 3, doesn’t mean it’s not a brilliant opportunity. For example, Journalism is only offered at Level 3 because that is all the industry requires. </a:t>
            </a:r>
          </a:p>
          <a:p>
            <a:endParaRPr lang="en-GB" sz="1200" dirty="0">
              <a:latin typeface="Aptos Display" panose="020B0004020202020204" pitchFamily="34" charset="0"/>
            </a:endParaRPr>
          </a:p>
          <a:p>
            <a:r>
              <a:rPr lang="en-GB" sz="1200" dirty="0">
                <a:latin typeface="Aptos Display" panose="020B0004020202020204" pitchFamily="34" charset="0"/>
              </a:rPr>
              <a:t>Equally, you may be entering a completely new sector or industry that you haven’t studied or worked in before, and so may need to do a Level 2 or 3 to enter the world of work and get that understanding.</a:t>
            </a:r>
          </a:p>
          <a:p>
            <a:endParaRPr lang="en-GB" sz="1200" dirty="0">
              <a:latin typeface="Aptos Display" panose="020B0004020202020204" pitchFamily="34" charset="0"/>
            </a:endParaRPr>
          </a:p>
          <a:p>
            <a:r>
              <a:rPr lang="en-GB" sz="1200" dirty="0">
                <a:latin typeface="Aptos Display" panose="020B0004020202020204" pitchFamily="34" charset="0"/>
              </a:rPr>
              <a:t>It is very important to keep an open mind so that you can explore all the opportunities available and have multiple options available when applying. </a:t>
            </a: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4</a:t>
            </a:fld>
            <a:endParaRPr lang="en-GB"/>
          </a:p>
        </p:txBody>
      </p:sp>
    </p:spTree>
    <p:extLst>
      <p:ext uri="{BB962C8B-B14F-4D97-AF65-F5344CB8AC3E}">
        <p14:creationId xmlns:p14="http://schemas.microsoft.com/office/powerpoint/2010/main" val="4078945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E3C1B-0423-288A-39A1-ABE51C0FF1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2440C-22D3-851C-E899-89C21ED433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5A099C-9EA3-85D9-28E6-0EDF244F5788}"/>
              </a:ext>
            </a:extLst>
          </p:cNvPr>
          <p:cNvSpPr>
            <a:spLocks noGrp="1"/>
          </p:cNvSpPr>
          <p:nvPr>
            <p:ph type="body" idx="1"/>
          </p:nvPr>
        </p:nvSpPr>
        <p:spPr/>
        <p:txBody>
          <a:bodyPr/>
          <a:lstStyle/>
          <a:p>
            <a:r>
              <a:rPr lang="en-GB" sz="1200" dirty="0">
                <a:latin typeface="Aptos Display" panose="020B0004020202020204" pitchFamily="34" charset="0"/>
              </a:rPr>
              <a:t>We’re now going to look at the different sectors and job roles available through an apprenticeship and when we talk about apprenticeships, people often start to think of Plumbing, Electrician and some of the other construction trades. There are many brilliant apprenticeships in these areas, but there are also hundreds of new apprenticeships in exciting areas that you might not know exist.</a:t>
            </a:r>
          </a:p>
          <a:p>
            <a:endParaRPr lang="en-GB" sz="1200" dirty="0">
              <a:latin typeface="Aptos Display" panose="020B0004020202020204" pitchFamily="34" charset="0"/>
            </a:endParaRPr>
          </a:p>
          <a:p>
            <a:r>
              <a:rPr lang="en-GB" sz="1200" dirty="0">
                <a:latin typeface="Aptos Display" panose="020B0004020202020204" pitchFamily="34" charset="0"/>
              </a:rPr>
              <a:t>You can do apprenticeships in….. (bring up the different sectors as examples)</a:t>
            </a:r>
          </a:p>
          <a:p>
            <a:endParaRPr lang="en-GB" sz="1200" dirty="0">
              <a:latin typeface="Aptos Display" panose="020B0004020202020204" pitchFamily="34" charset="0"/>
            </a:endParaRPr>
          </a:p>
          <a:p>
            <a:r>
              <a:rPr lang="en-GB" sz="1200" dirty="0">
                <a:latin typeface="Aptos Display" panose="020B0004020202020204" pitchFamily="34" charset="0"/>
              </a:rPr>
              <a:t>And these are just some of the job roles that offer an apprenticeship route. Who would have thought you could ever do an apprenticeship to become a nuclear scientist, a game programmer, a puppet maker, and aerospace engineer, and from this year there will even be apprenticeships offering routes to become a doctor.</a:t>
            </a:r>
          </a:p>
          <a:p>
            <a:endParaRPr lang="en-GB" sz="1200" dirty="0">
              <a:latin typeface="Aptos Display" panose="020B0004020202020204" pitchFamily="34" charset="0"/>
            </a:endParaRPr>
          </a:p>
          <a:p>
            <a:endParaRPr lang="en-GB" dirty="0"/>
          </a:p>
        </p:txBody>
      </p:sp>
      <p:sp>
        <p:nvSpPr>
          <p:cNvPr id="4" name="Slide Number Placeholder 3">
            <a:extLst>
              <a:ext uri="{FF2B5EF4-FFF2-40B4-BE49-F238E27FC236}">
                <a16:creationId xmlns:a16="http://schemas.microsoft.com/office/drawing/2014/main" id="{DE8F0D9E-2274-F23D-FD7D-77246DE5CF9F}"/>
              </a:ext>
            </a:extLst>
          </p:cNvPr>
          <p:cNvSpPr>
            <a:spLocks noGrp="1"/>
          </p:cNvSpPr>
          <p:nvPr>
            <p:ph type="sldNum" sz="quarter" idx="5"/>
          </p:nvPr>
        </p:nvSpPr>
        <p:spPr/>
        <p:txBody>
          <a:bodyPr/>
          <a:lstStyle/>
          <a:p>
            <a:fld id="{5F60EF43-6B18-4C7E-95D1-9F08F2456AC3}" type="slidenum">
              <a:rPr lang="en-GB" smtClean="0"/>
              <a:t>5</a:t>
            </a:fld>
            <a:endParaRPr lang="en-GB"/>
          </a:p>
        </p:txBody>
      </p:sp>
    </p:spTree>
    <p:extLst>
      <p:ext uri="{BB962C8B-B14F-4D97-AF65-F5344CB8AC3E}">
        <p14:creationId xmlns:p14="http://schemas.microsoft.com/office/powerpoint/2010/main" val="463088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212BD-1320-81B7-9C43-2778D06157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2C3E39-B64D-BF48-5A4E-5936398E9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BB202-D1A7-85CE-1B5E-59C6E7C1703E}"/>
              </a:ext>
            </a:extLst>
          </p:cNvPr>
          <p:cNvSpPr>
            <a:spLocks noGrp="1"/>
          </p:cNvSpPr>
          <p:nvPr>
            <p:ph type="body" idx="1"/>
          </p:nvPr>
        </p:nvSpPr>
        <p:spPr/>
        <p:txBody>
          <a:bodyPr/>
          <a:lstStyle/>
          <a:p>
            <a:r>
              <a:rPr lang="en-GB" dirty="0"/>
              <a:t>PARS is a new awards scheme for those who have completed an apprenticeship in the UK. Successful applicants will be able to use letters after their name, which means people will automatically recognise your apprenticeship achievement.</a:t>
            </a:r>
          </a:p>
          <a:p>
            <a:endParaRPr lang="en-GB" dirty="0"/>
          </a:p>
        </p:txBody>
      </p:sp>
      <p:sp>
        <p:nvSpPr>
          <p:cNvPr id="4" name="Slide Number Placeholder 3">
            <a:extLst>
              <a:ext uri="{FF2B5EF4-FFF2-40B4-BE49-F238E27FC236}">
                <a16:creationId xmlns:a16="http://schemas.microsoft.com/office/drawing/2014/main" id="{DA76F58A-CD42-36C7-A36C-7AB3BD18B9A6}"/>
              </a:ext>
            </a:extLst>
          </p:cNvPr>
          <p:cNvSpPr>
            <a:spLocks noGrp="1"/>
          </p:cNvSpPr>
          <p:nvPr>
            <p:ph type="sldNum" sz="quarter" idx="5"/>
          </p:nvPr>
        </p:nvSpPr>
        <p:spPr/>
        <p:txBody>
          <a:bodyPr/>
          <a:lstStyle/>
          <a:p>
            <a:fld id="{5F60EF43-6B18-4C7E-95D1-9F08F2456AC3}" type="slidenum">
              <a:rPr lang="en-GB" smtClean="0"/>
              <a:t>7</a:t>
            </a:fld>
            <a:endParaRPr lang="en-GB"/>
          </a:p>
        </p:txBody>
      </p:sp>
    </p:spTree>
    <p:extLst>
      <p:ext uri="{BB962C8B-B14F-4D97-AF65-F5344CB8AC3E}">
        <p14:creationId xmlns:p14="http://schemas.microsoft.com/office/powerpoint/2010/main" val="16224618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ptos Display" panose="020B0004020202020204" pitchFamily="34" charset="0"/>
              </a:rPr>
              <a:t>Now, when considering your chosen subject area for an apprenticeship, you need to think about the different roles that a company might have. Let’s think outside the box a little bit.</a:t>
            </a:r>
          </a:p>
          <a:p>
            <a:endParaRPr lang="en-GB" sz="1200" dirty="0">
              <a:latin typeface="Aptos Display" panose="020B0004020202020204" pitchFamily="34" charset="0"/>
            </a:endParaRPr>
          </a:p>
          <a:p>
            <a:r>
              <a:rPr lang="en-GB" sz="1200" b="1" dirty="0">
                <a:latin typeface="Aptos Display" panose="020B0004020202020204" pitchFamily="34" charset="0"/>
              </a:rPr>
              <a:t>Presenter notes: show the building on the slide and ask the audience to consider what this business might be: for example, hospital, construction company office, laboratories, bank, school, department store, leisure centre. Then ask students to think of all the different departments that business could entail – shout out answers.</a:t>
            </a:r>
          </a:p>
          <a:p>
            <a:endParaRPr lang="en-GB" sz="1200" dirty="0">
              <a:latin typeface="Aptos Display" panose="020B0004020202020204" pitchFamily="34" charset="0"/>
            </a:endParaRPr>
          </a:p>
          <a:p>
            <a:r>
              <a:rPr lang="en-GB" sz="1200" dirty="0">
                <a:latin typeface="Aptos Display" panose="020B0004020202020204" pitchFamily="34" charset="0"/>
              </a:rPr>
              <a:t>The key message - if you want to work in finance – you shouldn’t just look at the big finance and accountancy companies. Lots of other companies will have their own in-house finance departments where you will still have access to a huge range of experiences and opportunities. You might be interested in hospitality sector but don’t want to work front of house. You could consider finance/accounting or even marketing, legal, HR, IT.</a:t>
            </a:r>
          </a:p>
          <a:p>
            <a:endParaRPr lang="en-GB" sz="1200" dirty="0">
              <a:latin typeface="Aptos Display" panose="020B0004020202020204" pitchFamily="34" charset="0"/>
            </a:endParaRPr>
          </a:p>
          <a:p>
            <a:r>
              <a:rPr lang="en-GB" sz="1200" dirty="0">
                <a:latin typeface="Aptos Display" panose="020B0004020202020204" pitchFamily="34" charset="0"/>
              </a:rPr>
              <a:t>It can be a good idea to take some time to look at the different departments that a company has and see if they offer an apprenticeship in that area.</a:t>
            </a:r>
            <a:br>
              <a:rPr lang="en-GB" sz="1200" dirty="0">
                <a:latin typeface="Aptos Display" panose="020B0004020202020204" pitchFamily="34" charset="0"/>
              </a:rPr>
            </a:br>
            <a:r>
              <a:rPr lang="en-GB" sz="1200" dirty="0">
                <a:latin typeface="Aptos Display" panose="020B0004020202020204" pitchFamily="34" charset="0"/>
              </a:rPr>
              <a:t>There are thousands of different opportunities!</a:t>
            </a:r>
          </a:p>
          <a:p>
            <a:endParaRPr lang="en-GB" sz="1200" dirty="0">
              <a:latin typeface="Aptos Display"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10</a:t>
            </a:fld>
            <a:endParaRPr lang="en-GB"/>
          </a:p>
        </p:txBody>
      </p:sp>
    </p:spTree>
    <p:extLst>
      <p:ext uri="{BB962C8B-B14F-4D97-AF65-F5344CB8AC3E}">
        <p14:creationId xmlns:p14="http://schemas.microsoft.com/office/powerpoint/2010/main" val="2098148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range of employers offering apprenticeships is incredible.</a:t>
            </a:r>
          </a:p>
          <a:p>
            <a:endParaRPr lang="en-GB" dirty="0"/>
          </a:p>
          <a:p>
            <a:r>
              <a:rPr lang="en-GB" dirty="0"/>
              <a:t>This slide shows you some familiar logos of big companies in England who all recruit apprentices in the North East.</a:t>
            </a:r>
          </a:p>
          <a:p>
            <a:endParaRPr lang="en-GB" dirty="0"/>
          </a:p>
          <a:p>
            <a:r>
              <a:rPr lang="en-GB" dirty="0"/>
              <a:t>Some of these employers may not be recruiting currently, but you will be able to track their recruitment updates on their websites or social media.</a:t>
            </a:r>
          </a:p>
          <a:p>
            <a:endParaRPr lang="en-GB" dirty="0"/>
          </a:p>
          <a:p>
            <a:r>
              <a:rPr lang="en-GB" dirty="0"/>
              <a:t>Around 50% of apprenticeships started are with large companies like this, but 50% will be with smaller local companies.</a:t>
            </a:r>
          </a:p>
          <a:p>
            <a:endParaRPr lang="en-GB" dirty="0"/>
          </a:p>
          <a:p>
            <a:r>
              <a:rPr lang="en-GB" dirty="0"/>
              <a:t>It can be tempting to think that the ‘best’ apprenticeships are just with the big, well-known companies, but many of the smaller employers have brilliant schemes that enable fast-track career progression for their apprentices, so it’s important to do your research and not to ignore smaller employers because they can be just as good.</a:t>
            </a: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11</a:t>
            </a:fld>
            <a:endParaRPr lang="en-GB"/>
          </a:p>
        </p:txBody>
      </p:sp>
    </p:spTree>
    <p:extLst>
      <p:ext uri="{BB962C8B-B14F-4D97-AF65-F5344CB8AC3E}">
        <p14:creationId xmlns:p14="http://schemas.microsoft.com/office/powerpoint/2010/main" val="872266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important to understand the process and ensure that an apprenticeship is the right path for you. So here are some first step to consider before applying for any apprenticeship.</a:t>
            </a:r>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17</a:t>
            </a:fld>
            <a:endParaRPr lang="en-GB"/>
          </a:p>
        </p:txBody>
      </p:sp>
    </p:spTree>
    <p:extLst>
      <p:ext uri="{BB962C8B-B14F-4D97-AF65-F5344CB8AC3E}">
        <p14:creationId xmlns:p14="http://schemas.microsoft.com/office/powerpoint/2010/main" val="3460837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Employers will be extremely impressed if you’ve taken the initiative to enhance your skills and work experience by sourcing full/part time employment, volunteering, work experience or enrolling onto other short courses. Remember, these don’t necessarily have to be related to the industry you are seeking an apprenticeship in – all work, paid or unpaid, is valuable and teaches you vital skills. And you could be earning money while you’re looking for the right apprenticeship.</a:t>
            </a:r>
          </a:p>
          <a:p>
            <a:endParaRPr lang="en-GB" dirty="0"/>
          </a:p>
          <a:p>
            <a:endParaRPr lang="en-GB" dirty="0"/>
          </a:p>
        </p:txBody>
      </p:sp>
      <p:sp>
        <p:nvSpPr>
          <p:cNvPr id="4" name="Slide Number Placeholder 3"/>
          <p:cNvSpPr>
            <a:spLocks noGrp="1"/>
          </p:cNvSpPr>
          <p:nvPr>
            <p:ph type="sldNum" sz="quarter" idx="5"/>
          </p:nvPr>
        </p:nvSpPr>
        <p:spPr/>
        <p:txBody>
          <a:bodyPr/>
          <a:lstStyle/>
          <a:p>
            <a:fld id="{5F60EF43-6B18-4C7E-95D1-9F08F2456AC3}" type="slidenum">
              <a:rPr lang="en-GB" smtClean="0"/>
              <a:t>20</a:t>
            </a:fld>
            <a:endParaRPr lang="en-GB"/>
          </a:p>
        </p:txBody>
      </p:sp>
    </p:spTree>
    <p:extLst>
      <p:ext uri="{BB962C8B-B14F-4D97-AF65-F5344CB8AC3E}">
        <p14:creationId xmlns:p14="http://schemas.microsoft.com/office/powerpoint/2010/main" val="2238715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Master" Target="../slideMasters/slideMaster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Master" Target="../slideMasters/slideMaster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Master" Target="../slideMasters/slideMaster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title</a:t>
            </a:r>
            <a:endParaRPr lang="en-GB" dirty="0"/>
          </a:p>
        </p:txBody>
      </p:sp>
      <p:sp>
        <p:nvSpPr>
          <p:cNvPr id="18" name="Subtitle 2">
            <a:extLst>
              <a:ext uri="{FF2B5EF4-FFF2-40B4-BE49-F238E27FC236}">
                <a16:creationId xmlns:a16="http://schemas.microsoft.com/office/drawing/2014/main" id="{526BE7CA-FC75-5E89-93B8-EC29DCE23E13}"/>
              </a:ext>
            </a:extLst>
          </p:cNvPr>
          <p:cNvSpPr>
            <a:spLocks noGrp="1"/>
          </p:cNvSpPr>
          <p:nvPr>
            <p:ph type="subTitle" idx="1" hasCustomPrompt="1"/>
          </p:nvPr>
        </p:nvSpPr>
        <p:spPr>
          <a:xfrm>
            <a:off x="670964" y="3928281"/>
            <a:ext cx="5930348" cy="572397"/>
          </a:xfrm>
        </p:spPr>
        <p:txBody>
          <a:bodyPr/>
          <a:lstStyle>
            <a:lvl1pPr marL="0" indent="0" algn="l">
              <a:buNone/>
              <a:defRPr sz="24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subtitle</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4" name="Picture 3">
            <a:extLst>
              <a:ext uri="{FF2B5EF4-FFF2-40B4-BE49-F238E27FC236}">
                <a16:creationId xmlns:a16="http://schemas.microsoft.com/office/drawing/2014/main" id="{F3C70ADF-EE16-A891-56B7-90AD5CDB4D5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353056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sp>
        <p:nvSpPr>
          <p:cNvPr id="2" name="Freeform 8">
            <a:extLst>
              <a:ext uri="{FF2B5EF4-FFF2-40B4-BE49-F238E27FC236}">
                <a16:creationId xmlns:a16="http://schemas.microsoft.com/office/drawing/2014/main" id="{BEF8382C-E6B2-5530-73DA-6BD2CEE6136F}"/>
              </a:ext>
            </a:extLst>
          </p:cNvPr>
          <p:cNvSpPr/>
          <p:nvPr userDrawn="1"/>
        </p:nvSpPr>
        <p:spPr>
          <a:xfrm>
            <a:off x="8354912" y="65722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7">
            <a:extLst>
              <a:ext uri="{FF2B5EF4-FFF2-40B4-BE49-F238E27FC236}">
                <a16:creationId xmlns:a16="http://schemas.microsoft.com/office/drawing/2014/main" id="{344587EF-73BE-3439-F03E-B807C9B2FEE8}"/>
              </a:ext>
            </a:extLst>
          </p:cNvPr>
          <p:cNvSpPr/>
          <p:nvPr userDrawn="1"/>
        </p:nvSpPr>
        <p:spPr>
          <a:xfrm>
            <a:off x="7326212" y="-37147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A682F229-BC77-506D-3FEE-D5BF6D0DF0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4057890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0">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0" indent="0">
              <a:buNone/>
              <a:defRPr>
                <a:latin typeface="Aptos (Body)"/>
              </a:defRPr>
            </a:lvl1pPr>
          </a:lstStyle>
          <a:p>
            <a:pPr lvl="0"/>
            <a:r>
              <a:rPr lang="en-US" dirty="0"/>
              <a:t>Insert text</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12754"/>
            <a:ext cx="2743200" cy="2743200"/>
          </a:xfrm>
          <a:prstGeom prst="rect">
            <a:avLst/>
          </a:prstGeom>
        </p:spPr>
      </p:pic>
      <p:pic>
        <p:nvPicPr>
          <p:cNvPr id="4" name="Picture 3">
            <a:extLst>
              <a:ext uri="{FF2B5EF4-FFF2-40B4-BE49-F238E27FC236}">
                <a16:creationId xmlns:a16="http://schemas.microsoft.com/office/drawing/2014/main" id="{4BFB59F9-4ECF-40EB-9B3F-FB063EC2718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089913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Bullet Poi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0">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457200" indent="-457200">
              <a:buFont typeface="Arial" panose="020B0604020202020204" pitchFamily="34" charset="0"/>
              <a:buChar char="•"/>
              <a:defRPr>
                <a:latin typeface="Aptos (Body)"/>
              </a:defRPr>
            </a:lvl1pPr>
            <a:lvl2pPr>
              <a:defRPr>
                <a:latin typeface="Aptos (Body)"/>
              </a:defRPr>
            </a:lvl2pPr>
          </a:lstStyle>
          <a:p>
            <a:pPr lvl="0"/>
            <a:r>
              <a:rPr lang="en-US" dirty="0"/>
              <a:t>Bullet point</a:t>
            </a:r>
          </a:p>
          <a:p>
            <a:pPr lvl="1"/>
            <a:r>
              <a:rPr lang="en-US" dirty="0"/>
              <a:t>Bullet point </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82778"/>
            <a:ext cx="2743200" cy="2743200"/>
          </a:xfrm>
          <a:prstGeom prst="rect">
            <a:avLst/>
          </a:prstGeom>
        </p:spPr>
      </p:pic>
      <p:pic>
        <p:nvPicPr>
          <p:cNvPr id="4" name="Picture 3">
            <a:extLst>
              <a:ext uri="{FF2B5EF4-FFF2-40B4-BE49-F238E27FC236}">
                <a16:creationId xmlns:a16="http://schemas.microsoft.com/office/drawing/2014/main" id="{AC35F0EA-A835-2048-2B56-7C659C64248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956998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288487" y="1395988"/>
            <a:ext cx="3760400" cy="659476"/>
          </a:xfrm>
        </p:spPr>
        <p:txBody>
          <a:bodyPr>
            <a:normAutofit/>
          </a:bodyPr>
          <a:lstStyle>
            <a:lvl1pPr>
              <a:defRPr sz="3200">
                <a:solidFill>
                  <a:schemeClr val="bg1"/>
                </a:solidFill>
              </a:defRPr>
            </a:lvl1pPr>
          </a:lstStyle>
          <a:p>
            <a:r>
              <a:rPr lang="en-US" dirty="0"/>
              <a:t>Insert text</a:t>
            </a:r>
            <a:endParaRPr lang="en-GB" dirty="0"/>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sp>
        <p:nvSpPr>
          <p:cNvPr id="11" name="Content Placeholder 10">
            <a:extLst>
              <a:ext uri="{FF2B5EF4-FFF2-40B4-BE49-F238E27FC236}">
                <a16:creationId xmlns:a16="http://schemas.microsoft.com/office/drawing/2014/main" id="{945BA609-464B-DBDC-312F-75C244A1D7BB}"/>
              </a:ext>
            </a:extLst>
          </p:cNvPr>
          <p:cNvSpPr>
            <a:spLocks noGrp="1"/>
          </p:cNvSpPr>
          <p:nvPr>
            <p:ph sz="quarter" idx="10" hasCustomPrompt="1"/>
          </p:nvPr>
        </p:nvSpPr>
        <p:spPr>
          <a:xfrm>
            <a:off x="4845050" y="709613"/>
            <a:ext cx="6878638" cy="5254625"/>
          </a:xfrm>
        </p:spPr>
        <p:txBody>
          <a:bodyPr/>
          <a:lstStyle>
            <a:lvl1pPr>
              <a:defRPr/>
            </a:lvl1pPr>
          </a:lstStyle>
          <a:p>
            <a:pPr lvl="0"/>
            <a:r>
              <a:rPr lang="en-GB" dirty="0"/>
              <a:t>Insert content</a:t>
            </a:r>
          </a:p>
        </p:txBody>
      </p:sp>
      <p:sp>
        <p:nvSpPr>
          <p:cNvPr id="3" name="Text Placeholder 13">
            <a:extLst>
              <a:ext uri="{FF2B5EF4-FFF2-40B4-BE49-F238E27FC236}">
                <a16:creationId xmlns:a16="http://schemas.microsoft.com/office/drawing/2014/main" id="{B37E1031-AF0D-BCA2-D9CD-D32443D9E8FC}"/>
              </a:ext>
            </a:extLst>
          </p:cNvPr>
          <p:cNvSpPr>
            <a:spLocks noGrp="1"/>
          </p:cNvSpPr>
          <p:nvPr>
            <p:ph type="body" sz="quarter" idx="11" hasCustomPrompt="1"/>
          </p:nvPr>
        </p:nvSpPr>
        <p:spPr>
          <a:xfrm>
            <a:off x="261532" y="2252663"/>
            <a:ext cx="3761193" cy="1787525"/>
          </a:xfrm>
        </p:spPr>
        <p:txBody>
          <a:bodyPr/>
          <a:lstStyle>
            <a:lvl1pPr marL="0" indent="0">
              <a:buNone/>
              <a:defRPr>
                <a:solidFill>
                  <a:schemeClr val="bg1"/>
                </a:solidFill>
              </a:defRPr>
            </a:lvl1pPr>
          </a:lstStyle>
          <a:p>
            <a:pPr lvl="0"/>
            <a:r>
              <a:rPr lang="en-GB" dirty="0"/>
              <a:t>Insert text</a:t>
            </a:r>
          </a:p>
        </p:txBody>
      </p:sp>
      <p:pic>
        <p:nvPicPr>
          <p:cNvPr id="4" name="Picture 3">
            <a:extLst>
              <a:ext uri="{FF2B5EF4-FFF2-40B4-BE49-F238E27FC236}">
                <a16:creationId xmlns:a16="http://schemas.microsoft.com/office/drawing/2014/main" id="{88E8A9BA-42E9-EE6C-C2DD-4EAC0AD41B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937775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ext and Graphic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40C4-872F-5C3D-EF36-D4D5116E4CF5}"/>
              </a:ext>
            </a:extLst>
          </p:cNvPr>
          <p:cNvSpPr>
            <a:spLocks noGrp="1"/>
          </p:cNvSpPr>
          <p:nvPr>
            <p:ph type="title" hasCustomPrompt="1"/>
          </p:nvPr>
        </p:nvSpPr>
        <p:spPr>
          <a:xfrm>
            <a:off x="532263" y="1265877"/>
            <a:ext cx="8570794" cy="587875"/>
          </a:xfrm>
        </p:spPr>
        <p:txBody>
          <a:bodyPr/>
          <a:lstStyle>
            <a:lvl1pPr>
              <a:defRPr b="0">
                <a:solidFill>
                  <a:schemeClr val="tx1"/>
                </a:solidFill>
              </a:defRPr>
            </a:lvl1pPr>
          </a:lstStyle>
          <a:p>
            <a:r>
              <a:rPr lang="en-US" dirty="0"/>
              <a:t>Insert title</a:t>
            </a:r>
            <a:endParaRPr lang="en-GB" dirty="0"/>
          </a:p>
        </p:txBody>
      </p:sp>
      <p:pic>
        <p:nvPicPr>
          <p:cNvPr id="7" name="Picture 6" descr="A black and grey text&#10;&#10;AI-generated content may be incorrect.">
            <a:extLst>
              <a:ext uri="{FF2B5EF4-FFF2-40B4-BE49-F238E27FC236}">
                <a16:creationId xmlns:a16="http://schemas.microsoft.com/office/drawing/2014/main" id="{96200AC1-BCB8-BDE0-E688-B92F23742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pic>
        <p:nvPicPr>
          <p:cNvPr id="3" name="Picture 2">
            <a:extLst>
              <a:ext uri="{FF2B5EF4-FFF2-40B4-BE49-F238E27FC236}">
                <a16:creationId xmlns:a16="http://schemas.microsoft.com/office/drawing/2014/main" id="{9D6C59DD-F0D8-41A4-F3AF-4A5E4A280D6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923320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ges">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6CD90C3-BD7F-A0F9-BF67-E988A6CFE8A7}"/>
              </a:ext>
            </a:extLst>
          </p:cNvPr>
          <p:cNvGraphicFramePr>
            <a:graphicFrameLocks/>
          </p:cNvGraphicFramePr>
          <p:nvPr userDrawn="1">
            <p:extLst>
              <p:ext uri="{D42A27DB-BD31-4B8C-83A1-F6EECF244321}">
                <p14:modId xmlns:p14="http://schemas.microsoft.com/office/powerpoint/2010/main" val="6606766"/>
              </p:ext>
            </p:extLst>
          </p:nvPr>
        </p:nvGraphicFramePr>
        <p:xfrm>
          <a:off x="518450" y="1375247"/>
          <a:ext cx="113506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grey text&#10;&#10;AI-generated content may be incorrect.">
            <a:extLst>
              <a:ext uri="{FF2B5EF4-FFF2-40B4-BE49-F238E27FC236}">
                <a16:creationId xmlns:a16="http://schemas.microsoft.com/office/drawing/2014/main" id="{5761D6AD-BDBB-6553-BA8B-166EBA6CE0B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sp>
        <p:nvSpPr>
          <p:cNvPr id="11" name="Text Placeholder 10">
            <a:extLst>
              <a:ext uri="{FF2B5EF4-FFF2-40B4-BE49-F238E27FC236}">
                <a16:creationId xmlns:a16="http://schemas.microsoft.com/office/drawing/2014/main" id="{EB5C82C4-C8B5-6A2E-1804-22225B70A300}"/>
              </a:ext>
            </a:extLst>
          </p:cNvPr>
          <p:cNvSpPr>
            <a:spLocks noGrp="1"/>
          </p:cNvSpPr>
          <p:nvPr>
            <p:ph type="body" sz="quarter" idx="10" hasCustomPrompt="1"/>
          </p:nvPr>
        </p:nvSpPr>
        <p:spPr>
          <a:xfrm>
            <a:off x="873125" y="3111500"/>
            <a:ext cx="1897063" cy="955675"/>
          </a:xfrm>
        </p:spPr>
        <p:txBody>
          <a:bodyPr/>
          <a:lstStyle>
            <a:lvl1pPr marL="0" indent="0">
              <a:buNone/>
              <a:defRPr>
                <a:solidFill>
                  <a:schemeClr val="bg1"/>
                </a:solidFill>
              </a:defRPr>
            </a:lvl1pPr>
          </a:lstStyle>
          <a:p>
            <a:pPr lvl="0"/>
            <a:r>
              <a:rPr lang="en-GB" dirty="0"/>
              <a:t>Insert text</a:t>
            </a:r>
          </a:p>
        </p:txBody>
      </p:sp>
      <p:sp>
        <p:nvSpPr>
          <p:cNvPr id="15" name="Text Placeholder 10">
            <a:extLst>
              <a:ext uri="{FF2B5EF4-FFF2-40B4-BE49-F238E27FC236}">
                <a16:creationId xmlns:a16="http://schemas.microsoft.com/office/drawing/2014/main" id="{FC6FADA8-6D21-4BEB-2465-B46163B9ACC2}"/>
              </a:ext>
            </a:extLst>
          </p:cNvPr>
          <p:cNvSpPr>
            <a:spLocks noGrp="1"/>
          </p:cNvSpPr>
          <p:nvPr>
            <p:ph type="body" sz="quarter" idx="11" hasCustomPrompt="1"/>
          </p:nvPr>
        </p:nvSpPr>
        <p:spPr>
          <a:xfrm>
            <a:off x="3796021" y="3073078"/>
            <a:ext cx="1897063" cy="955675"/>
          </a:xfrm>
        </p:spPr>
        <p:txBody>
          <a:bodyPr/>
          <a:lstStyle>
            <a:lvl1pPr marL="0" indent="0">
              <a:buNone/>
              <a:defRPr>
                <a:solidFill>
                  <a:schemeClr val="bg1"/>
                </a:solidFill>
              </a:defRPr>
            </a:lvl1pPr>
          </a:lstStyle>
          <a:p>
            <a:pPr lvl="0"/>
            <a:r>
              <a:rPr lang="en-GB" dirty="0"/>
              <a:t>Insert text</a:t>
            </a:r>
          </a:p>
        </p:txBody>
      </p:sp>
      <p:sp>
        <p:nvSpPr>
          <p:cNvPr id="16" name="Text Placeholder 10">
            <a:extLst>
              <a:ext uri="{FF2B5EF4-FFF2-40B4-BE49-F238E27FC236}">
                <a16:creationId xmlns:a16="http://schemas.microsoft.com/office/drawing/2014/main" id="{1FA6C1D1-1D0B-5C6C-D72A-0FB5D4C70C20}"/>
              </a:ext>
            </a:extLst>
          </p:cNvPr>
          <p:cNvSpPr>
            <a:spLocks noGrp="1"/>
          </p:cNvSpPr>
          <p:nvPr>
            <p:ph type="body" sz="quarter" idx="12" hasCustomPrompt="1"/>
          </p:nvPr>
        </p:nvSpPr>
        <p:spPr>
          <a:xfrm>
            <a:off x="6718917" y="3073078"/>
            <a:ext cx="1897063" cy="955675"/>
          </a:xfrm>
        </p:spPr>
        <p:txBody>
          <a:bodyPr/>
          <a:lstStyle>
            <a:lvl1pPr marL="0" indent="0">
              <a:buNone/>
              <a:defRPr>
                <a:solidFill>
                  <a:schemeClr val="bg1"/>
                </a:solidFill>
              </a:defRPr>
            </a:lvl1pPr>
          </a:lstStyle>
          <a:p>
            <a:pPr lvl="0"/>
            <a:r>
              <a:rPr lang="en-GB" dirty="0"/>
              <a:t>Insert text</a:t>
            </a:r>
          </a:p>
        </p:txBody>
      </p:sp>
      <p:sp>
        <p:nvSpPr>
          <p:cNvPr id="17" name="Text Placeholder 10">
            <a:extLst>
              <a:ext uri="{FF2B5EF4-FFF2-40B4-BE49-F238E27FC236}">
                <a16:creationId xmlns:a16="http://schemas.microsoft.com/office/drawing/2014/main" id="{70C131CC-FBB2-7083-BEAE-8B2AEFB3E09B}"/>
              </a:ext>
            </a:extLst>
          </p:cNvPr>
          <p:cNvSpPr>
            <a:spLocks noGrp="1"/>
          </p:cNvSpPr>
          <p:nvPr>
            <p:ph type="body" sz="quarter" idx="13" hasCustomPrompt="1"/>
          </p:nvPr>
        </p:nvSpPr>
        <p:spPr>
          <a:xfrm>
            <a:off x="9710052" y="3073077"/>
            <a:ext cx="1897063" cy="955675"/>
          </a:xfrm>
        </p:spPr>
        <p:txBody>
          <a:bodyPr/>
          <a:lstStyle>
            <a:lvl1pPr marL="0" indent="0">
              <a:buNone/>
              <a:defRPr>
                <a:solidFill>
                  <a:schemeClr val="bg1"/>
                </a:solidFill>
              </a:defRPr>
            </a:lvl1pPr>
          </a:lstStyle>
          <a:p>
            <a:pPr lvl="0"/>
            <a:r>
              <a:rPr lang="en-GB" dirty="0"/>
              <a:t>Insert text</a:t>
            </a:r>
          </a:p>
        </p:txBody>
      </p:sp>
      <p:sp>
        <p:nvSpPr>
          <p:cNvPr id="2" name="Title 1">
            <a:extLst>
              <a:ext uri="{FF2B5EF4-FFF2-40B4-BE49-F238E27FC236}">
                <a16:creationId xmlns:a16="http://schemas.microsoft.com/office/drawing/2014/main" id="{12353B9C-A6B3-35EC-970C-748938464C56}"/>
              </a:ext>
            </a:extLst>
          </p:cNvPr>
          <p:cNvSpPr>
            <a:spLocks noGrp="1"/>
          </p:cNvSpPr>
          <p:nvPr>
            <p:ph type="title" hasCustomPrompt="1"/>
          </p:nvPr>
        </p:nvSpPr>
        <p:spPr>
          <a:xfrm>
            <a:off x="532263" y="1265877"/>
            <a:ext cx="8570794" cy="587875"/>
          </a:xfrm>
        </p:spPr>
        <p:txBody>
          <a:bodyPr/>
          <a:lstStyle>
            <a:lvl1pPr>
              <a:defRPr b="0">
                <a:solidFill>
                  <a:schemeClr val="tx1"/>
                </a:solidFill>
              </a:defRPr>
            </a:lvl1pPr>
          </a:lstStyle>
          <a:p>
            <a:r>
              <a:rPr lang="en-US" dirty="0"/>
              <a:t>Insert title</a:t>
            </a:r>
            <a:endParaRPr lang="en-GB" dirty="0"/>
          </a:p>
        </p:txBody>
      </p:sp>
      <p:pic>
        <p:nvPicPr>
          <p:cNvPr id="3" name="Picture 2">
            <a:extLst>
              <a:ext uri="{FF2B5EF4-FFF2-40B4-BE49-F238E27FC236}">
                <a16:creationId xmlns:a16="http://schemas.microsoft.com/office/drawing/2014/main" id="{AC2511AC-ED36-0D32-0EA1-6D75605C746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857109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D0156118-18C5-61B5-9CAC-FBF1F31339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2623845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F25C2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title</a:t>
            </a:r>
            <a:endParaRPr lang="en-GB" dirty="0"/>
          </a:p>
        </p:txBody>
      </p:sp>
      <p:sp>
        <p:nvSpPr>
          <p:cNvPr id="18" name="Subtitle 2">
            <a:extLst>
              <a:ext uri="{FF2B5EF4-FFF2-40B4-BE49-F238E27FC236}">
                <a16:creationId xmlns:a16="http://schemas.microsoft.com/office/drawing/2014/main" id="{526BE7CA-FC75-5E89-93B8-EC29DCE23E13}"/>
              </a:ext>
            </a:extLst>
          </p:cNvPr>
          <p:cNvSpPr>
            <a:spLocks noGrp="1"/>
          </p:cNvSpPr>
          <p:nvPr>
            <p:ph type="subTitle" idx="1" hasCustomPrompt="1"/>
          </p:nvPr>
        </p:nvSpPr>
        <p:spPr>
          <a:xfrm>
            <a:off x="670964" y="3928281"/>
            <a:ext cx="5930348" cy="572397"/>
          </a:xfrm>
        </p:spPr>
        <p:txBody>
          <a:bodyPr/>
          <a:lstStyle>
            <a:lvl1pPr marL="0" indent="0" algn="l">
              <a:buNone/>
              <a:defRPr sz="24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subtitle</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63AF3471-CD89-7107-9069-808FF6D645A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3994410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sp>
        <p:nvSpPr>
          <p:cNvPr id="2" name="Freeform 8">
            <a:extLst>
              <a:ext uri="{FF2B5EF4-FFF2-40B4-BE49-F238E27FC236}">
                <a16:creationId xmlns:a16="http://schemas.microsoft.com/office/drawing/2014/main" id="{BEF8382C-E6B2-5530-73DA-6BD2CEE6136F}"/>
              </a:ext>
            </a:extLst>
          </p:cNvPr>
          <p:cNvSpPr/>
          <p:nvPr userDrawn="1"/>
        </p:nvSpPr>
        <p:spPr>
          <a:xfrm>
            <a:off x="8354912" y="65722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7">
            <a:extLst>
              <a:ext uri="{FF2B5EF4-FFF2-40B4-BE49-F238E27FC236}">
                <a16:creationId xmlns:a16="http://schemas.microsoft.com/office/drawing/2014/main" id="{344587EF-73BE-3439-F03E-B807C9B2FEE8}"/>
              </a:ext>
            </a:extLst>
          </p:cNvPr>
          <p:cNvSpPr/>
          <p:nvPr userDrawn="1"/>
        </p:nvSpPr>
        <p:spPr>
          <a:xfrm>
            <a:off x="7326212" y="-37147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556EE324-75D6-6093-0D42-612015CE32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1070634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0" indent="0">
              <a:buNone/>
              <a:defRPr>
                <a:latin typeface="Aptos (Body)"/>
              </a:defRPr>
            </a:lvl1pPr>
          </a:lstStyle>
          <a:p>
            <a:pPr lvl="0"/>
            <a:r>
              <a:rPr lang="en-US" dirty="0"/>
              <a:t>Insert text</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12754"/>
            <a:ext cx="2743200" cy="2743200"/>
          </a:xfrm>
          <a:prstGeom prst="rect">
            <a:avLst/>
          </a:prstGeom>
        </p:spPr>
      </p:pic>
      <p:pic>
        <p:nvPicPr>
          <p:cNvPr id="4" name="Picture 3">
            <a:extLst>
              <a:ext uri="{FF2B5EF4-FFF2-40B4-BE49-F238E27FC236}">
                <a16:creationId xmlns:a16="http://schemas.microsoft.com/office/drawing/2014/main" id="{19AB60B4-CC36-7A89-4C2C-AB717B8160D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04272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sp>
        <p:nvSpPr>
          <p:cNvPr id="2" name="Freeform 8">
            <a:extLst>
              <a:ext uri="{FF2B5EF4-FFF2-40B4-BE49-F238E27FC236}">
                <a16:creationId xmlns:a16="http://schemas.microsoft.com/office/drawing/2014/main" id="{BEF8382C-E6B2-5530-73DA-6BD2CEE6136F}"/>
              </a:ext>
            </a:extLst>
          </p:cNvPr>
          <p:cNvSpPr/>
          <p:nvPr userDrawn="1"/>
        </p:nvSpPr>
        <p:spPr>
          <a:xfrm>
            <a:off x="8354912" y="65722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7">
            <a:extLst>
              <a:ext uri="{FF2B5EF4-FFF2-40B4-BE49-F238E27FC236}">
                <a16:creationId xmlns:a16="http://schemas.microsoft.com/office/drawing/2014/main" id="{344587EF-73BE-3439-F03E-B807C9B2FEE8}"/>
              </a:ext>
            </a:extLst>
          </p:cNvPr>
          <p:cNvSpPr/>
          <p:nvPr userDrawn="1"/>
        </p:nvSpPr>
        <p:spPr>
          <a:xfrm>
            <a:off x="7326212" y="-37147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01BC0388-51A2-5522-2351-9A365D54ED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814847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Bullet Poi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457200" indent="-457200">
              <a:buFont typeface="Arial" panose="020B0604020202020204" pitchFamily="34" charset="0"/>
              <a:buChar char="•"/>
              <a:defRPr>
                <a:latin typeface="Aptos (Body)"/>
              </a:defRPr>
            </a:lvl1pPr>
            <a:lvl2pPr>
              <a:defRPr>
                <a:latin typeface="Aptos (Body)"/>
              </a:defRPr>
            </a:lvl2pPr>
          </a:lstStyle>
          <a:p>
            <a:pPr lvl="0"/>
            <a:r>
              <a:rPr lang="en-US" dirty="0"/>
              <a:t>Bullet point</a:t>
            </a:r>
          </a:p>
          <a:p>
            <a:pPr lvl="1"/>
            <a:r>
              <a:rPr lang="en-US" dirty="0"/>
              <a:t>Bullet point </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82778"/>
            <a:ext cx="2743200" cy="2743200"/>
          </a:xfrm>
          <a:prstGeom prst="rect">
            <a:avLst/>
          </a:prstGeom>
        </p:spPr>
      </p:pic>
      <p:pic>
        <p:nvPicPr>
          <p:cNvPr id="4" name="Picture 3">
            <a:extLst>
              <a:ext uri="{FF2B5EF4-FFF2-40B4-BE49-F238E27FC236}">
                <a16:creationId xmlns:a16="http://schemas.microsoft.com/office/drawing/2014/main" id="{B75B1E58-5CDF-DF7E-4444-D74B4DA549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2717527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288487" y="1395988"/>
            <a:ext cx="3760400" cy="659476"/>
          </a:xfrm>
        </p:spPr>
        <p:txBody>
          <a:bodyPr>
            <a:normAutofit/>
          </a:bodyPr>
          <a:lstStyle>
            <a:lvl1pPr>
              <a:defRPr sz="3200" b="1">
                <a:solidFill>
                  <a:schemeClr val="bg1"/>
                </a:solidFill>
              </a:defRPr>
            </a:lvl1pPr>
          </a:lstStyle>
          <a:p>
            <a:r>
              <a:rPr lang="en-US" dirty="0"/>
              <a:t>Insert text</a:t>
            </a:r>
            <a:endParaRPr lang="en-GB" dirty="0"/>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sp>
        <p:nvSpPr>
          <p:cNvPr id="11" name="Content Placeholder 10">
            <a:extLst>
              <a:ext uri="{FF2B5EF4-FFF2-40B4-BE49-F238E27FC236}">
                <a16:creationId xmlns:a16="http://schemas.microsoft.com/office/drawing/2014/main" id="{945BA609-464B-DBDC-312F-75C244A1D7BB}"/>
              </a:ext>
            </a:extLst>
          </p:cNvPr>
          <p:cNvSpPr>
            <a:spLocks noGrp="1"/>
          </p:cNvSpPr>
          <p:nvPr>
            <p:ph sz="quarter" idx="10" hasCustomPrompt="1"/>
          </p:nvPr>
        </p:nvSpPr>
        <p:spPr>
          <a:xfrm>
            <a:off x="4845050" y="709613"/>
            <a:ext cx="6878638" cy="5254625"/>
          </a:xfrm>
        </p:spPr>
        <p:txBody>
          <a:bodyPr/>
          <a:lstStyle>
            <a:lvl1pPr>
              <a:defRPr/>
            </a:lvl1pPr>
          </a:lstStyle>
          <a:p>
            <a:pPr lvl="0"/>
            <a:r>
              <a:rPr lang="en-GB" dirty="0"/>
              <a:t>Insert content</a:t>
            </a:r>
          </a:p>
        </p:txBody>
      </p:sp>
      <p:sp>
        <p:nvSpPr>
          <p:cNvPr id="3" name="Text Placeholder 13">
            <a:extLst>
              <a:ext uri="{FF2B5EF4-FFF2-40B4-BE49-F238E27FC236}">
                <a16:creationId xmlns:a16="http://schemas.microsoft.com/office/drawing/2014/main" id="{297EA82B-08E7-92E0-3654-1DB32C70B1CD}"/>
              </a:ext>
            </a:extLst>
          </p:cNvPr>
          <p:cNvSpPr>
            <a:spLocks noGrp="1"/>
          </p:cNvSpPr>
          <p:nvPr>
            <p:ph type="body" sz="quarter" idx="11" hasCustomPrompt="1"/>
          </p:nvPr>
        </p:nvSpPr>
        <p:spPr>
          <a:xfrm>
            <a:off x="261532" y="2252663"/>
            <a:ext cx="3761193" cy="1787525"/>
          </a:xfrm>
        </p:spPr>
        <p:txBody>
          <a:bodyPr/>
          <a:lstStyle>
            <a:lvl1pPr marL="0" indent="0">
              <a:buNone/>
              <a:defRPr>
                <a:solidFill>
                  <a:schemeClr val="bg1"/>
                </a:solidFill>
              </a:defRPr>
            </a:lvl1pPr>
          </a:lstStyle>
          <a:p>
            <a:pPr lvl="0"/>
            <a:r>
              <a:rPr lang="en-GB" dirty="0"/>
              <a:t>Insert text</a:t>
            </a:r>
          </a:p>
        </p:txBody>
      </p:sp>
      <p:pic>
        <p:nvPicPr>
          <p:cNvPr id="4" name="Picture 3">
            <a:extLst>
              <a:ext uri="{FF2B5EF4-FFF2-40B4-BE49-F238E27FC236}">
                <a16:creationId xmlns:a16="http://schemas.microsoft.com/office/drawing/2014/main" id="{274FC709-2591-824E-4089-1D65E10769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21799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ext and Graphic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40C4-872F-5C3D-EF36-D4D5116E4CF5}"/>
              </a:ext>
            </a:extLst>
          </p:cNvPr>
          <p:cNvSpPr>
            <a:spLocks noGrp="1"/>
          </p:cNvSpPr>
          <p:nvPr>
            <p:ph type="title" hasCustomPrompt="1"/>
          </p:nvPr>
        </p:nvSpPr>
        <p:spPr>
          <a:xfrm>
            <a:off x="532263" y="1265877"/>
            <a:ext cx="8570794" cy="587875"/>
          </a:xfrm>
        </p:spPr>
        <p:txBody>
          <a:bodyPr/>
          <a:lstStyle>
            <a:lvl1pPr>
              <a:defRPr b="1">
                <a:solidFill>
                  <a:schemeClr val="tx1"/>
                </a:solidFill>
              </a:defRPr>
            </a:lvl1pPr>
          </a:lstStyle>
          <a:p>
            <a:r>
              <a:rPr lang="en-US" dirty="0"/>
              <a:t>Insert title</a:t>
            </a:r>
            <a:endParaRPr lang="en-GB" dirty="0"/>
          </a:p>
        </p:txBody>
      </p:sp>
      <p:pic>
        <p:nvPicPr>
          <p:cNvPr id="7" name="Picture 6" descr="A black and grey text&#10;&#10;AI-generated content may be incorrect.">
            <a:extLst>
              <a:ext uri="{FF2B5EF4-FFF2-40B4-BE49-F238E27FC236}">
                <a16:creationId xmlns:a16="http://schemas.microsoft.com/office/drawing/2014/main" id="{96200AC1-BCB8-BDE0-E688-B92F23742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pic>
        <p:nvPicPr>
          <p:cNvPr id="3" name="Picture 2">
            <a:extLst>
              <a:ext uri="{FF2B5EF4-FFF2-40B4-BE49-F238E27FC236}">
                <a16:creationId xmlns:a16="http://schemas.microsoft.com/office/drawing/2014/main" id="{D609BEF5-D083-96BA-946E-AA405130579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760259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ges">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6CD90C3-BD7F-A0F9-BF67-E988A6CFE8A7}"/>
              </a:ext>
            </a:extLst>
          </p:cNvPr>
          <p:cNvGraphicFramePr>
            <a:graphicFrameLocks/>
          </p:cNvGraphicFramePr>
          <p:nvPr userDrawn="1">
            <p:extLst>
              <p:ext uri="{D42A27DB-BD31-4B8C-83A1-F6EECF244321}">
                <p14:modId xmlns:p14="http://schemas.microsoft.com/office/powerpoint/2010/main" val="2974303111"/>
              </p:ext>
            </p:extLst>
          </p:nvPr>
        </p:nvGraphicFramePr>
        <p:xfrm>
          <a:off x="518450" y="1375247"/>
          <a:ext cx="113506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grey text&#10;&#10;AI-generated content may be incorrect.">
            <a:extLst>
              <a:ext uri="{FF2B5EF4-FFF2-40B4-BE49-F238E27FC236}">
                <a16:creationId xmlns:a16="http://schemas.microsoft.com/office/drawing/2014/main" id="{5761D6AD-BDBB-6553-BA8B-166EBA6CE0B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sp>
        <p:nvSpPr>
          <p:cNvPr id="11" name="Text Placeholder 10">
            <a:extLst>
              <a:ext uri="{FF2B5EF4-FFF2-40B4-BE49-F238E27FC236}">
                <a16:creationId xmlns:a16="http://schemas.microsoft.com/office/drawing/2014/main" id="{EB5C82C4-C8B5-6A2E-1804-22225B70A300}"/>
              </a:ext>
            </a:extLst>
          </p:cNvPr>
          <p:cNvSpPr>
            <a:spLocks noGrp="1"/>
          </p:cNvSpPr>
          <p:nvPr>
            <p:ph type="body" sz="quarter" idx="10" hasCustomPrompt="1"/>
          </p:nvPr>
        </p:nvSpPr>
        <p:spPr>
          <a:xfrm>
            <a:off x="873125" y="3111500"/>
            <a:ext cx="1897063" cy="955675"/>
          </a:xfrm>
        </p:spPr>
        <p:txBody>
          <a:bodyPr/>
          <a:lstStyle>
            <a:lvl1pPr marL="0" indent="0">
              <a:buNone/>
              <a:defRPr>
                <a:solidFill>
                  <a:schemeClr val="bg1"/>
                </a:solidFill>
              </a:defRPr>
            </a:lvl1pPr>
          </a:lstStyle>
          <a:p>
            <a:pPr lvl="0"/>
            <a:r>
              <a:rPr lang="en-GB" dirty="0"/>
              <a:t>Insert text</a:t>
            </a:r>
          </a:p>
        </p:txBody>
      </p:sp>
      <p:sp>
        <p:nvSpPr>
          <p:cNvPr id="15" name="Text Placeholder 10">
            <a:extLst>
              <a:ext uri="{FF2B5EF4-FFF2-40B4-BE49-F238E27FC236}">
                <a16:creationId xmlns:a16="http://schemas.microsoft.com/office/drawing/2014/main" id="{FC6FADA8-6D21-4BEB-2465-B46163B9ACC2}"/>
              </a:ext>
            </a:extLst>
          </p:cNvPr>
          <p:cNvSpPr>
            <a:spLocks noGrp="1"/>
          </p:cNvSpPr>
          <p:nvPr>
            <p:ph type="body" sz="quarter" idx="11" hasCustomPrompt="1"/>
          </p:nvPr>
        </p:nvSpPr>
        <p:spPr>
          <a:xfrm>
            <a:off x="3796021" y="3073078"/>
            <a:ext cx="1897063" cy="955675"/>
          </a:xfrm>
        </p:spPr>
        <p:txBody>
          <a:bodyPr/>
          <a:lstStyle>
            <a:lvl1pPr marL="0" indent="0">
              <a:buNone/>
              <a:defRPr>
                <a:solidFill>
                  <a:schemeClr val="bg1"/>
                </a:solidFill>
              </a:defRPr>
            </a:lvl1pPr>
          </a:lstStyle>
          <a:p>
            <a:pPr lvl="0"/>
            <a:r>
              <a:rPr lang="en-GB" dirty="0"/>
              <a:t>Insert text</a:t>
            </a:r>
          </a:p>
        </p:txBody>
      </p:sp>
      <p:sp>
        <p:nvSpPr>
          <p:cNvPr id="16" name="Text Placeholder 10">
            <a:extLst>
              <a:ext uri="{FF2B5EF4-FFF2-40B4-BE49-F238E27FC236}">
                <a16:creationId xmlns:a16="http://schemas.microsoft.com/office/drawing/2014/main" id="{1FA6C1D1-1D0B-5C6C-D72A-0FB5D4C70C20}"/>
              </a:ext>
            </a:extLst>
          </p:cNvPr>
          <p:cNvSpPr>
            <a:spLocks noGrp="1"/>
          </p:cNvSpPr>
          <p:nvPr>
            <p:ph type="body" sz="quarter" idx="12" hasCustomPrompt="1"/>
          </p:nvPr>
        </p:nvSpPr>
        <p:spPr>
          <a:xfrm>
            <a:off x="6718917" y="3073078"/>
            <a:ext cx="1897063" cy="955675"/>
          </a:xfrm>
        </p:spPr>
        <p:txBody>
          <a:bodyPr/>
          <a:lstStyle>
            <a:lvl1pPr marL="0" indent="0">
              <a:buNone/>
              <a:defRPr>
                <a:solidFill>
                  <a:schemeClr val="bg1"/>
                </a:solidFill>
              </a:defRPr>
            </a:lvl1pPr>
          </a:lstStyle>
          <a:p>
            <a:pPr lvl="0"/>
            <a:r>
              <a:rPr lang="en-GB" dirty="0"/>
              <a:t>Insert text</a:t>
            </a:r>
          </a:p>
        </p:txBody>
      </p:sp>
      <p:sp>
        <p:nvSpPr>
          <p:cNvPr id="17" name="Text Placeholder 10">
            <a:extLst>
              <a:ext uri="{FF2B5EF4-FFF2-40B4-BE49-F238E27FC236}">
                <a16:creationId xmlns:a16="http://schemas.microsoft.com/office/drawing/2014/main" id="{70C131CC-FBB2-7083-BEAE-8B2AEFB3E09B}"/>
              </a:ext>
            </a:extLst>
          </p:cNvPr>
          <p:cNvSpPr>
            <a:spLocks noGrp="1"/>
          </p:cNvSpPr>
          <p:nvPr>
            <p:ph type="body" sz="quarter" idx="13" hasCustomPrompt="1"/>
          </p:nvPr>
        </p:nvSpPr>
        <p:spPr>
          <a:xfrm>
            <a:off x="9710052" y="3073077"/>
            <a:ext cx="1897063" cy="955675"/>
          </a:xfrm>
        </p:spPr>
        <p:txBody>
          <a:bodyPr/>
          <a:lstStyle>
            <a:lvl1pPr marL="0" indent="0">
              <a:buNone/>
              <a:defRPr>
                <a:solidFill>
                  <a:schemeClr val="bg1"/>
                </a:solidFill>
              </a:defRPr>
            </a:lvl1pPr>
          </a:lstStyle>
          <a:p>
            <a:pPr lvl="0"/>
            <a:r>
              <a:rPr lang="en-GB" dirty="0"/>
              <a:t>Insert text</a:t>
            </a:r>
          </a:p>
        </p:txBody>
      </p:sp>
      <p:sp>
        <p:nvSpPr>
          <p:cNvPr id="2" name="Title 1">
            <a:extLst>
              <a:ext uri="{FF2B5EF4-FFF2-40B4-BE49-F238E27FC236}">
                <a16:creationId xmlns:a16="http://schemas.microsoft.com/office/drawing/2014/main" id="{B0CD34C5-D402-1FF2-0758-7CF0E6143F6C}"/>
              </a:ext>
            </a:extLst>
          </p:cNvPr>
          <p:cNvSpPr>
            <a:spLocks noGrp="1"/>
          </p:cNvSpPr>
          <p:nvPr>
            <p:ph type="title" hasCustomPrompt="1"/>
          </p:nvPr>
        </p:nvSpPr>
        <p:spPr>
          <a:xfrm>
            <a:off x="532263" y="1265877"/>
            <a:ext cx="8570794" cy="587875"/>
          </a:xfrm>
        </p:spPr>
        <p:txBody>
          <a:bodyPr/>
          <a:lstStyle>
            <a:lvl1pPr>
              <a:defRPr b="1">
                <a:solidFill>
                  <a:schemeClr val="tx1"/>
                </a:solidFill>
              </a:defRPr>
            </a:lvl1pPr>
          </a:lstStyle>
          <a:p>
            <a:r>
              <a:rPr lang="en-US" dirty="0"/>
              <a:t>Insert title</a:t>
            </a:r>
            <a:endParaRPr lang="en-GB" dirty="0"/>
          </a:p>
        </p:txBody>
      </p:sp>
      <p:pic>
        <p:nvPicPr>
          <p:cNvPr id="3" name="Picture 2">
            <a:extLst>
              <a:ext uri="{FF2B5EF4-FFF2-40B4-BE49-F238E27FC236}">
                <a16:creationId xmlns:a16="http://schemas.microsoft.com/office/drawing/2014/main" id="{8C76C520-C337-DE01-7AE1-A988393C92F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36842451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08D7B1B6-19D0-4BCB-74E2-0BADCD92FE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3515322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title</a:t>
            </a:r>
            <a:endParaRPr lang="en-GB" dirty="0"/>
          </a:p>
        </p:txBody>
      </p:sp>
      <p:sp>
        <p:nvSpPr>
          <p:cNvPr id="18" name="Subtitle 2">
            <a:extLst>
              <a:ext uri="{FF2B5EF4-FFF2-40B4-BE49-F238E27FC236}">
                <a16:creationId xmlns:a16="http://schemas.microsoft.com/office/drawing/2014/main" id="{526BE7CA-FC75-5E89-93B8-EC29DCE23E13}"/>
              </a:ext>
            </a:extLst>
          </p:cNvPr>
          <p:cNvSpPr>
            <a:spLocks noGrp="1"/>
          </p:cNvSpPr>
          <p:nvPr>
            <p:ph type="subTitle" idx="1" hasCustomPrompt="1"/>
          </p:nvPr>
        </p:nvSpPr>
        <p:spPr>
          <a:xfrm>
            <a:off x="670964" y="3928281"/>
            <a:ext cx="5930348" cy="572397"/>
          </a:xfrm>
        </p:spPr>
        <p:txBody>
          <a:bodyPr/>
          <a:lstStyle>
            <a:lvl1pPr marL="0" indent="0" algn="l">
              <a:buNone/>
              <a:defRPr sz="2400" b="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subtitle</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D8AF2666-32BD-DD28-40DF-632C8CA6644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1329392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sp>
        <p:nvSpPr>
          <p:cNvPr id="2" name="Freeform 8">
            <a:extLst>
              <a:ext uri="{FF2B5EF4-FFF2-40B4-BE49-F238E27FC236}">
                <a16:creationId xmlns:a16="http://schemas.microsoft.com/office/drawing/2014/main" id="{BEF8382C-E6B2-5530-73DA-6BD2CEE6136F}"/>
              </a:ext>
            </a:extLst>
          </p:cNvPr>
          <p:cNvSpPr/>
          <p:nvPr userDrawn="1"/>
        </p:nvSpPr>
        <p:spPr>
          <a:xfrm>
            <a:off x="8354912" y="65722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7">
            <a:extLst>
              <a:ext uri="{FF2B5EF4-FFF2-40B4-BE49-F238E27FC236}">
                <a16:creationId xmlns:a16="http://schemas.microsoft.com/office/drawing/2014/main" id="{344587EF-73BE-3439-F03E-B807C9B2FEE8}"/>
              </a:ext>
            </a:extLst>
          </p:cNvPr>
          <p:cNvSpPr/>
          <p:nvPr userDrawn="1"/>
        </p:nvSpPr>
        <p:spPr>
          <a:xfrm>
            <a:off x="7326212" y="-371475"/>
            <a:ext cx="4022217" cy="3943350"/>
          </a:xfrm>
          <a:custGeom>
            <a:avLst/>
            <a:gdLst>
              <a:gd name="connsiteX0" fmla="*/ 0 w 323850"/>
              <a:gd name="connsiteY0" fmla="*/ 133350 h 317500"/>
              <a:gd name="connsiteX1" fmla="*/ 193675 w 323850"/>
              <a:gd name="connsiteY1" fmla="*/ 133350 h 317500"/>
              <a:gd name="connsiteX2" fmla="*/ 193675 w 323850"/>
              <a:gd name="connsiteY2" fmla="*/ 317500 h 317500"/>
              <a:gd name="connsiteX3" fmla="*/ 323850 w 323850"/>
              <a:gd name="connsiteY3" fmla="*/ 187325 h 317500"/>
              <a:gd name="connsiteX4" fmla="*/ 323850 w 323850"/>
              <a:gd name="connsiteY4" fmla="*/ 0 h 317500"/>
              <a:gd name="connsiteX5" fmla="*/ 139700 w 323850"/>
              <a:gd name="connsiteY5" fmla="*/ 0 h 317500"/>
              <a:gd name="connsiteX6" fmla="*/ 0 w 323850"/>
              <a:gd name="connsiteY6" fmla="*/ 133350 h 31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3850" h="317500">
                <a:moveTo>
                  <a:pt x="0" y="133350"/>
                </a:moveTo>
                <a:lnTo>
                  <a:pt x="193675" y="133350"/>
                </a:lnTo>
                <a:lnTo>
                  <a:pt x="193675" y="317500"/>
                </a:lnTo>
                <a:lnTo>
                  <a:pt x="323850" y="187325"/>
                </a:lnTo>
                <a:lnTo>
                  <a:pt x="323850" y="0"/>
                </a:lnTo>
                <a:lnTo>
                  <a:pt x="139700" y="0"/>
                </a:lnTo>
                <a:lnTo>
                  <a:pt x="0" y="133350"/>
                </a:lnTo>
                <a:close/>
              </a:path>
            </a:pathLst>
          </a:cu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988CCCCF-91A5-1692-8014-E35E0333F4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33681697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0" indent="0">
              <a:buNone/>
              <a:defRPr>
                <a:latin typeface="Aptos (Body)"/>
              </a:defRPr>
            </a:lvl1pPr>
          </a:lstStyle>
          <a:p>
            <a:pPr lvl="0"/>
            <a:r>
              <a:rPr lang="en-US" dirty="0"/>
              <a:t>Insert text</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12754"/>
            <a:ext cx="2743200" cy="2743200"/>
          </a:xfrm>
          <a:prstGeom prst="rect">
            <a:avLst/>
          </a:prstGeom>
        </p:spPr>
      </p:pic>
      <p:pic>
        <p:nvPicPr>
          <p:cNvPr id="4" name="Picture 3">
            <a:extLst>
              <a:ext uri="{FF2B5EF4-FFF2-40B4-BE49-F238E27FC236}">
                <a16:creationId xmlns:a16="http://schemas.microsoft.com/office/drawing/2014/main" id="{ACFB3EE4-FD84-FA3F-D21E-E759A2E114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920999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Bullet Poi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atin typeface="Aptos Display" panose="020B0004020202020204" pitchFamily="34" charset="0"/>
              </a:defRPr>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457200" indent="-457200">
              <a:buFont typeface="Arial" panose="020B0604020202020204" pitchFamily="34" charset="0"/>
              <a:buChar char="•"/>
              <a:defRPr>
                <a:latin typeface="Aptos (Body)"/>
              </a:defRPr>
            </a:lvl1pPr>
            <a:lvl2pPr>
              <a:defRPr>
                <a:latin typeface="Aptos (Body)"/>
              </a:defRPr>
            </a:lvl2pPr>
          </a:lstStyle>
          <a:p>
            <a:pPr lvl="0"/>
            <a:r>
              <a:rPr lang="en-US" dirty="0"/>
              <a:t>Bullet point</a:t>
            </a:r>
          </a:p>
          <a:p>
            <a:pPr lvl="1"/>
            <a:r>
              <a:rPr lang="en-US" dirty="0"/>
              <a:t>Bullet point </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82778"/>
            <a:ext cx="2743200" cy="2743200"/>
          </a:xfrm>
          <a:prstGeom prst="rect">
            <a:avLst/>
          </a:prstGeom>
        </p:spPr>
      </p:pic>
      <p:pic>
        <p:nvPicPr>
          <p:cNvPr id="4" name="Picture 3">
            <a:extLst>
              <a:ext uri="{FF2B5EF4-FFF2-40B4-BE49-F238E27FC236}">
                <a16:creationId xmlns:a16="http://schemas.microsoft.com/office/drawing/2014/main" id="{9522ED8C-A3B7-78E5-EEE0-E052DFE7F69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7515438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288487" y="1395988"/>
            <a:ext cx="3760400" cy="659476"/>
          </a:xfrm>
        </p:spPr>
        <p:txBody>
          <a:bodyPr>
            <a:normAutofit/>
          </a:bodyPr>
          <a:lstStyle>
            <a:lvl1pPr>
              <a:defRPr sz="3200" b="1">
                <a:solidFill>
                  <a:schemeClr val="bg1"/>
                </a:solidFill>
              </a:defRPr>
            </a:lvl1pPr>
          </a:lstStyle>
          <a:p>
            <a:r>
              <a:rPr lang="en-US" dirty="0"/>
              <a:t>Insert text</a:t>
            </a:r>
            <a:endParaRPr lang="en-GB" dirty="0"/>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sp>
        <p:nvSpPr>
          <p:cNvPr id="11" name="Content Placeholder 10">
            <a:extLst>
              <a:ext uri="{FF2B5EF4-FFF2-40B4-BE49-F238E27FC236}">
                <a16:creationId xmlns:a16="http://schemas.microsoft.com/office/drawing/2014/main" id="{945BA609-464B-DBDC-312F-75C244A1D7BB}"/>
              </a:ext>
            </a:extLst>
          </p:cNvPr>
          <p:cNvSpPr>
            <a:spLocks noGrp="1"/>
          </p:cNvSpPr>
          <p:nvPr>
            <p:ph sz="quarter" idx="10" hasCustomPrompt="1"/>
          </p:nvPr>
        </p:nvSpPr>
        <p:spPr>
          <a:xfrm>
            <a:off x="4845050" y="709613"/>
            <a:ext cx="6878638" cy="5254625"/>
          </a:xfrm>
        </p:spPr>
        <p:txBody>
          <a:bodyPr/>
          <a:lstStyle>
            <a:lvl1pPr>
              <a:defRPr/>
            </a:lvl1pPr>
          </a:lstStyle>
          <a:p>
            <a:pPr lvl="0"/>
            <a:r>
              <a:rPr lang="en-GB" dirty="0"/>
              <a:t>Insert content</a:t>
            </a:r>
          </a:p>
        </p:txBody>
      </p:sp>
      <p:sp>
        <p:nvSpPr>
          <p:cNvPr id="3" name="Text Placeholder 13">
            <a:extLst>
              <a:ext uri="{FF2B5EF4-FFF2-40B4-BE49-F238E27FC236}">
                <a16:creationId xmlns:a16="http://schemas.microsoft.com/office/drawing/2014/main" id="{D31F3BDA-B68F-7A99-60C7-333B111455A8}"/>
              </a:ext>
            </a:extLst>
          </p:cNvPr>
          <p:cNvSpPr>
            <a:spLocks noGrp="1"/>
          </p:cNvSpPr>
          <p:nvPr>
            <p:ph type="body" sz="quarter" idx="11" hasCustomPrompt="1"/>
          </p:nvPr>
        </p:nvSpPr>
        <p:spPr>
          <a:xfrm>
            <a:off x="261532" y="2252663"/>
            <a:ext cx="3761193" cy="1787525"/>
          </a:xfrm>
        </p:spPr>
        <p:txBody>
          <a:bodyPr/>
          <a:lstStyle>
            <a:lvl1pPr marL="0" indent="0">
              <a:buNone/>
              <a:defRPr>
                <a:solidFill>
                  <a:schemeClr val="bg1"/>
                </a:solidFill>
              </a:defRPr>
            </a:lvl1pPr>
          </a:lstStyle>
          <a:p>
            <a:pPr lvl="0"/>
            <a:r>
              <a:rPr lang="en-GB" dirty="0"/>
              <a:t>Insert text</a:t>
            </a:r>
          </a:p>
        </p:txBody>
      </p:sp>
      <p:pic>
        <p:nvPicPr>
          <p:cNvPr id="4" name="Picture 3">
            <a:extLst>
              <a:ext uri="{FF2B5EF4-FFF2-40B4-BE49-F238E27FC236}">
                <a16:creationId xmlns:a16="http://schemas.microsoft.com/office/drawing/2014/main" id="{FA91B6C3-A5AE-5F66-B611-9330166C6F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278195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0" y="-12754"/>
            <a:ext cx="4367286" cy="6855514"/>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0" indent="0">
              <a:buNone/>
              <a:defRPr/>
            </a:lvl1pPr>
          </a:lstStyle>
          <a:p>
            <a:pPr lvl="0"/>
            <a:r>
              <a:rPr lang="en-US" dirty="0"/>
              <a:t>Insert text</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12754"/>
            <a:ext cx="2743200" cy="2743200"/>
          </a:xfrm>
          <a:prstGeom prst="rect">
            <a:avLst/>
          </a:prstGeom>
        </p:spPr>
      </p:pic>
      <p:pic>
        <p:nvPicPr>
          <p:cNvPr id="4" name="Picture 3">
            <a:extLst>
              <a:ext uri="{FF2B5EF4-FFF2-40B4-BE49-F238E27FC236}">
                <a16:creationId xmlns:a16="http://schemas.microsoft.com/office/drawing/2014/main" id="{7BE6BFA6-27EF-6C89-9985-C3384D485B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10746777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ext and Graphic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40C4-872F-5C3D-EF36-D4D5116E4CF5}"/>
              </a:ext>
            </a:extLst>
          </p:cNvPr>
          <p:cNvSpPr>
            <a:spLocks noGrp="1"/>
          </p:cNvSpPr>
          <p:nvPr>
            <p:ph type="title" hasCustomPrompt="1"/>
          </p:nvPr>
        </p:nvSpPr>
        <p:spPr>
          <a:xfrm>
            <a:off x="532263" y="1265877"/>
            <a:ext cx="8570794" cy="587875"/>
          </a:xfrm>
        </p:spPr>
        <p:txBody>
          <a:bodyPr/>
          <a:lstStyle>
            <a:lvl1pPr>
              <a:defRPr b="1">
                <a:solidFill>
                  <a:schemeClr val="tx1"/>
                </a:solidFill>
              </a:defRPr>
            </a:lvl1pPr>
          </a:lstStyle>
          <a:p>
            <a:r>
              <a:rPr lang="en-US" dirty="0"/>
              <a:t>Insert title</a:t>
            </a:r>
            <a:endParaRPr lang="en-GB" dirty="0"/>
          </a:p>
        </p:txBody>
      </p:sp>
      <p:pic>
        <p:nvPicPr>
          <p:cNvPr id="7" name="Picture 6" descr="A black and grey text&#10;&#10;AI-generated content may be incorrect.">
            <a:extLst>
              <a:ext uri="{FF2B5EF4-FFF2-40B4-BE49-F238E27FC236}">
                <a16:creationId xmlns:a16="http://schemas.microsoft.com/office/drawing/2014/main" id="{96200AC1-BCB8-BDE0-E688-B92F23742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pic>
        <p:nvPicPr>
          <p:cNvPr id="3" name="Picture 2">
            <a:extLst>
              <a:ext uri="{FF2B5EF4-FFF2-40B4-BE49-F238E27FC236}">
                <a16:creationId xmlns:a16="http://schemas.microsoft.com/office/drawing/2014/main" id="{DE01F1DC-3D3A-A4D6-74FE-F852B7D6E67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35984409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ges">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6CD90C3-BD7F-A0F9-BF67-E988A6CFE8A7}"/>
              </a:ext>
            </a:extLst>
          </p:cNvPr>
          <p:cNvGraphicFramePr>
            <a:graphicFrameLocks/>
          </p:cNvGraphicFramePr>
          <p:nvPr userDrawn="1">
            <p:extLst>
              <p:ext uri="{D42A27DB-BD31-4B8C-83A1-F6EECF244321}">
                <p14:modId xmlns:p14="http://schemas.microsoft.com/office/powerpoint/2010/main" val="3627176723"/>
              </p:ext>
            </p:extLst>
          </p:nvPr>
        </p:nvGraphicFramePr>
        <p:xfrm>
          <a:off x="518450" y="1375247"/>
          <a:ext cx="113506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grey text&#10;&#10;AI-generated content may be incorrect.">
            <a:extLst>
              <a:ext uri="{FF2B5EF4-FFF2-40B4-BE49-F238E27FC236}">
                <a16:creationId xmlns:a16="http://schemas.microsoft.com/office/drawing/2014/main" id="{5761D6AD-BDBB-6553-BA8B-166EBA6CE0B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sp>
        <p:nvSpPr>
          <p:cNvPr id="11" name="Text Placeholder 10">
            <a:extLst>
              <a:ext uri="{FF2B5EF4-FFF2-40B4-BE49-F238E27FC236}">
                <a16:creationId xmlns:a16="http://schemas.microsoft.com/office/drawing/2014/main" id="{EB5C82C4-C8B5-6A2E-1804-22225B70A300}"/>
              </a:ext>
            </a:extLst>
          </p:cNvPr>
          <p:cNvSpPr>
            <a:spLocks noGrp="1"/>
          </p:cNvSpPr>
          <p:nvPr>
            <p:ph type="body" sz="quarter" idx="10" hasCustomPrompt="1"/>
          </p:nvPr>
        </p:nvSpPr>
        <p:spPr>
          <a:xfrm>
            <a:off x="873125" y="3111500"/>
            <a:ext cx="1897063" cy="955675"/>
          </a:xfrm>
        </p:spPr>
        <p:txBody>
          <a:bodyPr/>
          <a:lstStyle>
            <a:lvl1pPr marL="0" indent="0">
              <a:buNone/>
              <a:defRPr>
                <a:solidFill>
                  <a:schemeClr val="bg1"/>
                </a:solidFill>
              </a:defRPr>
            </a:lvl1pPr>
          </a:lstStyle>
          <a:p>
            <a:pPr lvl="0"/>
            <a:r>
              <a:rPr lang="en-GB" dirty="0"/>
              <a:t>Insert text</a:t>
            </a:r>
          </a:p>
        </p:txBody>
      </p:sp>
      <p:sp>
        <p:nvSpPr>
          <p:cNvPr id="15" name="Text Placeholder 10">
            <a:extLst>
              <a:ext uri="{FF2B5EF4-FFF2-40B4-BE49-F238E27FC236}">
                <a16:creationId xmlns:a16="http://schemas.microsoft.com/office/drawing/2014/main" id="{FC6FADA8-6D21-4BEB-2465-B46163B9ACC2}"/>
              </a:ext>
            </a:extLst>
          </p:cNvPr>
          <p:cNvSpPr>
            <a:spLocks noGrp="1"/>
          </p:cNvSpPr>
          <p:nvPr>
            <p:ph type="body" sz="quarter" idx="11" hasCustomPrompt="1"/>
          </p:nvPr>
        </p:nvSpPr>
        <p:spPr>
          <a:xfrm>
            <a:off x="3796021" y="3073078"/>
            <a:ext cx="1897063" cy="955675"/>
          </a:xfrm>
        </p:spPr>
        <p:txBody>
          <a:bodyPr/>
          <a:lstStyle>
            <a:lvl1pPr marL="0" indent="0">
              <a:buNone/>
              <a:defRPr>
                <a:solidFill>
                  <a:schemeClr val="bg1"/>
                </a:solidFill>
              </a:defRPr>
            </a:lvl1pPr>
          </a:lstStyle>
          <a:p>
            <a:pPr lvl="0"/>
            <a:r>
              <a:rPr lang="en-GB" dirty="0"/>
              <a:t>Insert text</a:t>
            </a:r>
          </a:p>
        </p:txBody>
      </p:sp>
      <p:sp>
        <p:nvSpPr>
          <p:cNvPr id="16" name="Text Placeholder 10">
            <a:extLst>
              <a:ext uri="{FF2B5EF4-FFF2-40B4-BE49-F238E27FC236}">
                <a16:creationId xmlns:a16="http://schemas.microsoft.com/office/drawing/2014/main" id="{1FA6C1D1-1D0B-5C6C-D72A-0FB5D4C70C20}"/>
              </a:ext>
            </a:extLst>
          </p:cNvPr>
          <p:cNvSpPr>
            <a:spLocks noGrp="1"/>
          </p:cNvSpPr>
          <p:nvPr>
            <p:ph type="body" sz="quarter" idx="12" hasCustomPrompt="1"/>
          </p:nvPr>
        </p:nvSpPr>
        <p:spPr>
          <a:xfrm>
            <a:off x="6718917" y="3073078"/>
            <a:ext cx="1897063" cy="955675"/>
          </a:xfrm>
        </p:spPr>
        <p:txBody>
          <a:bodyPr/>
          <a:lstStyle>
            <a:lvl1pPr marL="0" indent="0">
              <a:buNone/>
              <a:defRPr>
                <a:solidFill>
                  <a:schemeClr val="bg1"/>
                </a:solidFill>
              </a:defRPr>
            </a:lvl1pPr>
          </a:lstStyle>
          <a:p>
            <a:pPr lvl="0"/>
            <a:r>
              <a:rPr lang="en-GB" dirty="0"/>
              <a:t>Insert text</a:t>
            </a:r>
          </a:p>
        </p:txBody>
      </p:sp>
      <p:sp>
        <p:nvSpPr>
          <p:cNvPr id="17" name="Text Placeholder 10">
            <a:extLst>
              <a:ext uri="{FF2B5EF4-FFF2-40B4-BE49-F238E27FC236}">
                <a16:creationId xmlns:a16="http://schemas.microsoft.com/office/drawing/2014/main" id="{70C131CC-FBB2-7083-BEAE-8B2AEFB3E09B}"/>
              </a:ext>
            </a:extLst>
          </p:cNvPr>
          <p:cNvSpPr>
            <a:spLocks noGrp="1"/>
          </p:cNvSpPr>
          <p:nvPr>
            <p:ph type="body" sz="quarter" idx="13" hasCustomPrompt="1"/>
          </p:nvPr>
        </p:nvSpPr>
        <p:spPr>
          <a:xfrm>
            <a:off x="9710052" y="3073077"/>
            <a:ext cx="1897063" cy="955675"/>
          </a:xfrm>
        </p:spPr>
        <p:txBody>
          <a:bodyPr/>
          <a:lstStyle>
            <a:lvl1pPr marL="0" indent="0">
              <a:buNone/>
              <a:defRPr>
                <a:solidFill>
                  <a:schemeClr val="bg1"/>
                </a:solidFill>
              </a:defRPr>
            </a:lvl1pPr>
          </a:lstStyle>
          <a:p>
            <a:pPr lvl="0"/>
            <a:r>
              <a:rPr lang="en-GB" dirty="0"/>
              <a:t>Insert text</a:t>
            </a:r>
          </a:p>
        </p:txBody>
      </p:sp>
      <p:sp>
        <p:nvSpPr>
          <p:cNvPr id="2" name="Title 1">
            <a:extLst>
              <a:ext uri="{FF2B5EF4-FFF2-40B4-BE49-F238E27FC236}">
                <a16:creationId xmlns:a16="http://schemas.microsoft.com/office/drawing/2014/main" id="{B0CD34C5-D402-1FF2-0758-7CF0E6143F6C}"/>
              </a:ext>
            </a:extLst>
          </p:cNvPr>
          <p:cNvSpPr>
            <a:spLocks noGrp="1"/>
          </p:cNvSpPr>
          <p:nvPr>
            <p:ph type="title" hasCustomPrompt="1"/>
          </p:nvPr>
        </p:nvSpPr>
        <p:spPr>
          <a:xfrm>
            <a:off x="532263" y="1265877"/>
            <a:ext cx="8570794" cy="587875"/>
          </a:xfrm>
        </p:spPr>
        <p:txBody>
          <a:bodyPr/>
          <a:lstStyle>
            <a:lvl1pPr>
              <a:defRPr b="1">
                <a:solidFill>
                  <a:schemeClr val="tx1"/>
                </a:solidFill>
              </a:defRPr>
            </a:lvl1pPr>
          </a:lstStyle>
          <a:p>
            <a:r>
              <a:rPr lang="en-US" dirty="0"/>
              <a:t>Insert title</a:t>
            </a:r>
            <a:endParaRPr lang="en-GB" dirty="0"/>
          </a:p>
        </p:txBody>
      </p:sp>
      <p:pic>
        <p:nvPicPr>
          <p:cNvPr id="3" name="Picture 2">
            <a:extLst>
              <a:ext uri="{FF2B5EF4-FFF2-40B4-BE49-F238E27FC236}">
                <a16:creationId xmlns:a16="http://schemas.microsoft.com/office/drawing/2014/main" id="{D91280D0-4732-1B3E-5E00-05C5D461AAB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1899802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2B6D6D58-4084-9938-0BE7-765C292823C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1730115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Bullet Poi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4618384" y="896103"/>
            <a:ext cx="7446238" cy="895922"/>
          </a:xfrm>
        </p:spPr>
        <p:txBody>
          <a:bodyPr/>
          <a:lstStyle>
            <a:lvl1pPr>
              <a:defRPr b="1"/>
            </a:lvl1pPr>
          </a:lstStyle>
          <a:p>
            <a:r>
              <a:rPr lang="en-US" dirty="0"/>
              <a:t>Insert slide title</a:t>
            </a:r>
            <a:endParaRPr lang="en-GB" dirty="0"/>
          </a:p>
        </p:txBody>
      </p:sp>
      <p:sp>
        <p:nvSpPr>
          <p:cNvPr id="3" name="Content Placeholder 2">
            <a:extLst>
              <a:ext uri="{FF2B5EF4-FFF2-40B4-BE49-F238E27FC236}">
                <a16:creationId xmlns:a16="http://schemas.microsoft.com/office/drawing/2014/main" id="{94FE7834-160F-0208-9E38-77E2D73D9CBC}"/>
              </a:ext>
            </a:extLst>
          </p:cNvPr>
          <p:cNvSpPr>
            <a:spLocks noGrp="1"/>
          </p:cNvSpPr>
          <p:nvPr>
            <p:ph idx="1" hasCustomPrompt="1"/>
          </p:nvPr>
        </p:nvSpPr>
        <p:spPr>
          <a:xfrm>
            <a:off x="4618382" y="1866568"/>
            <a:ext cx="7446239" cy="3941905"/>
          </a:xfrm>
        </p:spPr>
        <p:txBody>
          <a:bodyPr/>
          <a:lstStyle>
            <a:lvl1pPr marL="457200" indent="-457200">
              <a:buFont typeface="Arial" panose="020B0604020202020204" pitchFamily="34" charset="0"/>
              <a:buChar char="•"/>
              <a:defRPr/>
            </a:lvl1pPr>
            <a:lvl2pPr>
              <a:defRPr/>
            </a:lvl2pPr>
          </a:lstStyle>
          <a:p>
            <a:pPr lvl="0"/>
            <a:r>
              <a:rPr lang="en-US" dirty="0"/>
              <a:t>Bullet point</a:t>
            </a:r>
          </a:p>
          <a:p>
            <a:pPr lvl="1"/>
            <a:r>
              <a:rPr lang="en-US" dirty="0"/>
              <a:t>Bullet point </a:t>
            </a:r>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pic>
        <p:nvPicPr>
          <p:cNvPr id="12" name="Picture 11" descr="A group of women looking at a piece of paper&#10;&#10;AI-generated content may be incorrect.">
            <a:extLst>
              <a:ext uri="{FF2B5EF4-FFF2-40B4-BE49-F238E27FC236}">
                <a16:creationId xmlns:a16="http://schemas.microsoft.com/office/drawing/2014/main" id="{BD958C24-F982-9E59-BFC6-D7A130B52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8800" y="82778"/>
            <a:ext cx="2743200" cy="2743200"/>
          </a:xfrm>
          <a:prstGeom prst="rect">
            <a:avLst/>
          </a:prstGeom>
        </p:spPr>
      </p:pic>
      <p:pic>
        <p:nvPicPr>
          <p:cNvPr id="5" name="Picture 4">
            <a:extLst>
              <a:ext uri="{FF2B5EF4-FFF2-40B4-BE49-F238E27FC236}">
                <a16:creationId xmlns:a16="http://schemas.microsoft.com/office/drawing/2014/main" id="{3D0A01A2-75DF-67A5-F7B6-2963E8371BD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3451703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FC36CA-BB52-E55F-7FCB-8A337498EB86}"/>
              </a:ext>
            </a:extLst>
          </p:cNvPr>
          <p:cNvSpPr/>
          <p:nvPr userDrawn="1"/>
        </p:nvSpPr>
        <p:spPr>
          <a:xfrm>
            <a:off x="-1" y="2487"/>
            <a:ext cx="4367286" cy="6855514"/>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B4CFED8-532A-9999-1E3E-8E2FC4A00CD2}"/>
              </a:ext>
            </a:extLst>
          </p:cNvPr>
          <p:cNvSpPr>
            <a:spLocks noGrp="1"/>
          </p:cNvSpPr>
          <p:nvPr>
            <p:ph type="title" hasCustomPrompt="1"/>
          </p:nvPr>
        </p:nvSpPr>
        <p:spPr>
          <a:xfrm>
            <a:off x="288487" y="1395988"/>
            <a:ext cx="3760400" cy="659476"/>
          </a:xfrm>
        </p:spPr>
        <p:txBody>
          <a:bodyPr>
            <a:normAutofit/>
          </a:bodyPr>
          <a:lstStyle>
            <a:lvl1pPr>
              <a:defRPr sz="3200" b="1">
                <a:solidFill>
                  <a:schemeClr val="bg1"/>
                </a:solidFill>
              </a:defRPr>
            </a:lvl1pPr>
          </a:lstStyle>
          <a:p>
            <a:r>
              <a:rPr lang="en-US" dirty="0"/>
              <a:t>Insert text</a:t>
            </a:r>
            <a:endParaRPr lang="en-GB" dirty="0"/>
          </a:p>
        </p:txBody>
      </p:sp>
      <p:pic>
        <p:nvPicPr>
          <p:cNvPr id="8" name="Picture 7" descr="A black and white sign with white text&#10;&#10;AI-generated content may be incorrect.">
            <a:extLst>
              <a:ext uri="{FF2B5EF4-FFF2-40B4-BE49-F238E27FC236}">
                <a16:creationId xmlns:a16="http://schemas.microsoft.com/office/drawing/2014/main" id="{43FC0FE1-47F3-D1CF-1ABC-DCE223D41C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485" y="439769"/>
            <a:ext cx="2224485" cy="577880"/>
          </a:xfrm>
          <a:prstGeom prst="rect">
            <a:avLst/>
          </a:prstGeom>
        </p:spPr>
      </p:pic>
      <p:sp>
        <p:nvSpPr>
          <p:cNvPr id="11" name="Content Placeholder 10">
            <a:extLst>
              <a:ext uri="{FF2B5EF4-FFF2-40B4-BE49-F238E27FC236}">
                <a16:creationId xmlns:a16="http://schemas.microsoft.com/office/drawing/2014/main" id="{945BA609-464B-DBDC-312F-75C244A1D7BB}"/>
              </a:ext>
            </a:extLst>
          </p:cNvPr>
          <p:cNvSpPr>
            <a:spLocks noGrp="1"/>
          </p:cNvSpPr>
          <p:nvPr>
            <p:ph sz="quarter" idx="10" hasCustomPrompt="1"/>
          </p:nvPr>
        </p:nvSpPr>
        <p:spPr>
          <a:xfrm>
            <a:off x="4845050" y="709613"/>
            <a:ext cx="6878638" cy="5254625"/>
          </a:xfrm>
        </p:spPr>
        <p:txBody>
          <a:bodyPr/>
          <a:lstStyle>
            <a:lvl1pPr>
              <a:defRPr/>
            </a:lvl1pPr>
          </a:lstStyle>
          <a:p>
            <a:pPr lvl="0"/>
            <a:r>
              <a:rPr lang="en-GB" dirty="0"/>
              <a:t>Insert content</a:t>
            </a:r>
          </a:p>
        </p:txBody>
      </p:sp>
      <p:sp>
        <p:nvSpPr>
          <p:cNvPr id="14" name="Text Placeholder 13">
            <a:extLst>
              <a:ext uri="{FF2B5EF4-FFF2-40B4-BE49-F238E27FC236}">
                <a16:creationId xmlns:a16="http://schemas.microsoft.com/office/drawing/2014/main" id="{C23D8D8E-F6D5-2880-69C5-59A89E0BE696}"/>
              </a:ext>
            </a:extLst>
          </p:cNvPr>
          <p:cNvSpPr>
            <a:spLocks noGrp="1"/>
          </p:cNvSpPr>
          <p:nvPr>
            <p:ph type="body" sz="quarter" idx="11" hasCustomPrompt="1"/>
          </p:nvPr>
        </p:nvSpPr>
        <p:spPr>
          <a:xfrm>
            <a:off x="261532" y="2252663"/>
            <a:ext cx="3761193" cy="1787525"/>
          </a:xfrm>
        </p:spPr>
        <p:txBody>
          <a:bodyPr/>
          <a:lstStyle>
            <a:lvl1pPr marL="0" indent="0">
              <a:buNone/>
              <a:defRPr>
                <a:solidFill>
                  <a:schemeClr val="bg1"/>
                </a:solidFill>
              </a:defRPr>
            </a:lvl1pPr>
          </a:lstStyle>
          <a:p>
            <a:pPr lvl="0"/>
            <a:r>
              <a:rPr lang="en-GB" dirty="0"/>
              <a:t>Insert text</a:t>
            </a:r>
          </a:p>
        </p:txBody>
      </p:sp>
      <p:pic>
        <p:nvPicPr>
          <p:cNvPr id="4" name="Picture 3">
            <a:extLst>
              <a:ext uri="{FF2B5EF4-FFF2-40B4-BE49-F238E27FC236}">
                <a16:creationId xmlns:a16="http://schemas.microsoft.com/office/drawing/2014/main" id="{E3C79E94-0441-9FA6-8844-38C9107180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49499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ext and Graphic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C40C4-872F-5C3D-EF36-D4D5116E4CF5}"/>
              </a:ext>
            </a:extLst>
          </p:cNvPr>
          <p:cNvSpPr>
            <a:spLocks noGrp="1"/>
          </p:cNvSpPr>
          <p:nvPr>
            <p:ph type="title" hasCustomPrompt="1"/>
          </p:nvPr>
        </p:nvSpPr>
        <p:spPr>
          <a:xfrm>
            <a:off x="532263" y="1265877"/>
            <a:ext cx="8570794" cy="587875"/>
          </a:xfrm>
        </p:spPr>
        <p:txBody>
          <a:bodyPr/>
          <a:lstStyle>
            <a:lvl1pPr>
              <a:defRPr b="1">
                <a:solidFill>
                  <a:schemeClr val="tx1"/>
                </a:solidFill>
              </a:defRPr>
            </a:lvl1pPr>
          </a:lstStyle>
          <a:p>
            <a:r>
              <a:rPr lang="en-US" dirty="0"/>
              <a:t>Insert title</a:t>
            </a:r>
            <a:endParaRPr lang="en-GB" dirty="0"/>
          </a:p>
        </p:txBody>
      </p:sp>
      <p:pic>
        <p:nvPicPr>
          <p:cNvPr id="7" name="Picture 6" descr="A black and grey text&#10;&#10;AI-generated content may be incorrect.">
            <a:extLst>
              <a:ext uri="{FF2B5EF4-FFF2-40B4-BE49-F238E27FC236}">
                <a16:creationId xmlns:a16="http://schemas.microsoft.com/office/drawing/2014/main" id="{96200AC1-BCB8-BDE0-E688-B92F23742A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pic>
        <p:nvPicPr>
          <p:cNvPr id="9" name="Picture 8">
            <a:extLst>
              <a:ext uri="{FF2B5EF4-FFF2-40B4-BE49-F238E27FC236}">
                <a16:creationId xmlns:a16="http://schemas.microsoft.com/office/drawing/2014/main" id="{A93541A6-EAC5-263E-8DBB-22372D2505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542820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ges">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D6CD90C3-BD7F-A0F9-BF67-E988A6CFE8A7}"/>
              </a:ext>
            </a:extLst>
          </p:cNvPr>
          <p:cNvGraphicFramePr>
            <a:graphicFrameLocks/>
          </p:cNvGraphicFramePr>
          <p:nvPr userDrawn="1">
            <p:extLst>
              <p:ext uri="{D42A27DB-BD31-4B8C-83A1-F6EECF244321}">
                <p14:modId xmlns:p14="http://schemas.microsoft.com/office/powerpoint/2010/main" val="2359590610"/>
              </p:ext>
            </p:extLst>
          </p:nvPr>
        </p:nvGraphicFramePr>
        <p:xfrm>
          <a:off x="518450" y="1375247"/>
          <a:ext cx="113506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grey text&#10;&#10;AI-generated content may be incorrect.">
            <a:extLst>
              <a:ext uri="{FF2B5EF4-FFF2-40B4-BE49-F238E27FC236}">
                <a16:creationId xmlns:a16="http://schemas.microsoft.com/office/drawing/2014/main" id="{5761D6AD-BDBB-6553-BA8B-166EBA6CE0B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32263" y="393567"/>
            <a:ext cx="2238429" cy="580485"/>
          </a:xfrm>
          <a:prstGeom prst="rect">
            <a:avLst/>
          </a:prstGeom>
        </p:spPr>
      </p:pic>
      <p:sp>
        <p:nvSpPr>
          <p:cNvPr id="11" name="Text Placeholder 10">
            <a:extLst>
              <a:ext uri="{FF2B5EF4-FFF2-40B4-BE49-F238E27FC236}">
                <a16:creationId xmlns:a16="http://schemas.microsoft.com/office/drawing/2014/main" id="{EB5C82C4-C8B5-6A2E-1804-22225B70A300}"/>
              </a:ext>
            </a:extLst>
          </p:cNvPr>
          <p:cNvSpPr>
            <a:spLocks noGrp="1"/>
          </p:cNvSpPr>
          <p:nvPr>
            <p:ph type="body" sz="quarter" idx="10" hasCustomPrompt="1"/>
          </p:nvPr>
        </p:nvSpPr>
        <p:spPr>
          <a:xfrm>
            <a:off x="873125" y="3111500"/>
            <a:ext cx="1897063" cy="955675"/>
          </a:xfrm>
        </p:spPr>
        <p:txBody>
          <a:bodyPr/>
          <a:lstStyle>
            <a:lvl1pPr marL="0" indent="0">
              <a:buNone/>
              <a:defRPr>
                <a:solidFill>
                  <a:schemeClr val="bg1"/>
                </a:solidFill>
              </a:defRPr>
            </a:lvl1pPr>
          </a:lstStyle>
          <a:p>
            <a:pPr lvl="0"/>
            <a:r>
              <a:rPr lang="en-GB" dirty="0"/>
              <a:t>Insert text</a:t>
            </a:r>
          </a:p>
        </p:txBody>
      </p:sp>
      <p:sp>
        <p:nvSpPr>
          <p:cNvPr id="15" name="Text Placeholder 10">
            <a:extLst>
              <a:ext uri="{FF2B5EF4-FFF2-40B4-BE49-F238E27FC236}">
                <a16:creationId xmlns:a16="http://schemas.microsoft.com/office/drawing/2014/main" id="{FC6FADA8-6D21-4BEB-2465-B46163B9ACC2}"/>
              </a:ext>
            </a:extLst>
          </p:cNvPr>
          <p:cNvSpPr>
            <a:spLocks noGrp="1"/>
          </p:cNvSpPr>
          <p:nvPr>
            <p:ph type="body" sz="quarter" idx="11" hasCustomPrompt="1"/>
          </p:nvPr>
        </p:nvSpPr>
        <p:spPr>
          <a:xfrm>
            <a:off x="3796021" y="3073078"/>
            <a:ext cx="1897063" cy="955675"/>
          </a:xfrm>
        </p:spPr>
        <p:txBody>
          <a:bodyPr/>
          <a:lstStyle>
            <a:lvl1pPr marL="0" indent="0">
              <a:buNone/>
              <a:defRPr>
                <a:solidFill>
                  <a:schemeClr val="bg1"/>
                </a:solidFill>
              </a:defRPr>
            </a:lvl1pPr>
          </a:lstStyle>
          <a:p>
            <a:pPr lvl="0"/>
            <a:r>
              <a:rPr lang="en-GB" dirty="0"/>
              <a:t>Insert text</a:t>
            </a:r>
          </a:p>
        </p:txBody>
      </p:sp>
      <p:sp>
        <p:nvSpPr>
          <p:cNvPr id="16" name="Text Placeholder 10">
            <a:extLst>
              <a:ext uri="{FF2B5EF4-FFF2-40B4-BE49-F238E27FC236}">
                <a16:creationId xmlns:a16="http://schemas.microsoft.com/office/drawing/2014/main" id="{1FA6C1D1-1D0B-5C6C-D72A-0FB5D4C70C20}"/>
              </a:ext>
            </a:extLst>
          </p:cNvPr>
          <p:cNvSpPr>
            <a:spLocks noGrp="1"/>
          </p:cNvSpPr>
          <p:nvPr>
            <p:ph type="body" sz="quarter" idx="12" hasCustomPrompt="1"/>
          </p:nvPr>
        </p:nvSpPr>
        <p:spPr>
          <a:xfrm>
            <a:off x="6718917" y="3073078"/>
            <a:ext cx="1897063" cy="955675"/>
          </a:xfrm>
        </p:spPr>
        <p:txBody>
          <a:bodyPr/>
          <a:lstStyle>
            <a:lvl1pPr marL="0" indent="0">
              <a:buNone/>
              <a:defRPr>
                <a:solidFill>
                  <a:schemeClr val="bg1"/>
                </a:solidFill>
              </a:defRPr>
            </a:lvl1pPr>
          </a:lstStyle>
          <a:p>
            <a:pPr lvl="0"/>
            <a:r>
              <a:rPr lang="en-GB" dirty="0"/>
              <a:t>Insert text</a:t>
            </a:r>
          </a:p>
        </p:txBody>
      </p:sp>
      <p:sp>
        <p:nvSpPr>
          <p:cNvPr id="17" name="Text Placeholder 10">
            <a:extLst>
              <a:ext uri="{FF2B5EF4-FFF2-40B4-BE49-F238E27FC236}">
                <a16:creationId xmlns:a16="http://schemas.microsoft.com/office/drawing/2014/main" id="{70C131CC-FBB2-7083-BEAE-8B2AEFB3E09B}"/>
              </a:ext>
            </a:extLst>
          </p:cNvPr>
          <p:cNvSpPr>
            <a:spLocks noGrp="1"/>
          </p:cNvSpPr>
          <p:nvPr>
            <p:ph type="body" sz="quarter" idx="13" hasCustomPrompt="1"/>
          </p:nvPr>
        </p:nvSpPr>
        <p:spPr>
          <a:xfrm>
            <a:off x="9710052" y="3073077"/>
            <a:ext cx="1897063" cy="955675"/>
          </a:xfrm>
        </p:spPr>
        <p:txBody>
          <a:bodyPr/>
          <a:lstStyle>
            <a:lvl1pPr marL="0" indent="0">
              <a:buNone/>
              <a:defRPr>
                <a:solidFill>
                  <a:schemeClr val="bg1"/>
                </a:solidFill>
              </a:defRPr>
            </a:lvl1pPr>
          </a:lstStyle>
          <a:p>
            <a:pPr lvl="0"/>
            <a:r>
              <a:rPr lang="en-GB" dirty="0"/>
              <a:t>Insert text</a:t>
            </a:r>
          </a:p>
        </p:txBody>
      </p:sp>
      <p:sp>
        <p:nvSpPr>
          <p:cNvPr id="18" name="Title 1">
            <a:extLst>
              <a:ext uri="{FF2B5EF4-FFF2-40B4-BE49-F238E27FC236}">
                <a16:creationId xmlns:a16="http://schemas.microsoft.com/office/drawing/2014/main" id="{73F6B352-C7CE-FA28-2E06-DC8D72ED983B}"/>
              </a:ext>
            </a:extLst>
          </p:cNvPr>
          <p:cNvSpPr>
            <a:spLocks noGrp="1"/>
          </p:cNvSpPr>
          <p:nvPr>
            <p:ph type="title" hasCustomPrompt="1"/>
          </p:nvPr>
        </p:nvSpPr>
        <p:spPr>
          <a:xfrm>
            <a:off x="532263" y="1265877"/>
            <a:ext cx="8570794" cy="587875"/>
          </a:xfrm>
        </p:spPr>
        <p:txBody>
          <a:bodyPr/>
          <a:lstStyle>
            <a:lvl1pPr>
              <a:defRPr b="0">
                <a:solidFill>
                  <a:schemeClr val="tx1"/>
                </a:solidFill>
              </a:defRPr>
            </a:lvl1pPr>
          </a:lstStyle>
          <a:p>
            <a:r>
              <a:rPr lang="en-US" dirty="0"/>
              <a:t>Insert title</a:t>
            </a:r>
            <a:endParaRPr lang="en-GB" dirty="0"/>
          </a:p>
        </p:txBody>
      </p:sp>
      <p:pic>
        <p:nvPicPr>
          <p:cNvPr id="2" name="Picture 1">
            <a:extLst>
              <a:ext uri="{FF2B5EF4-FFF2-40B4-BE49-F238E27FC236}">
                <a16:creationId xmlns:a16="http://schemas.microsoft.com/office/drawing/2014/main" id="{ED538A2B-FBB3-2B75-6BB4-1AA4DF44461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660317" y="5876558"/>
            <a:ext cx="3231675" cy="587875"/>
          </a:xfrm>
          <a:prstGeom prst="rect">
            <a:avLst/>
          </a:prstGeom>
        </p:spPr>
      </p:pic>
    </p:spTree>
    <p:extLst>
      <p:ext uri="{BB962C8B-B14F-4D97-AF65-F5344CB8AC3E}">
        <p14:creationId xmlns:p14="http://schemas.microsoft.com/office/powerpoint/2010/main" val="1123697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8F3E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b="1">
                <a:solidFill>
                  <a:schemeClr val="bg1"/>
                </a:solidFill>
              </a:defRPr>
            </a:lvl1pPr>
          </a:lstStyle>
          <a:p>
            <a:r>
              <a:rPr lang="en-US" dirty="0"/>
              <a:t>Insert text</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8C43FB05-85F3-79DF-BDC0-3EB1E99F34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98327" y="5768697"/>
            <a:ext cx="3570630" cy="649534"/>
          </a:xfrm>
          <a:prstGeom prst="rect">
            <a:avLst/>
          </a:prstGeom>
        </p:spPr>
      </p:pic>
    </p:spTree>
    <p:extLst>
      <p:ext uri="{BB962C8B-B14F-4D97-AF65-F5344CB8AC3E}">
        <p14:creationId xmlns:p14="http://schemas.microsoft.com/office/powerpoint/2010/main" val="2285356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E60A2F1-922D-1D6E-723F-CFDC2BE3843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33A38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itle 1">
            <a:extLst>
              <a:ext uri="{FF2B5EF4-FFF2-40B4-BE49-F238E27FC236}">
                <a16:creationId xmlns:a16="http://schemas.microsoft.com/office/drawing/2014/main" id="{8C00D795-7111-2A18-AAD9-8B72E01903AB}"/>
              </a:ext>
            </a:extLst>
          </p:cNvPr>
          <p:cNvSpPr>
            <a:spLocks noGrp="1"/>
          </p:cNvSpPr>
          <p:nvPr>
            <p:ph type="ctrTitle" hasCustomPrompt="1"/>
          </p:nvPr>
        </p:nvSpPr>
        <p:spPr>
          <a:xfrm>
            <a:off x="670964" y="2336570"/>
            <a:ext cx="5930348" cy="1591711"/>
          </a:xfrm>
        </p:spPr>
        <p:txBody>
          <a:bodyPr anchor="b"/>
          <a:lstStyle>
            <a:lvl1pPr algn="l">
              <a:defRPr sz="6000">
                <a:solidFill>
                  <a:schemeClr val="bg1"/>
                </a:solidFill>
                <a:latin typeface="Aptos Display" panose="020B0004020202020204" pitchFamily="34" charset="0"/>
              </a:defRPr>
            </a:lvl1pPr>
          </a:lstStyle>
          <a:p>
            <a:r>
              <a:rPr lang="en-US" dirty="0"/>
              <a:t>Insert title</a:t>
            </a:r>
            <a:endParaRPr lang="en-GB" dirty="0"/>
          </a:p>
        </p:txBody>
      </p:sp>
      <p:sp>
        <p:nvSpPr>
          <p:cNvPr id="18" name="Subtitle 2">
            <a:extLst>
              <a:ext uri="{FF2B5EF4-FFF2-40B4-BE49-F238E27FC236}">
                <a16:creationId xmlns:a16="http://schemas.microsoft.com/office/drawing/2014/main" id="{526BE7CA-FC75-5E89-93B8-EC29DCE23E13}"/>
              </a:ext>
            </a:extLst>
          </p:cNvPr>
          <p:cNvSpPr>
            <a:spLocks noGrp="1"/>
          </p:cNvSpPr>
          <p:nvPr>
            <p:ph type="subTitle" idx="1" hasCustomPrompt="1"/>
          </p:nvPr>
        </p:nvSpPr>
        <p:spPr>
          <a:xfrm>
            <a:off x="670964" y="3928281"/>
            <a:ext cx="5930348" cy="572397"/>
          </a:xfrm>
        </p:spPr>
        <p:txBody>
          <a:bodyPr/>
          <a:lstStyle>
            <a:lvl1pPr marL="0" indent="0" algn="l">
              <a:buNone/>
              <a:defRPr sz="2400">
                <a:solidFill>
                  <a:schemeClr val="bg1"/>
                </a:solidFill>
                <a:latin typeface="Aptos (Body)"/>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subtitle</a:t>
            </a:r>
            <a:endParaRPr lang="en-GB" dirty="0"/>
          </a:p>
        </p:txBody>
      </p:sp>
      <p:pic>
        <p:nvPicPr>
          <p:cNvPr id="19" name="Picture 18" descr="A black and white sign with white text&#10;&#10;AI-generated content may be incorrect.">
            <a:extLst>
              <a:ext uri="{FF2B5EF4-FFF2-40B4-BE49-F238E27FC236}">
                <a16:creationId xmlns:a16="http://schemas.microsoft.com/office/drawing/2014/main" id="{81EF1445-80F7-7E83-90B9-39570A326D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0964" y="539754"/>
            <a:ext cx="2224485" cy="577880"/>
          </a:xfrm>
          <a:prstGeom prst="rect">
            <a:avLst/>
          </a:prstGeom>
        </p:spPr>
      </p:pic>
      <p:pic>
        <p:nvPicPr>
          <p:cNvPr id="27" name="Picture 26" descr="A collage of students in a classroom&#10;&#10;AI-generated content may be incorrect.">
            <a:extLst>
              <a:ext uri="{FF2B5EF4-FFF2-40B4-BE49-F238E27FC236}">
                <a16:creationId xmlns:a16="http://schemas.microsoft.com/office/drawing/2014/main" id="{40E87213-96B7-EE3A-4A76-88CB419D7B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3304" y="-296575"/>
            <a:ext cx="6858000" cy="6858000"/>
          </a:xfrm>
          <a:prstGeom prst="rect">
            <a:avLst/>
          </a:prstGeom>
        </p:spPr>
      </p:pic>
      <p:pic>
        <p:nvPicPr>
          <p:cNvPr id="2" name="Picture 1">
            <a:extLst>
              <a:ext uri="{FF2B5EF4-FFF2-40B4-BE49-F238E27FC236}">
                <a16:creationId xmlns:a16="http://schemas.microsoft.com/office/drawing/2014/main" id="{932D225A-9B18-5C11-4ABA-B785478559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337" y="5767622"/>
            <a:ext cx="3570630" cy="649534"/>
          </a:xfrm>
          <a:prstGeom prst="rect">
            <a:avLst/>
          </a:prstGeom>
        </p:spPr>
      </p:pic>
    </p:spTree>
    <p:extLst>
      <p:ext uri="{BB962C8B-B14F-4D97-AF65-F5344CB8AC3E}">
        <p14:creationId xmlns:p14="http://schemas.microsoft.com/office/powerpoint/2010/main" val="193549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461E36-4BA3-A857-7B52-867705EA7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D09868-FE83-4C0F-3481-33C4BD8369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121603-D32C-FA16-1AB2-24579C9857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A02D5D-B64B-4E3A-BB01-6EA3A70FB65B}" type="datetimeFigureOut">
              <a:rPr lang="en-GB" smtClean="0"/>
              <a:t>29/07/2026</a:t>
            </a:fld>
            <a:endParaRPr lang="en-GB"/>
          </a:p>
        </p:txBody>
      </p:sp>
      <p:sp>
        <p:nvSpPr>
          <p:cNvPr id="5" name="Footer Placeholder 4">
            <a:extLst>
              <a:ext uri="{FF2B5EF4-FFF2-40B4-BE49-F238E27FC236}">
                <a16:creationId xmlns:a16="http://schemas.microsoft.com/office/drawing/2014/main" id="{9EBC88FF-9D8E-6824-C381-403CAD61A6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1E7548F-CEF3-E345-1F02-EDB1576C92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876543-2E0F-42E0-9A02-16B31B4689CD}" type="slidenum">
              <a:rPr lang="en-GB" smtClean="0"/>
              <a:t>‹#›</a:t>
            </a:fld>
            <a:endParaRPr lang="en-GB"/>
          </a:p>
        </p:txBody>
      </p:sp>
    </p:spTree>
    <p:extLst>
      <p:ext uri="{BB962C8B-B14F-4D97-AF65-F5344CB8AC3E}">
        <p14:creationId xmlns:p14="http://schemas.microsoft.com/office/powerpoint/2010/main" val="4062708531"/>
      </p:ext>
    </p:extLst>
  </p:cSld>
  <p:clrMap bg1="lt1" tx1="dk1" bg2="lt2" tx2="dk2" accent1="accent1" accent2="accent2" accent3="accent3" accent4="accent4" accent5="accent5" accent6="accent6" hlink="hlink" folHlink="folHlink"/>
  <p:sldLayoutIdLst>
    <p:sldLayoutId id="2147483649" r:id="rId1"/>
    <p:sldLayoutId id="2147483704" r:id="rId2"/>
    <p:sldLayoutId id="2147483650" r:id="rId3"/>
    <p:sldLayoutId id="2147483690" r:id="rId4"/>
    <p:sldLayoutId id="2147483661" r:id="rId5"/>
    <p:sldLayoutId id="2147483654" r:id="rId6"/>
    <p:sldLayoutId id="2147483655" r:id="rId7"/>
    <p:sldLayoutId id="214748366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2AA5C6-4838-F0CC-4222-C7F4132BAF14}"/>
              </a:ext>
            </a:extLst>
          </p:cNvPr>
          <p:cNvSpPr>
            <a:spLocks noGrp="1"/>
          </p:cNvSpPr>
          <p:nvPr>
            <p:ph type="title"/>
          </p:nvPr>
        </p:nvSpPr>
        <p:spPr>
          <a:xfrm>
            <a:off x="437322" y="365125"/>
            <a:ext cx="11350487" cy="957047"/>
          </a:xfrm>
          <a:prstGeom prst="rect">
            <a:avLst/>
          </a:prstGeom>
        </p:spPr>
        <p:txBody>
          <a:bodyPr vert="horz" lIns="91440" tIns="45720" rIns="91440" bIns="45720" rtlCol="0" anchor="b" anchorCtr="0">
            <a:normAutofit/>
          </a:bodyPr>
          <a:lstStyle/>
          <a:p>
            <a:r>
              <a:rPr lang="en-GB" dirty="0"/>
              <a:t>Click to edit Master title style</a:t>
            </a:r>
          </a:p>
        </p:txBody>
      </p:sp>
      <p:sp>
        <p:nvSpPr>
          <p:cNvPr id="3" name="Text Placeholder 2">
            <a:extLst>
              <a:ext uri="{FF2B5EF4-FFF2-40B4-BE49-F238E27FC236}">
                <a16:creationId xmlns:a16="http://schemas.microsoft.com/office/drawing/2014/main" id="{A2D08AF5-E069-8CB5-06D2-60D44D420758}"/>
              </a:ext>
            </a:extLst>
          </p:cNvPr>
          <p:cNvSpPr>
            <a:spLocks noGrp="1"/>
          </p:cNvSpPr>
          <p:nvPr>
            <p:ph type="body" idx="1"/>
          </p:nvPr>
        </p:nvSpPr>
        <p:spPr>
          <a:xfrm>
            <a:off x="437322" y="1825625"/>
            <a:ext cx="11350487" cy="4351338"/>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803279351"/>
      </p:ext>
    </p:extLst>
  </p:cSld>
  <p:clrMap bg1="lt1" tx1="dk1" bg2="lt2" tx2="dk2" accent1="accent1" accent2="accent2" accent3="accent3" accent4="accent4" accent5="accent5" accent6="accent6" hlink="hlink" folHlink="folHlink"/>
  <p:sldLayoutIdLst>
    <p:sldLayoutId id="2147483663" r:id="rId1"/>
    <p:sldLayoutId id="2147483705" r:id="rId2"/>
    <p:sldLayoutId id="2147483691" r:id="rId3"/>
    <p:sldLayoutId id="2147483692" r:id="rId4"/>
    <p:sldLayoutId id="2147483693" r:id="rId5"/>
    <p:sldLayoutId id="2147483694" r:id="rId6"/>
    <p:sldLayoutId id="2147483695" r:id="rId7"/>
    <p:sldLayoutId id="2147483696" r:id="rId8"/>
  </p:sldLayoutIdLst>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F6F075-FF26-1300-5D5A-B5A3417513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CF1BDD-A87C-D4B1-AD6E-D07FE048A0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253601-1D04-37FF-D561-52D83DC4A0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7570A5-5832-421F-AB42-B0E2F17363F3}" type="datetimeFigureOut">
              <a:rPr lang="en-GB" smtClean="0"/>
              <a:t>29/07/2026</a:t>
            </a:fld>
            <a:endParaRPr lang="en-GB"/>
          </a:p>
        </p:txBody>
      </p:sp>
      <p:sp>
        <p:nvSpPr>
          <p:cNvPr id="5" name="Footer Placeholder 4">
            <a:extLst>
              <a:ext uri="{FF2B5EF4-FFF2-40B4-BE49-F238E27FC236}">
                <a16:creationId xmlns:a16="http://schemas.microsoft.com/office/drawing/2014/main" id="{9C1072F0-793A-B7DC-A7C8-AC6E0292FE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A933BDE-C7E1-312C-5565-692E7D5FDC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07ED4F-D16F-4FBD-8F3E-0B17C0A1943C}" type="slidenum">
              <a:rPr lang="en-GB" smtClean="0"/>
              <a:t>‹#›</a:t>
            </a:fld>
            <a:endParaRPr lang="en-GB"/>
          </a:p>
        </p:txBody>
      </p:sp>
    </p:spTree>
    <p:extLst>
      <p:ext uri="{BB962C8B-B14F-4D97-AF65-F5344CB8AC3E}">
        <p14:creationId xmlns:p14="http://schemas.microsoft.com/office/powerpoint/2010/main" val="3498144704"/>
      </p:ext>
    </p:extLst>
  </p:cSld>
  <p:clrMap bg1="lt1" tx1="dk1" bg2="lt2" tx2="dk2" accent1="accent1" accent2="accent2" accent3="accent3" accent4="accent4" accent5="accent5" accent6="accent6" hlink="hlink" folHlink="folHlink"/>
  <p:sldLayoutIdLst>
    <p:sldLayoutId id="2147483688" r:id="rId1"/>
    <p:sldLayoutId id="2147483706" r:id="rId2"/>
    <p:sldLayoutId id="2147483697" r:id="rId3"/>
    <p:sldLayoutId id="2147483698" r:id="rId4"/>
    <p:sldLayoutId id="2147483699" r:id="rId5"/>
    <p:sldLayoutId id="2147483700" r:id="rId6"/>
    <p:sldLayoutId id="2147483701" r:id="rId7"/>
    <p:sldLayoutId id="214748370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545472-856B-FAB1-6976-3B6E67116F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C67C00-C8A2-B2C4-653F-0575FCB91E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BBBD23-B98B-A7CE-AB2A-B34FA1A53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7F49A2-BA40-40D8-81BE-815A0FE3F448}" type="datetimeFigureOut">
              <a:rPr lang="en-GB" smtClean="0"/>
              <a:t>29/07/2026</a:t>
            </a:fld>
            <a:endParaRPr lang="en-GB"/>
          </a:p>
        </p:txBody>
      </p:sp>
      <p:sp>
        <p:nvSpPr>
          <p:cNvPr id="5" name="Footer Placeholder 4">
            <a:extLst>
              <a:ext uri="{FF2B5EF4-FFF2-40B4-BE49-F238E27FC236}">
                <a16:creationId xmlns:a16="http://schemas.microsoft.com/office/drawing/2014/main" id="{F0888167-D792-7446-9DCA-101BAAB3CD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927CA0F-B271-5697-18A3-6B80C1597C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683A6E-6019-44D8-B4AB-BD342AF97102}" type="slidenum">
              <a:rPr lang="en-GB" smtClean="0"/>
              <a:t>‹#›</a:t>
            </a:fld>
            <a:endParaRPr lang="en-GB"/>
          </a:p>
        </p:txBody>
      </p:sp>
    </p:spTree>
    <p:extLst>
      <p:ext uri="{BB962C8B-B14F-4D97-AF65-F5344CB8AC3E}">
        <p14:creationId xmlns:p14="http://schemas.microsoft.com/office/powerpoint/2010/main" val="2661847417"/>
      </p:ext>
    </p:extLst>
  </p:cSld>
  <p:clrMap bg1="lt1" tx1="dk1" bg2="lt2" tx2="dk2" accent1="accent1" accent2="accent2" accent3="accent3" accent4="accent4" accent5="accent5" accent6="accent6" hlink="hlink" folHlink="folHlink"/>
  <p:sldLayoutIdLst>
    <p:sldLayoutId id="2147483689"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video" Target="https://www.youtube.com/embed/s-MN_syc-4o?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4ZCDraYnShs?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video" Target="https://www.youtube.com/embed/I5KyXKre9So?feature=oembed"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ambition.northeast-ca.gov.uk/asset/0/video/2562/absolute-civil-engineering-interview-with-quantity-surveyor-apprentice-2025.mp4" TargetMode="External"/><Relationship Id="rId2" Type="http://schemas.openxmlformats.org/officeDocument/2006/relationships/hyperlink" Target="https://ambition.northeast-ca.gov.uk/apprenticereadylearners" TargetMode="External"/><Relationship Id="rId1" Type="http://schemas.openxmlformats.org/officeDocument/2006/relationships/slideLayout" Target="../slideLayouts/slideLayout21.xml"/><Relationship Id="rId6" Type="http://schemas.openxmlformats.org/officeDocument/2006/relationships/hyperlink" Target="https://youtube.com/shorts/pES9lTel03E?feature=share" TargetMode="External"/><Relationship Id="rId5" Type="http://schemas.openxmlformats.org/officeDocument/2006/relationships/hyperlink" Target="https://youtube.com/shorts/B_zzOf38D6g?feature=share" TargetMode="External"/><Relationship Id="rId4" Type="http://schemas.openxmlformats.org/officeDocument/2006/relationships/hyperlink" Target="https://youtu.be/qQYdpAWWedQ"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video" Target="https://www.youtube.com/embed/pNY3JWwFL4M?feature=oembed" TargetMode="Externa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1.xml"/><Relationship Id="rId1" Type="http://schemas.openxmlformats.org/officeDocument/2006/relationships/video" Target="https://www.youtube.com/embed/IDEWxfloSwo?feature=oembed" TargetMode="Externa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hyperlink" Target="https://associationofapprentices.org.uk/pars/" TargetMode="External"/><Relationship Id="rId3" Type="http://schemas.openxmlformats.org/officeDocument/2006/relationships/hyperlink" Target="https://ambition.northeast-ca.gov.uk/apprenticeready" TargetMode="External"/><Relationship Id="rId7" Type="http://schemas.openxmlformats.org/officeDocument/2006/relationships/hyperlink" Target="http://www.do-it.org.uk/" TargetMode="External"/><Relationship Id="rId2" Type="http://schemas.openxmlformats.org/officeDocument/2006/relationships/hyperlink" Target="https://ambition.northeast-ca.gov.uk/post16-options-apprenticeships" TargetMode="External"/><Relationship Id="rId1" Type="http://schemas.openxmlformats.org/officeDocument/2006/relationships/slideLayout" Target="../slideLayouts/slideLayout21.xml"/><Relationship Id="rId6" Type="http://schemas.openxmlformats.org/officeDocument/2006/relationships/hyperlink" Target="https://neaan.org.uk/" TargetMode="External"/><Relationship Id="rId5" Type="http://schemas.openxmlformats.org/officeDocument/2006/relationships/hyperlink" Target="https://www.ucas.com/explore/search/apprenticeships?query=" TargetMode="External"/><Relationship Id="rId4" Type="http://schemas.openxmlformats.org/officeDocument/2006/relationships/hyperlink" Target="https://accounts.ucas.com/account/login?returnUrl=https%3A//www.ucas.com/dashboard%2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associationofapprentices.org.uk/par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6.xml"/><Relationship Id="rId1" Type="http://schemas.openxmlformats.org/officeDocument/2006/relationships/video" Target="https://www.youtube.com/embed/OsAYVEQNR1U?feature=oemb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DB6DB-CAE0-5E64-14FA-A9285693B602}"/>
              </a:ext>
            </a:extLst>
          </p:cNvPr>
          <p:cNvSpPr>
            <a:spLocks noGrp="1"/>
          </p:cNvSpPr>
          <p:nvPr>
            <p:ph type="ctrTitle"/>
          </p:nvPr>
        </p:nvSpPr>
        <p:spPr/>
        <p:txBody>
          <a:bodyPr/>
          <a:lstStyle/>
          <a:p>
            <a:r>
              <a:rPr lang="en-GB" dirty="0"/>
              <a:t>Apprenticeships</a:t>
            </a:r>
          </a:p>
        </p:txBody>
      </p:sp>
      <p:sp>
        <p:nvSpPr>
          <p:cNvPr id="3" name="Subtitle 2">
            <a:extLst>
              <a:ext uri="{FF2B5EF4-FFF2-40B4-BE49-F238E27FC236}">
                <a16:creationId xmlns:a16="http://schemas.microsoft.com/office/drawing/2014/main" id="{778E9902-553B-15CF-6B5A-8CE019809819}"/>
              </a:ext>
            </a:extLst>
          </p:cNvPr>
          <p:cNvSpPr>
            <a:spLocks noGrp="1"/>
          </p:cNvSpPr>
          <p:nvPr>
            <p:ph type="subTitle" idx="1"/>
          </p:nvPr>
        </p:nvSpPr>
        <p:spPr/>
        <p:txBody>
          <a:bodyPr/>
          <a:lstStyle/>
          <a:p>
            <a:r>
              <a:rPr lang="en-GB" dirty="0"/>
              <a:t>Let’s break it down for you.</a:t>
            </a:r>
          </a:p>
        </p:txBody>
      </p:sp>
    </p:spTree>
    <p:extLst>
      <p:ext uri="{BB962C8B-B14F-4D97-AF65-F5344CB8AC3E}">
        <p14:creationId xmlns:p14="http://schemas.microsoft.com/office/powerpoint/2010/main" val="368790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4D9F-8D4B-A506-57CF-53A0EA2E0DB1}"/>
              </a:ext>
            </a:extLst>
          </p:cNvPr>
          <p:cNvSpPr>
            <a:spLocks noGrp="1"/>
          </p:cNvSpPr>
          <p:nvPr>
            <p:ph type="title"/>
          </p:nvPr>
        </p:nvSpPr>
        <p:spPr/>
        <p:txBody>
          <a:bodyPr>
            <a:normAutofit fontScale="90000"/>
          </a:bodyPr>
          <a:lstStyle/>
          <a:p>
            <a:r>
              <a:rPr lang="en-GB" dirty="0"/>
              <a:t>Let’s take a look inside….</a:t>
            </a:r>
          </a:p>
        </p:txBody>
      </p:sp>
      <p:pic>
        <p:nvPicPr>
          <p:cNvPr id="5" name="Picture 4">
            <a:extLst>
              <a:ext uri="{FF2B5EF4-FFF2-40B4-BE49-F238E27FC236}">
                <a16:creationId xmlns:a16="http://schemas.microsoft.com/office/drawing/2014/main" id="{278083D8-0E69-486F-F44B-74D11A3DF87D}"/>
              </a:ext>
            </a:extLst>
          </p:cNvPr>
          <p:cNvPicPr>
            <a:picLocks noChangeAspect="1"/>
          </p:cNvPicPr>
          <p:nvPr/>
        </p:nvPicPr>
        <p:blipFill>
          <a:blip r:embed="rId3"/>
          <a:stretch>
            <a:fillRect/>
          </a:stretch>
        </p:blipFill>
        <p:spPr>
          <a:xfrm>
            <a:off x="4499211" y="1031363"/>
            <a:ext cx="6895098" cy="4231332"/>
          </a:xfrm>
          <a:prstGeom prst="rect">
            <a:avLst/>
          </a:prstGeom>
        </p:spPr>
      </p:pic>
      <p:sp>
        <p:nvSpPr>
          <p:cNvPr id="6" name="Cloud 5">
            <a:extLst>
              <a:ext uri="{FF2B5EF4-FFF2-40B4-BE49-F238E27FC236}">
                <a16:creationId xmlns:a16="http://schemas.microsoft.com/office/drawing/2014/main" id="{418A0BD3-5112-E4DE-581D-0E91210FA885}"/>
              </a:ext>
            </a:extLst>
          </p:cNvPr>
          <p:cNvSpPr/>
          <p:nvPr/>
        </p:nvSpPr>
        <p:spPr>
          <a:xfrm>
            <a:off x="3252562" y="469081"/>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Logistics</a:t>
            </a:r>
            <a:endParaRPr kumimoji="0" lang="en-GB" sz="2800" b="0" i="0" u="none" strike="noStrike" kern="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7" name="Cloud 6">
            <a:extLst>
              <a:ext uri="{FF2B5EF4-FFF2-40B4-BE49-F238E27FC236}">
                <a16:creationId xmlns:a16="http://schemas.microsoft.com/office/drawing/2014/main" id="{D34E825D-2384-7413-CCC6-FC764C5F1499}"/>
              </a:ext>
            </a:extLst>
          </p:cNvPr>
          <p:cNvSpPr/>
          <p:nvPr/>
        </p:nvSpPr>
        <p:spPr>
          <a:xfrm>
            <a:off x="4972376" y="168210"/>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IT &amp; Cyber Security</a:t>
            </a:r>
          </a:p>
        </p:txBody>
      </p:sp>
      <p:sp>
        <p:nvSpPr>
          <p:cNvPr id="8" name="Cloud 7">
            <a:extLst>
              <a:ext uri="{FF2B5EF4-FFF2-40B4-BE49-F238E27FC236}">
                <a16:creationId xmlns:a16="http://schemas.microsoft.com/office/drawing/2014/main" id="{BC1A4CA2-F288-E9D3-2476-C3356334B0CA}"/>
              </a:ext>
            </a:extLst>
          </p:cNvPr>
          <p:cNvSpPr/>
          <p:nvPr/>
        </p:nvSpPr>
        <p:spPr>
          <a:xfrm>
            <a:off x="9918843" y="1859072"/>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Facilities Management</a:t>
            </a:r>
          </a:p>
        </p:txBody>
      </p:sp>
      <p:sp>
        <p:nvSpPr>
          <p:cNvPr id="9" name="Cloud 8">
            <a:extLst>
              <a:ext uri="{FF2B5EF4-FFF2-40B4-BE49-F238E27FC236}">
                <a16:creationId xmlns:a16="http://schemas.microsoft.com/office/drawing/2014/main" id="{C083575F-AB5C-D20E-A7C2-A8D06C656C4D}"/>
              </a:ext>
            </a:extLst>
          </p:cNvPr>
          <p:cNvSpPr/>
          <p:nvPr/>
        </p:nvSpPr>
        <p:spPr>
          <a:xfrm>
            <a:off x="4696165" y="4778627"/>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Finance</a:t>
            </a:r>
          </a:p>
        </p:txBody>
      </p:sp>
      <p:sp>
        <p:nvSpPr>
          <p:cNvPr id="10" name="Cloud 9">
            <a:extLst>
              <a:ext uri="{FF2B5EF4-FFF2-40B4-BE49-F238E27FC236}">
                <a16:creationId xmlns:a16="http://schemas.microsoft.com/office/drawing/2014/main" id="{08BBFB57-FA91-B5C6-1861-254CDA68FB39}"/>
              </a:ext>
            </a:extLst>
          </p:cNvPr>
          <p:cNvSpPr/>
          <p:nvPr/>
        </p:nvSpPr>
        <p:spPr>
          <a:xfrm>
            <a:off x="3086101" y="4301861"/>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Human Resources</a:t>
            </a:r>
          </a:p>
        </p:txBody>
      </p:sp>
      <p:sp>
        <p:nvSpPr>
          <p:cNvPr id="11" name="Cloud 10">
            <a:extLst>
              <a:ext uri="{FF2B5EF4-FFF2-40B4-BE49-F238E27FC236}">
                <a16:creationId xmlns:a16="http://schemas.microsoft.com/office/drawing/2014/main" id="{EA347CE6-7E4F-D54B-D574-4859CB8D8607}"/>
              </a:ext>
            </a:extLst>
          </p:cNvPr>
          <p:cNvSpPr/>
          <p:nvPr/>
        </p:nvSpPr>
        <p:spPr>
          <a:xfrm>
            <a:off x="10041682" y="619359"/>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Marketing</a:t>
            </a:r>
          </a:p>
        </p:txBody>
      </p:sp>
      <p:sp>
        <p:nvSpPr>
          <p:cNvPr id="12" name="Cloud 11">
            <a:extLst>
              <a:ext uri="{FF2B5EF4-FFF2-40B4-BE49-F238E27FC236}">
                <a16:creationId xmlns:a16="http://schemas.microsoft.com/office/drawing/2014/main" id="{741FEC22-EEFA-77CB-89CC-4A5778886E82}"/>
              </a:ext>
            </a:extLst>
          </p:cNvPr>
          <p:cNvSpPr/>
          <p:nvPr/>
        </p:nvSpPr>
        <p:spPr>
          <a:xfrm>
            <a:off x="6718185" y="318645"/>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Data Analytics</a:t>
            </a:r>
          </a:p>
        </p:txBody>
      </p:sp>
      <p:sp>
        <p:nvSpPr>
          <p:cNvPr id="13" name="Cloud 12">
            <a:extLst>
              <a:ext uri="{FF2B5EF4-FFF2-40B4-BE49-F238E27FC236}">
                <a16:creationId xmlns:a16="http://schemas.microsoft.com/office/drawing/2014/main" id="{2A90829F-0981-A986-4441-D61B44570416}"/>
              </a:ext>
            </a:extLst>
          </p:cNvPr>
          <p:cNvSpPr/>
          <p:nvPr/>
        </p:nvSpPr>
        <p:spPr>
          <a:xfrm>
            <a:off x="8437999" y="-14986"/>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Sales</a:t>
            </a:r>
          </a:p>
        </p:txBody>
      </p:sp>
      <p:sp>
        <p:nvSpPr>
          <p:cNvPr id="14" name="Cloud 13">
            <a:extLst>
              <a:ext uri="{FF2B5EF4-FFF2-40B4-BE49-F238E27FC236}">
                <a16:creationId xmlns:a16="http://schemas.microsoft.com/office/drawing/2014/main" id="{4C9FFF72-53D5-D9B1-AA4A-0DB84CF8E761}"/>
              </a:ext>
            </a:extLst>
          </p:cNvPr>
          <p:cNvSpPr/>
          <p:nvPr/>
        </p:nvSpPr>
        <p:spPr>
          <a:xfrm>
            <a:off x="6480311" y="4889929"/>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Security</a:t>
            </a:r>
          </a:p>
        </p:txBody>
      </p:sp>
      <p:sp>
        <p:nvSpPr>
          <p:cNvPr id="15" name="Cloud 14">
            <a:extLst>
              <a:ext uri="{FF2B5EF4-FFF2-40B4-BE49-F238E27FC236}">
                <a16:creationId xmlns:a16="http://schemas.microsoft.com/office/drawing/2014/main" id="{F911BBC2-D745-91DC-508E-890FAD843114}"/>
              </a:ext>
            </a:extLst>
          </p:cNvPr>
          <p:cNvSpPr/>
          <p:nvPr/>
        </p:nvSpPr>
        <p:spPr>
          <a:xfrm>
            <a:off x="10057660" y="3036291"/>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Legal</a:t>
            </a:r>
          </a:p>
        </p:txBody>
      </p:sp>
      <p:sp>
        <p:nvSpPr>
          <p:cNvPr id="16" name="Cloud 15">
            <a:extLst>
              <a:ext uri="{FF2B5EF4-FFF2-40B4-BE49-F238E27FC236}">
                <a16:creationId xmlns:a16="http://schemas.microsoft.com/office/drawing/2014/main" id="{6CC70B27-CC1F-89A6-714B-323B2C7C5BE8}"/>
              </a:ext>
            </a:extLst>
          </p:cNvPr>
          <p:cNvSpPr/>
          <p:nvPr/>
        </p:nvSpPr>
        <p:spPr>
          <a:xfrm>
            <a:off x="8155529" y="4556298"/>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Customer Service</a:t>
            </a:r>
          </a:p>
        </p:txBody>
      </p:sp>
      <p:sp>
        <p:nvSpPr>
          <p:cNvPr id="17" name="Cloud 16">
            <a:extLst>
              <a:ext uri="{FF2B5EF4-FFF2-40B4-BE49-F238E27FC236}">
                <a16:creationId xmlns:a16="http://schemas.microsoft.com/office/drawing/2014/main" id="{0AA37D42-99C0-5993-B9AA-7D244BBC8344}"/>
              </a:ext>
            </a:extLst>
          </p:cNvPr>
          <p:cNvSpPr/>
          <p:nvPr/>
        </p:nvSpPr>
        <p:spPr>
          <a:xfrm>
            <a:off x="3391379" y="2947339"/>
            <a:ext cx="2460459" cy="1530417"/>
          </a:xfrm>
          <a:prstGeom prst="cloud">
            <a:avLst/>
          </a:prstGeom>
          <a:solidFill>
            <a:sysClr val="window" lastClr="FFFFFF"/>
          </a:solidFill>
          <a:ln w="28575"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a:ln>
                  <a:noFill/>
                </a:ln>
                <a:solidFill>
                  <a:prstClr val="black"/>
                </a:solidFill>
                <a:effectLst/>
                <a:uLnTx/>
                <a:uFillTx/>
                <a:latin typeface="Aptos Display" panose="020B0004020202020204" pitchFamily="34" charset="0"/>
                <a:ea typeface="+mn-ea"/>
                <a:cs typeface="+mn-cs"/>
              </a:rPr>
              <a:t>Research &amp; Development</a:t>
            </a:r>
          </a:p>
        </p:txBody>
      </p:sp>
    </p:spTree>
    <p:extLst>
      <p:ext uri="{BB962C8B-B14F-4D97-AF65-F5344CB8AC3E}">
        <p14:creationId xmlns:p14="http://schemas.microsoft.com/office/powerpoint/2010/main" val="375896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fade">
                                      <p:cBhvr>
                                        <p:cTn id="63" dur="1000"/>
                                        <p:tgtEl>
                                          <p:spTgt spid="10"/>
                                        </p:tgtEl>
                                      </p:cBhvr>
                                    </p:animEffect>
                                    <p:anim calcmode="lin" valueType="num">
                                      <p:cBhvr>
                                        <p:cTn id="64" dur="1000" fill="hold"/>
                                        <p:tgtEl>
                                          <p:spTgt spid="10"/>
                                        </p:tgtEl>
                                        <p:attrNameLst>
                                          <p:attrName>ppt_x</p:attrName>
                                        </p:attrNameLst>
                                      </p:cBhvr>
                                      <p:tavLst>
                                        <p:tav tm="0">
                                          <p:val>
                                            <p:strVal val="#ppt_x"/>
                                          </p:val>
                                        </p:tav>
                                        <p:tav tm="100000">
                                          <p:val>
                                            <p:strVal val="#ppt_x"/>
                                          </p:val>
                                        </p:tav>
                                      </p:tavLst>
                                    </p:anim>
                                    <p:anim calcmode="lin" valueType="num">
                                      <p:cBhvr>
                                        <p:cTn id="6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1000"/>
                                        <p:tgtEl>
                                          <p:spTgt spid="14"/>
                                        </p:tgtEl>
                                      </p:cBhvr>
                                    </p:animEffect>
                                    <p:anim calcmode="lin" valueType="num">
                                      <p:cBhvr>
                                        <p:cTn id="78" dur="1000" fill="hold"/>
                                        <p:tgtEl>
                                          <p:spTgt spid="14"/>
                                        </p:tgtEl>
                                        <p:attrNameLst>
                                          <p:attrName>ppt_x</p:attrName>
                                        </p:attrNameLst>
                                      </p:cBhvr>
                                      <p:tavLst>
                                        <p:tav tm="0">
                                          <p:val>
                                            <p:strVal val="#ppt_x"/>
                                          </p:val>
                                        </p:tav>
                                        <p:tav tm="100000">
                                          <p:val>
                                            <p:strVal val="#ppt_x"/>
                                          </p:val>
                                        </p:tav>
                                      </p:tavLst>
                                    </p:anim>
                                    <p:anim calcmode="lin" valueType="num">
                                      <p:cBhvr>
                                        <p:cTn id="7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1000"/>
                                        <p:tgtEl>
                                          <p:spTgt spid="16"/>
                                        </p:tgtEl>
                                      </p:cBhvr>
                                    </p:animEffect>
                                    <p:anim calcmode="lin" valueType="num">
                                      <p:cBhvr>
                                        <p:cTn id="85" dur="1000" fill="hold"/>
                                        <p:tgtEl>
                                          <p:spTgt spid="16"/>
                                        </p:tgtEl>
                                        <p:attrNameLst>
                                          <p:attrName>ppt_x</p:attrName>
                                        </p:attrNameLst>
                                      </p:cBhvr>
                                      <p:tavLst>
                                        <p:tav tm="0">
                                          <p:val>
                                            <p:strVal val="#ppt_x"/>
                                          </p:val>
                                        </p:tav>
                                        <p:tav tm="100000">
                                          <p:val>
                                            <p:strVal val="#ppt_x"/>
                                          </p:val>
                                        </p:tav>
                                      </p:tavLst>
                                    </p:anim>
                                    <p:anim calcmode="lin" valueType="num">
                                      <p:cBhvr>
                                        <p:cTn id="8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D9F2F-C8A8-050C-596F-180058C13545}"/>
              </a:ext>
            </a:extLst>
          </p:cNvPr>
          <p:cNvSpPr>
            <a:spLocks noGrp="1"/>
          </p:cNvSpPr>
          <p:nvPr>
            <p:ph type="title"/>
          </p:nvPr>
        </p:nvSpPr>
        <p:spPr>
          <a:xfrm>
            <a:off x="532262" y="1265877"/>
            <a:ext cx="10167405" cy="587875"/>
          </a:xfrm>
        </p:spPr>
        <p:txBody>
          <a:bodyPr>
            <a:normAutofit fontScale="90000"/>
          </a:bodyPr>
          <a:lstStyle/>
          <a:p>
            <a:r>
              <a:rPr lang="en-GB" dirty="0"/>
              <a:t>Recognise any of these North East employers? </a:t>
            </a:r>
          </a:p>
        </p:txBody>
      </p:sp>
      <p:pic>
        <p:nvPicPr>
          <p:cNvPr id="4" name="Picture 3">
            <a:extLst>
              <a:ext uri="{FF2B5EF4-FFF2-40B4-BE49-F238E27FC236}">
                <a16:creationId xmlns:a16="http://schemas.microsoft.com/office/drawing/2014/main" id="{F3C27313-009F-8001-5500-7C1520D1B7EC}"/>
              </a:ext>
            </a:extLst>
          </p:cNvPr>
          <p:cNvPicPr>
            <a:picLocks noChangeAspect="1"/>
          </p:cNvPicPr>
          <p:nvPr/>
        </p:nvPicPr>
        <p:blipFill>
          <a:blip r:embed="rId3"/>
          <a:stretch>
            <a:fillRect/>
          </a:stretch>
        </p:blipFill>
        <p:spPr>
          <a:xfrm>
            <a:off x="2073282" y="2028275"/>
            <a:ext cx="8045436" cy="3674873"/>
          </a:xfrm>
          <a:prstGeom prst="rect">
            <a:avLst/>
          </a:prstGeom>
        </p:spPr>
      </p:pic>
    </p:spTree>
    <p:extLst>
      <p:ext uri="{BB962C8B-B14F-4D97-AF65-F5344CB8AC3E}">
        <p14:creationId xmlns:p14="http://schemas.microsoft.com/office/powerpoint/2010/main" val="1536027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A1E2D-B322-AF77-4199-9A618404C271}"/>
              </a:ext>
            </a:extLst>
          </p:cNvPr>
          <p:cNvSpPr>
            <a:spLocks noGrp="1"/>
          </p:cNvSpPr>
          <p:nvPr>
            <p:ph type="ctrTitle"/>
          </p:nvPr>
        </p:nvSpPr>
        <p:spPr>
          <a:xfrm>
            <a:off x="512445" y="2835334"/>
            <a:ext cx="9185555" cy="1591711"/>
          </a:xfrm>
        </p:spPr>
        <p:txBody>
          <a:bodyPr>
            <a:normAutofit fontScale="90000"/>
          </a:bodyPr>
          <a:lstStyle/>
          <a:p>
            <a:r>
              <a:rPr kumimoji="0" lang="en-GB" sz="8800" b="1" i="0" u="none" strike="noStrike" kern="1200" cap="none" spc="0" normalizeH="0" baseline="0" noProof="0" dirty="0">
                <a:ln>
                  <a:noFill/>
                </a:ln>
                <a:solidFill>
                  <a:prstClr val="white"/>
                </a:solidFill>
                <a:effectLst/>
                <a:uLnTx/>
                <a:uFillTx/>
                <a:latin typeface="Aptos Display" panose="020B0004020202020204" pitchFamily="34" charset="0"/>
                <a:ea typeface="+mj-ea"/>
                <a:cs typeface="+mj-cs"/>
              </a:rPr>
              <a:t>APPRENTICESHIPS!</a:t>
            </a:r>
            <a:endParaRPr lang="en-GB" dirty="0"/>
          </a:p>
        </p:txBody>
      </p:sp>
      <p:sp>
        <p:nvSpPr>
          <p:cNvPr id="3" name="Subtitle 2">
            <a:extLst>
              <a:ext uri="{FF2B5EF4-FFF2-40B4-BE49-F238E27FC236}">
                <a16:creationId xmlns:a16="http://schemas.microsoft.com/office/drawing/2014/main" id="{ECCD044C-038C-0789-7296-FCCB309A164B}"/>
              </a:ext>
            </a:extLst>
          </p:cNvPr>
          <p:cNvSpPr txBox="1">
            <a:spLocks/>
          </p:cNvSpPr>
          <p:nvPr/>
        </p:nvSpPr>
        <p:spPr>
          <a:xfrm>
            <a:off x="512445" y="1660052"/>
            <a:ext cx="7708464" cy="63529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3600">
                <a:latin typeface="Aptos Display" panose="020B0004020202020204" pitchFamily="34" charset="0"/>
              </a:rPr>
              <a:t>They all have one thing in common…..</a:t>
            </a:r>
            <a:endParaRPr lang="en-GB" sz="3600" dirty="0">
              <a:latin typeface="Aptos Display" panose="020B0004020202020204" pitchFamily="34" charset="0"/>
            </a:endParaRPr>
          </a:p>
        </p:txBody>
      </p:sp>
    </p:spTree>
    <p:extLst>
      <p:ext uri="{BB962C8B-B14F-4D97-AF65-F5344CB8AC3E}">
        <p14:creationId xmlns:p14="http://schemas.microsoft.com/office/powerpoint/2010/main" val="2529205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3" title="Faces of Wind Energy: Armin Malekian">
            <a:hlinkClick r:id="" action="ppaction://media"/>
            <a:extLst>
              <a:ext uri="{FF2B5EF4-FFF2-40B4-BE49-F238E27FC236}">
                <a16:creationId xmlns:a16="http://schemas.microsoft.com/office/drawing/2014/main" id="{E2B761E7-7006-F9A1-CBF9-6B577220DF0D}"/>
              </a:ext>
            </a:extLst>
          </p:cNvPr>
          <p:cNvPicPr>
            <a:picLocks noRot="1" noChangeAspect="1"/>
          </p:cNvPicPr>
          <p:nvPr>
            <a:videoFile r:link="rId1"/>
          </p:nvPr>
        </p:nvPicPr>
        <p:blipFill>
          <a:blip r:embed="rId3"/>
          <a:stretch>
            <a:fillRect/>
          </a:stretch>
        </p:blipFill>
        <p:spPr>
          <a:xfrm>
            <a:off x="0" y="0"/>
            <a:ext cx="12137233" cy="6858000"/>
          </a:xfrm>
          <a:prstGeom prst="rect">
            <a:avLst/>
          </a:prstGeom>
        </p:spPr>
      </p:pic>
    </p:spTree>
    <p:extLst>
      <p:ext uri="{BB962C8B-B14F-4D97-AF65-F5344CB8AC3E}">
        <p14:creationId xmlns:p14="http://schemas.microsoft.com/office/powerpoint/2010/main" val="18183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5" title="Apprenticeships at Northumbrian Water Group">
            <a:hlinkClick r:id="" action="ppaction://media"/>
            <a:extLst>
              <a:ext uri="{FF2B5EF4-FFF2-40B4-BE49-F238E27FC236}">
                <a16:creationId xmlns:a16="http://schemas.microsoft.com/office/drawing/2014/main" id="{A1266BE7-60A1-6B17-D3B0-CF967C500841}"/>
              </a:ext>
            </a:extLst>
          </p:cNvPr>
          <p:cNvPicPr>
            <a:picLocks noRot="1" noChangeAspect="1"/>
          </p:cNvPicPr>
          <p:nvPr>
            <a:videoFile r:link="rId1"/>
          </p:nvPr>
        </p:nvPicPr>
        <p:blipFill>
          <a:blip r:embed="rId3"/>
          <a:stretch>
            <a:fillRect/>
          </a:stretch>
        </p:blipFill>
        <p:spPr>
          <a:xfrm>
            <a:off x="0" y="0"/>
            <a:ext cx="12192000" cy="6888946"/>
          </a:xfrm>
          <a:prstGeom prst="rect">
            <a:avLst/>
          </a:prstGeom>
        </p:spPr>
      </p:pic>
    </p:spTree>
    <p:extLst>
      <p:ext uri="{BB962C8B-B14F-4D97-AF65-F5344CB8AC3E}">
        <p14:creationId xmlns:p14="http://schemas.microsoft.com/office/powerpoint/2010/main" val="331532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8014-DD87-C1F8-7DA2-6BB0E0381F1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B1512D7-A2AC-FF41-56C3-79F0A09BAE92}"/>
              </a:ext>
            </a:extLst>
          </p:cNvPr>
          <p:cNvSpPr>
            <a:spLocks noGrp="1"/>
          </p:cNvSpPr>
          <p:nvPr>
            <p:ph idx="1"/>
          </p:nvPr>
        </p:nvSpPr>
        <p:spPr/>
        <p:txBody>
          <a:bodyPr/>
          <a:lstStyle/>
          <a:p>
            <a:endParaRPr lang="en-GB"/>
          </a:p>
        </p:txBody>
      </p:sp>
      <p:pic>
        <p:nvPicPr>
          <p:cNvPr id="4" name="Online Media 5" title="NHS Apprenticeships - The Hidden Gems">
            <a:hlinkClick r:id="" action="ppaction://media"/>
            <a:extLst>
              <a:ext uri="{FF2B5EF4-FFF2-40B4-BE49-F238E27FC236}">
                <a16:creationId xmlns:a16="http://schemas.microsoft.com/office/drawing/2014/main" id="{18B32319-162B-6FEA-CE5B-EB04E44B25C1}"/>
              </a:ext>
            </a:extLst>
          </p:cNvPr>
          <p:cNvPicPr>
            <a:picLocks noRot="1" noChangeAspect="1"/>
          </p:cNvPicPr>
          <p:nvPr>
            <a:videoFile r:link="rId1"/>
          </p:nvPr>
        </p:nvPicPr>
        <p:blipFill>
          <a:blip r:embed="rId3"/>
          <a:stretch>
            <a:fillRect/>
          </a:stretch>
        </p:blipFill>
        <p:spPr>
          <a:xfrm>
            <a:off x="0" y="0"/>
            <a:ext cx="12192000" cy="6888946"/>
          </a:xfrm>
          <a:prstGeom prst="rect">
            <a:avLst/>
          </a:prstGeom>
        </p:spPr>
      </p:pic>
    </p:spTree>
    <p:extLst>
      <p:ext uri="{BB962C8B-B14F-4D97-AF65-F5344CB8AC3E}">
        <p14:creationId xmlns:p14="http://schemas.microsoft.com/office/powerpoint/2010/main" val="99848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4413B-CF23-E6EC-2C06-B377CB5B496B}"/>
              </a:ext>
            </a:extLst>
          </p:cNvPr>
          <p:cNvSpPr>
            <a:spLocks noGrp="1"/>
          </p:cNvSpPr>
          <p:nvPr>
            <p:ph type="ctrTitle"/>
          </p:nvPr>
        </p:nvSpPr>
        <p:spPr>
          <a:xfrm>
            <a:off x="813468" y="1737992"/>
            <a:ext cx="5930348" cy="3382016"/>
          </a:xfrm>
        </p:spPr>
        <p:txBody>
          <a:bodyPr>
            <a:normAutofit fontScale="90000"/>
          </a:bodyPr>
          <a:lstStyle/>
          <a:p>
            <a:r>
              <a:rPr lang="en-GB" sz="4800" dirty="0"/>
              <a:t>So, you’re interested, right?</a:t>
            </a:r>
            <a:br>
              <a:rPr lang="en-GB" sz="4800" dirty="0"/>
            </a:br>
            <a:br>
              <a:rPr lang="en-GB" sz="4800" dirty="0"/>
            </a:br>
            <a:r>
              <a:rPr lang="en-GB" sz="4800" dirty="0"/>
              <a:t>You want to know what to do next, right?</a:t>
            </a:r>
          </a:p>
        </p:txBody>
      </p:sp>
    </p:spTree>
    <p:extLst>
      <p:ext uri="{BB962C8B-B14F-4D97-AF65-F5344CB8AC3E}">
        <p14:creationId xmlns:p14="http://schemas.microsoft.com/office/powerpoint/2010/main" val="2107918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85CC-58A1-303E-39E2-5DB7BC130EB1}"/>
              </a:ext>
            </a:extLst>
          </p:cNvPr>
          <p:cNvSpPr>
            <a:spLocks noGrp="1"/>
          </p:cNvSpPr>
          <p:nvPr>
            <p:ph type="title"/>
          </p:nvPr>
        </p:nvSpPr>
        <p:spPr/>
        <p:txBody>
          <a:bodyPr>
            <a:normAutofit fontScale="90000"/>
          </a:bodyPr>
          <a:lstStyle/>
          <a:p>
            <a:r>
              <a:rPr lang="en-GB" dirty="0"/>
              <a:t>Here are some points to consider.</a:t>
            </a:r>
          </a:p>
        </p:txBody>
      </p:sp>
      <p:graphicFrame>
        <p:nvGraphicFramePr>
          <p:cNvPr id="7" name="Diagram 6">
            <a:extLst>
              <a:ext uri="{FF2B5EF4-FFF2-40B4-BE49-F238E27FC236}">
                <a16:creationId xmlns:a16="http://schemas.microsoft.com/office/drawing/2014/main" id="{4A376905-631A-88F9-6D57-141B6CF7E65F}"/>
              </a:ext>
            </a:extLst>
          </p:cNvPr>
          <p:cNvGraphicFramePr/>
          <p:nvPr>
            <p:extLst>
              <p:ext uri="{D42A27DB-BD31-4B8C-83A1-F6EECF244321}">
                <p14:modId xmlns:p14="http://schemas.microsoft.com/office/powerpoint/2010/main" val="2966265062"/>
              </p:ext>
            </p:extLst>
          </p:nvPr>
        </p:nvGraphicFramePr>
        <p:xfrm>
          <a:off x="3573874" y="219360"/>
          <a:ext cx="9341201" cy="64192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107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graphicEl>
                                              <a:dgm id="{EF6E565D-B4F8-48E0-9D02-608E1FC08C97}"/>
                                            </p:graphicEl>
                                          </p:spTgt>
                                        </p:tgtEl>
                                        <p:attrNameLst>
                                          <p:attrName>style.visibility</p:attrName>
                                        </p:attrNameLst>
                                      </p:cBhvr>
                                      <p:to>
                                        <p:strVal val="visible"/>
                                      </p:to>
                                    </p:set>
                                    <p:anim calcmode="lin" valueType="num">
                                      <p:cBhvr>
                                        <p:cTn id="7" dur="1000" fill="hold"/>
                                        <p:tgtEl>
                                          <p:spTgt spid="7">
                                            <p:graphicEl>
                                              <a:dgm id="{EF6E565D-B4F8-48E0-9D02-608E1FC08C97}"/>
                                            </p:graphicEl>
                                          </p:spTgt>
                                        </p:tgtEl>
                                        <p:attrNameLst>
                                          <p:attrName>ppt_w</p:attrName>
                                        </p:attrNameLst>
                                      </p:cBhvr>
                                      <p:tavLst>
                                        <p:tav tm="0">
                                          <p:val>
                                            <p:fltVal val="0"/>
                                          </p:val>
                                        </p:tav>
                                        <p:tav tm="100000">
                                          <p:val>
                                            <p:strVal val="#ppt_w"/>
                                          </p:val>
                                        </p:tav>
                                      </p:tavLst>
                                    </p:anim>
                                    <p:anim calcmode="lin" valueType="num">
                                      <p:cBhvr>
                                        <p:cTn id="8" dur="1000" fill="hold"/>
                                        <p:tgtEl>
                                          <p:spTgt spid="7">
                                            <p:graphicEl>
                                              <a:dgm id="{EF6E565D-B4F8-48E0-9D02-608E1FC08C97}"/>
                                            </p:graphicEl>
                                          </p:spTgt>
                                        </p:tgtEl>
                                        <p:attrNameLst>
                                          <p:attrName>ppt_h</p:attrName>
                                        </p:attrNameLst>
                                      </p:cBhvr>
                                      <p:tavLst>
                                        <p:tav tm="0">
                                          <p:val>
                                            <p:fltVal val="0"/>
                                          </p:val>
                                        </p:tav>
                                        <p:tav tm="100000">
                                          <p:val>
                                            <p:strVal val="#ppt_h"/>
                                          </p:val>
                                        </p:tav>
                                      </p:tavLst>
                                    </p:anim>
                                    <p:anim calcmode="lin" valueType="num">
                                      <p:cBhvr>
                                        <p:cTn id="9" dur="1000" fill="hold"/>
                                        <p:tgtEl>
                                          <p:spTgt spid="7">
                                            <p:graphicEl>
                                              <a:dgm id="{EF6E565D-B4F8-48E0-9D02-608E1FC08C97}"/>
                                            </p:graphicEl>
                                          </p:spTgt>
                                        </p:tgtEl>
                                        <p:attrNameLst>
                                          <p:attrName>style.rotation</p:attrName>
                                        </p:attrNameLst>
                                      </p:cBhvr>
                                      <p:tavLst>
                                        <p:tav tm="0">
                                          <p:val>
                                            <p:fltVal val="90"/>
                                          </p:val>
                                        </p:tav>
                                        <p:tav tm="100000">
                                          <p:val>
                                            <p:fltVal val="0"/>
                                          </p:val>
                                        </p:tav>
                                      </p:tavLst>
                                    </p:anim>
                                    <p:animEffect transition="in" filter="fade">
                                      <p:cBhvr>
                                        <p:cTn id="10" dur="1000"/>
                                        <p:tgtEl>
                                          <p:spTgt spid="7">
                                            <p:graphicEl>
                                              <a:dgm id="{EF6E565D-B4F8-48E0-9D02-608E1FC08C97}"/>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graphicEl>
                                              <a:dgm id="{122C8595-9735-49B8-8741-B5D7CC7FBCDF}"/>
                                            </p:graphicEl>
                                          </p:spTgt>
                                        </p:tgtEl>
                                        <p:attrNameLst>
                                          <p:attrName>style.visibility</p:attrName>
                                        </p:attrNameLst>
                                      </p:cBhvr>
                                      <p:to>
                                        <p:strVal val="visible"/>
                                      </p:to>
                                    </p:set>
                                    <p:anim calcmode="lin" valueType="num">
                                      <p:cBhvr>
                                        <p:cTn id="15" dur="1000" fill="hold"/>
                                        <p:tgtEl>
                                          <p:spTgt spid="7">
                                            <p:graphicEl>
                                              <a:dgm id="{122C8595-9735-49B8-8741-B5D7CC7FBCDF}"/>
                                            </p:graphicEl>
                                          </p:spTgt>
                                        </p:tgtEl>
                                        <p:attrNameLst>
                                          <p:attrName>ppt_w</p:attrName>
                                        </p:attrNameLst>
                                      </p:cBhvr>
                                      <p:tavLst>
                                        <p:tav tm="0">
                                          <p:val>
                                            <p:fltVal val="0"/>
                                          </p:val>
                                        </p:tav>
                                        <p:tav tm="100000">
                                          <p:val>
                                            <p:strVal val="#ppt_w"/>
                                          </p:val>
                                        </p:tav>
                                      </p:tavLst>
                                    </p:anim>
                                    <p:anim calcmode="lin" valueType="num">
                                      <p:cBhvr>
                                        <p:cTn id="16" dur="1000" fill="hold"/>
                                        <p:tgtEl>
                                          <p:spTgt spid="7">
                                            <p:graphicEl>
                                              <a:dgm id="{122C8595-9735-49B8-8741-B5D7CC7FBCDF}"/>
                                            </p:graphicEl>
                                          </p:spTgt>
                                        </p:tgtEl>
                                        <p:attrNameLst>
                                          <p:attrName>ppt_h</p:attrName>
                                        </p:attrNameLst>
                                      </p:cBhvr>
                                      <p:tavLst>
                                        <p:tav tm="0">
                                          <p:val>
                                            <p:fltVal val="0"/>
                                          </p:val>
                                        </p:tav>
                                        <p:tav tm="100000">
                                          <p:val>
                                            <p:strVal val="#ppt_h"/>
                                          </p:val>
                                        </p:tav>
                                      </p:tavLst>
                                    </p:anim>
                                    <p:anim calcmode="lin" valueType="num">
                                      <p:cBhvr>
                                        <p:cTn id="17" dur="1000" fill="hold"/>
                                        <p:tgtEl>
                                          <p:spTgt spid="7">
                                            <p:graphicEl>
                                              <a:dgm id="{122C8595-9735-49B8-8741-B5D7CC7FBCDF}"/>
                                            </p:graphicEl>
                                          </p:spTgt>
                                        </p:tgtEl>
                                        <p:attrNameLst>
                                          <p:attrName>style.rotation</p:attrName>
                                        </p:attrNameLst>
                                      </p:cBhvr>
                                      <p:tavLst>
                                        <p:tav tm="0">
                                          <p:val>
                                            <p:fltVal val="90"/>
                                          </p:val>
                                        </p:tav>
                                        <p:tav tm="100000">
                                          <p:val>
                                            <p:fltVal val="0"/>
                                          </p:val>
                                        </p:tav>
                                      </p:tavLst>
                                    </p:anim>
                                    <p:animEffect transition="in" filter="fade">
                                      <p:cBhvr>
                                        <p:cTn id="18" dur="1000"/>
                                        <p:tgtEl>
                                          <p:spTgt spid="7">
                                            <p:graphicEl>
                                              <a:dgm id="{122C8595-9735-49B8-8741-B5D7CC7FBCDF}"/>
                                            </p:graphicEl>
                                          </p:spTgt>
                                        </p:tgtEl>
                                      </p:cBhvr>
                                    </p:animEffect>
                                  </p:childTnLst>
                                </p:cTn>
                              </p:par>
                              <p:par>
                                <p:cTn id="19" presetID="31" presetClass="entr" presetSubtype="0" fill="hold" grpId="0" nodeType="withEffect">
                                  <p:stCondLst>
                                    <p:cond delay="0"/>
                                  </p:stCondLst>
                                  <p:childTnLst>
                                    <p:set>
                                      <p:cBhvr>
                                        <p:cTn id="20" dur="1" fill="hold">
                                          <p:stCondLst>
                                            <p:cond delay="0"/>
                                          </p:stCondLst>
                                        </p:cTn>
                                        <p:tgtEl>
                                          <p:spTgt spid="7">
                                            <p:graphicEl>
                                              <a:dgm id="{7CD4318F-72B2-46CA-A937-B14BC8CF2A3D}"/>
                                            </p:graphicEl>
                                          </p:spTgt>
                                        </p:tgtEl>
                                        <p:attrNameLst>
                                          <p:attrName>style.visibility</p:attrName>
                                        </p:attrNameLst>
                                      </p:cBhvr>
                                      <p:to>
                                        <p:strVal val="visible"/>
                                      </p:to>
                                    </p:set>
                                    <p:anim calcmode="lin" valueType="num">
                                      <p:cBhvr>
                                        <p:cTn id="21" dur="1000" fill="hold"/>
                                        <p:tgtEl>
                                          <p:spTgt spid="7">
                                            <p:graphicEl>
                                              <a:dgm id="{7CD4318F-72B2-46CA-A937-B14BC8CF2A3D}"/>
                                            </p:graphicEl>
                                          </p:spTgt>
                                        </p:tgtEl>
                                        <p:attrNameLst>
                                          <p:attrName>ppt_w</p:attrName>
                                        </p:attrNameLst>
                                      </p:cBhvr>
                                      <p:tavLst>
                                        <p:tav tm="0">
                                          <p:val>
                                            <p:fltVal val="0"/>
                                          </p:val>
                                        </p:tav>
                                        <p:tav tm="100000">
                                          <p:val>
                                            <p:strVal val="#ppt_w"/>
                                          </p:val>
                                        </p:tav>
                                      </p:tavLst>
                                    </p:anim>
                                    <p:anim calcmode="lin" valueType="num">
                                      <p:cBhvr>
                                        <p:cTn id="22" dur="1000" fill="hold"/>
                                        <p:tgtEl>
                                          <p:spTgt spid="7">
                                            <p:graphicEl>
                                              <a:dgm id="{7CD4318F-72B2-46CA-A937-B14BC8CF2A3D}"/>
                                            </p:graphicEl>
                                          </p:spTgt>
                                        </p:tgtEl>
                                        <p:attrNameLst>
                                          <p:attrName>ppt_h</p:attrName>
                                        </p:attrNameLst>
                                      </p:cBhvr>
                                      <p:tavLst>
                                        <p:tav tm="0">
                                          <p:val>
                                            <p:fltVal val="0"/>
                                          </p:val>
                                        </p:tav>
                                        <p:tav tm="100000">
                                          <p:val>
                                            <p:strVal val="#ppt_h"/>
                                          </p:val>
                                        </p:tav>
                                      </p:tavLst>
                                    </p:anim>
                                    <p:anim calcmode="lin" valueType="num">
                                      <p:cBhvr>
                                        <p:cTn id="23" dur="1000" fill="hold"/>
                                        <p:tgtEl>
                                          <p:spTgt spid="7">
                                            <p:graphicEl>
                                              <a:dgm id="{7CD4318F-72B2-46CA-A937-B14BC8CF2A3D}"/>
                                            </p:graphicEl>
                                          </p:spTgt>
                                        </p:tgtEl>
                                        <p:attrNameLst>
                                          <p:attrName>style.rotation</p:attrName>
                                        </p:attrNameLst>
                                      </p:cBhvr>
                                      <p:tavLst>
                                        <p:tav tm="0">
                                          <p:val>
                                            <p:fltVal val="90"/>
                                          </p:val>
                                        </p:tav>
                                        <p:tav tm="100000">
                                          <p:val>
                                            <p:fltVal val="0"/>
                                          </p:val>
                                        </p:tav>
                                      </p:tavLst>
                                    </p:anim>
                                    <p:animEffect transition="in" filter="fade">
                                      <p:cBhvr>
                                        <p:cTn id="24" dur="1000"/>
                                        <p:tgtEl>
                                          <p:spTgt spid="7">
                                            <p:graphicEl>
                                              <a:dgm id="{7CD4318F-72B2-46CA-A937-B14BC8CF2A3D}"/>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7">
                                            <p:graphicEl>
                                              <a:dgm id="{3B4EFE48-BAA1-4D8A-96E7-7CA2DA34D65C}"/>
                                            </p:graphicEl>
                                          </p:spTgt>
                                        </p:tgtEl>
                                        <p:attrNameLst>
                                          <p:attrName>style.visibility</p:attrName>
                                        </p:attrNameLst>
                                      </p:cBhvr>
                                      <p:to>
                                        <p:strVal val="visible"/>
                                      </p:to>
                                    </p:set>
                                    <p:anim calcmode="lin" valueType="num">
                                      <p:cBhvr>
                                        <p:cTn id="29" dur="1000" fill="hold"/>
                                        <p:tgtEl>
                                          <p:spTgt spid="7">
                                            <p:graphicEl>
                                              <a:dgm id="{3B4EFE48-BAA1-4D8A-96E7-7CA2DA34D65C}"/>
                                            </p:graphicEl>
                                          </p:spTgt>
                                        </p:tgtEl>
                                        <p:attrNameLst>
                                          <p:attrName>ppt_w</p:attrName>
                                        </p:attrNameLst>
                                      </p:cBhvr>
                                      <p:tavLst>
                                        <p:tav tm="0">
                                          <p:val>
                                            <p:fltVal val="0"/>
                                          </p:val>
                                        </p:tav>
                                        <p:tav tm="100000">
                                          <p:val>
                                            <p:strVal val="#ppt_w"/>
                                          </p:val>
                                        </p:tav>
                                      </p:tavLst>
                                    </p:anim>
                                    <p:anim calcmode="lin" valueType="num">
                                      <p:cBhvr>
                                        <p:cTn id="30" dur="1000" fill="hold"/>
                                        <p:tgtEl>
                                          <p:spTgt spid="7">
                                            <p:graphicEl>
                                              <a:dgm id="{3B4EFE48-BAA1-4D8A-96E7-7CA2DA34D65C}"/>
                                            </p:graphicEl>
                                          </p:spTgt>
                                        </p:tgtEl>
                                        <p:attrNameLst>
                                          <p:attrName>ppt_h</p:attrName>
                                        </p:attrNameLst>
                                      </p:cBhvr>
                                      <p:tavLst>
                                        <p:tav tm="0">
                                          <p:val>
                                            <p:fltVal val="0"/>
                                          </p:val>
                                        </p:tav>
                                        <p:tav tm="100000">
                                          <p:val>
                                            <p:strVal val="#ppt_h"/>
                                          </p:val>
                                        </p:tav>
                                      </p:tavLst>
                                    </p:anim>
                                    <p:anim calcmode="lin" valueType="num">
                                      <p:cBhvr>
                                        <p:cTn id="31" dur="1000" fill="hold"/>
                                        <p:tgtEl>
                                          <p:spTgt spid="7">
                                            <p:graphicEl>
                                              <a:dgm id="{3B4EFE48-BAA1-4D8A-96E7-7CA2DA34D65C}"/>
                                            </p:graphicEl>
                                          </p:spTgt>
                                        </p:tgtEl>
                                        <p:attrNameLst>
                                          <p:attrName>style.rotation</p:attrName>
                                        </p:attrNameLst>
                                      </p:cBhvr>
                                      <p:tavLst>
                                        <p:tav tm="0">
                                          <p:val>
                                            <p:fltVal val="90"/>
                                          </p:val>
                                        </p:tav>
                                        <p:tav tm="100000">
                                          <p:val>
                                            <p:fltVal val="0"/>
                                          </p:val>
                                        </p:tav>
                                      </p:tavLst>
                                    </p:anim>
                                    <p:animEffect transition="in" filter="fade">
                                      <p:cBhvr>
                                        <p:cTn id="32" dur="1000"/>
                                        <p:tgtEl>
                                          <p:spTgt spid="7">
                                            <p:graphicEl>
                                              <a:dgm id="{3B4EFE48-BAA1-4D8A-96E7-7CA2DA34D65C}"/>
                                            </p:graphicEl>
                                          </p:spTgt>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7">
                                            <p:graphicEl>
                                              <a:dgm id="{DE5E5CFD-B699-47E6-BE79-20C88C2D7A40}"/>
                                            </p:graphicEl>
                                          </p:spTgt>
                                        </p:tgtEl>
                                        <p:attrNameLst>
                                          <p:attrName>style.visibility</p:attrName>
                                        </p:attrNameLst>
                                      </p:cBhvr>
                                      <p:to>
                                        <p:strVal val="visible"/>
                                      </p:to>
                                    </p:set>
                                    <p:anim calcmode="lin" valueType="num">
                                      <p:cBhvr>
                                        <p:cTn id="35" dur="1000" fill="hold"/>
                                        <p:tgtEl>
                                          <p:spTgt spid="7">
                                            <p:graphicEl>
                                              <a:dgm id="{DE5E5CFD-B699-47E6-BE79-20C88C2D7A40}"/>
                                            </p:graphicEl>
                                          </p:spTgt>
                                        </p:tgtEl>
                                        <p:attrNameLst>
                                          <p:attrName>ppt_w</p:attrName>
                                        </p:attrNameLst>
                                      </p:cBhvr>
                                      <p:tavLst>
                                        <p:tav tm="0">
                                          <p:val>
                                            <p:fltVal val="0"/>
                                          </p:val>
                                        </p:tav>
                                        <p:tav tm="100000">
                                          <p:val>
                                            <p:strVal val="#ppt_w"/>
                                          </p:val>
                                        </p:tav>
                                      </p:tavLst>
                                    </p:anim>
                                    <p:anim calcmode="lin" valueType="num">
                                      <p:cBhvr>
                                        <p:cTn id="36" dur="1000" fill="hold"/>
                                        <p:tgtEl>
                                          <p:spTgt spid="7">
                                            <p:graphicEl>
                                              <a:dgm id="{DE5E5CFD-B699-47E6-BE79-20C88C2D7A40}"/>
                                            </p:graphicEl>
                                          </p:spTgt>
                                        </p:tgtEl>
                                        <p:attrNameLst>
                                          <p:attrName>ppt_h</p:attrName>
                                        </p:attrNameLst>
                                      </p:cBhvr>
                                      <p:tavLst>
                                        <p:tav tm="0">
                                          <p:val>
                                            <p:fltVal val="0"/>
                                          </p:val>
                                        </p:tav>
                                        <p:tav tm="100000">
                                          <p:val>
                                            <p:strVal val="#ppt_h"/>
                                          </p:val>
                                        </p:tav>
                                      </p:tavLst>
                                    </p:anim>
                                    <p:anim calcmode="lin" valueType="num">
                                      <p:cBhvr>
                                        <p:cTn id="37" dur="1000" fill="hold"/>
                                        <p:tgtEl>
                                          <p:spTgt spid="7">
                                            <p:graphicEl>
                                              <a:dgm id="{DE5E5CFD-B699-47E6-BE79-20C88C2D7A40}"/>
                                            </p:graphicEl>
                                          </p:spTgt>
                                        </p:tgtEl>
                                        <p:attrNameLst>
                                          <p:attrName>style.rotation</p:attrName>
                                        </p:attrNameLst>
                                      </p:cBhvr>
                                      <p:tavLst>
                                        <p:tav tm="0">
                                          <p:val>
                                            <p:fltVal val="90"/>
                                          </p:val>
                                        </p:tav>
                                        <p:tav tm="100000">
                                          <p:val>
                                            <p:fltVal val="0"/>
                                          </p:val>
                                        </p:tav>
                                      </p:tavLst>
                                    </p:anim>
                                    <p:animEffect transition="in" filter="fade">
                                      <p:cBhvr>
                                        <p:cTn id="38" dur="1000"/>
                                        <p:tgtEl>
                                          <p:spTgt spid="7">
                                            <p:graphicEl>
                                              <a:dgm id="{DE5E5CFD-B699-47E6-BE79-20C88C2D7A40}"/>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7">
                                            <p:graphicEl>
                                              <a:dgm id="{AC41E95F-D457-421B-BEB5-CF7A3834AAE9}"/>
                                            </p:graphicEl>
                                          </p:spTgt>
                                        </p:tgtEl>
                                        <p:attrNameLst>
                                          <p:attrName>style.visibility</p:attrName>
                                        </p:attrNameLst>
                                      </p:cBhvr>
                                      <p:to>
                                        <p:strVal val="visible"/>
                                      </p:to>
                                    </p:set>
                                    <p:anim calcmode="lin" valueType="num">
                                      <p:cBhvr>
                                        <p:cTn id="43" dur="1000" fill="hold"/>
                                        <p:tgtEl>
                                          <p:spTgt spid="7">
                                            <p:graphicEl>
                                              <a:dgm id="{AC41E95F-D457-421B-BEB5-CF7A3834AAE9}"/>
                                            </p:graphicEl>
                                          </p:spTgt>
                                        </p:tgtEl>
                                        <p:attrNameLst>
                                          <p:attrName>ppt_w</p:attrName>
                                        </p:attrNameLst>
                                      </p:cBhvr>
                                      <p:tavLst>
                                        <p:tav tm="0">
                                          <p:val>
                                            <p:fltVal val="0"/>
                                          </p:val>
                                        </p:tav>
                                        <p:tav tm="100000">
                                          <p:val>
                                            <p:strVal val="#ppt_w"/>
                                          </p:val>
                                        </p:tav>
                                      </p:tavLst>
                                    </p:anim>
                                    <p:anim calcmode="lin" valueType="num">
                                      <p:cBhvr>
                                        <p:cTn id="44" dur="1000" fill="hold"/>
                                        <p:tgtEl>
                                          <p:spTgt spid="7">
                                            <p:graphicEl>
                                              <a:dgm id="{AC41E95F-D457-421B-BEB5-CF7A3834AAE9}"/>
                                            </p:graphicEl>
                                          </p:spTgt>
                                        </p:tgtEl>
                                        <p:attrNameLst>
                                          <p:attrName>ppt_h</p:attrName>
                                        </p:attrNameLst>
                                      </p:cBhvr>
                                      <p:tavLst>
                                        <p:tav tm="0">
                                          <p:val>
                                            <p:fltVal val="0"/>
                                          </p:val>
                                        </p:tav>
                                        <p:tav tm="100000">
                                          <p:val>
                                            <p:strVal val="#ppt_h"/>
                                          </p:val>
                                        </p:tav>
                                      </p:tavLst>
                                    </p:anim>
                                    <p:anim calcmode="lin" valueType="num">
                                      <p:cBhvr>
                                        <p:cTn id="45" dur="1000" fill="hold"/>
                                        <p:tgtEl>
                                          <p:spTgt spid="7">
                                            <p:graphicEl>
                                              <a:dgm id="{AC41E95F-D457-421B-BEB5-CF7A3834AAE9}"/>
                                            </p:graphicEl>
                                          </p:spTgt>
                                        </p:tgtEl>
                                        <p:attrNameLst>
                                          <p:attrName>style.rotation</p:attrName>
                                        </p:attrNameLst>
                                      </p:cBhvr>
                                      <p:tavLst>
                                        <p:tav tm="0">
                                          <p:val>
                                            <p:fltVal val="90"/>
                                          </p:val>
                                        </p:tav>
                                        <p:tav tm="100000">
                                          <p:val>
                                            <p:fltVal val="0"/>
                                          </p:val>
                                        </p:tav>
                                      </p:tavLst>
                                    </p:anim>
                                    <p:animEffect transition="in" filter="fade">
                                      <p:cBhvr>
                                        <p:cTn id="46" dur="1000"/>
                                        <p:tgtEl>
                                          <p:spTgt spid="7">
                                            <p:graphicEl>
                                              <a:dgm id="{AC41E95F-D457-421B-BEB5-CF7A3834AAE9}"/>
                                            </p:graphicEl>
                                          </p:spTgt>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7">
                                            <p:graphicEl>
                                              <a:dgm id="{72C13DAA-C734-40C7-B5CF-D3154F406D8A}"/>
                                            </p:graphicEl>
                                          </p:spTgt>
                                        </p:tgtEl>
                                        <p:attrNameLst>
                                          <p:attrName>style.visibility</p:attrName>
                                        </p:attrNameLst>
                                      </p:cBhvr>
                                      <p:to>
                                        <p:strVal val="visible"/>
                                      </p:to>
                                    </p:set>
                                    <p:anim calcmode="lin" valueType="num">
                                      <p:cBhvr>
                                        <p:cTn id="49" dur="1000" fill="hold"/>
                                        <p:tgtEl>
                                          <p:spTgt spid="7">
                                            <p:graphicEl>
                                              <a:dgm id="{72C13DAA-C734-40C7-B5CF-D3154F406D8A}"/>
                                            </p:graphicEl>
                                          </p:spTgt>
                                        </p:tgtEl>
                                        <p:attrNameLst>
                                          <p:attrName>ppt_w</p:attrName>
                                        </p:attrNameLst>
                                      </p:cBhvr>
                                      <p:tavLst>
                                        <p:tav tm="0">
                                          <p:val>
                                            <p:fltVal val="0"/>
                                          </p:val>
                                        </p:tav>
                                        <p:tav tm="100000">
                                          <p:val>
                                            <p:strVal val="#ppt_w"/>
                                          </p:val>
                                        </p:tav>
                                      </p:tavLst>
                                    </p:anim>
                                    <p:anim calcmode="lin" valueType="num">
                                      <p:cBhvr>
                                        <p:cTn id="50" dur="1000" fill="hold"/>
                                        <p:tgtEl>
                                          <p:spTgt spid="7">
                                            <p:graphicEl>
                                              <a:dgm id="{72C13DAA-C734-40C7-B5CF-D3154F406D8A}"/>
                                            </p:graphicEl>
                                          </p:spTgt>
                                        </p:tgtEl>
                                        <p:attrNameLst>
                                          <p:attrName>ppt_h</p:attrName>
                                        </p:attrNameLst>
                                      </p:cBhvr>
                                      <p:tavLst>
                                        <p:tav tm="0">
                                          <p:val>
                                            <p:fltVal val="0"/>
                                          </p:val>
                                        </p:tav>
                                        <p:tav tm="100000">
                                          <p:val>
                                            <p:strVal val="#ppt_h"/>
                                          </p:val>
                                        </p:tav>
                                      </p:tavLst>
                                    </p:anim>
                                    <p:anim calcmode="lin" valueType="num">
                                      <p:cBhvr>
                                        <p:cTn id="51" dur="1000" fill="hold"/>
                                        <p:tgtEl>
                                          <p:spTgt spid="7">
                                            <p:graphicEl>
                                              <a:dgm id="{72C13DAA-C734-40C7-B5CF-D3154F406D8A}"/>
                                            </p:graphicEl>
                                          </p:spTgt>
                                        </p:tgtEl>
                                        <p:attrNameLst>
                                          <p:attrName>style.rotation</p:attrName>
                                        </p:attrNameLst>
                                      </p:cBhvr>
                                      <p:tavLst>
                                        <p:tav tm="0">
                                          <p:val>
                                            <p:fltVal val="90"/>
                                          </p:val>
                                        </p:tav>
                                        <p:tav tm="100000">
                                          <p:val>
                                            <p:fltVal val="0"/>
                                          </p:val>
                                        </p:tav>
                                      </p:tavLst>
                                    </p:anim>
                                    <p:animEffect transition="in" filter="fade">
                                      <p:cBhvr>
                                        <p:cTn id="52" dur="1000"/>
                                        <p:tgtEl>
                                          <p:spTgt spid="7">
                                            <p:graphicEl>
                                              <a:dgm id="{72C13DAA-C734-40C7-B5CF-D3154F406D8A}"/>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grpId="0" nodeType="clickEffect">
                                  <p:stCondLst>
                                    <p:cond delay="0"/>
                                  </p:stCondLst>
                                  <p:childTnLst>
                                    <p:set>
                                      <p:cBhvr>
                                        <p:cTn id="56" dur="1" fill="hold">
                                          <p:stCondLst>
                                            <p:cond delay="0"/>
                                          </p:stCondLst>
                                        </p:cTn>
                                        <p:tgtEl>
                                          <p:spTgt spid="7">
                                            <p:graphicEl>
                                              <a:dgm id="{DBF9E549-4666-44C3-B051-9A18514AE701}"/>
                                            </p:graphicEl>
                                          </p:spTgt>
                                        </p:tgtEl>
                                        <p:attrNameLst>
                                          <p:attrName>style.visibility</p:attrName>
                                        </p:attrNameLst>
                                      </p:cBhvr>
                                      <p:to>
                                        <p:strVal val="visible"/>
                                      </p:to>
                                    </p:set>
                                    <p:anim calcmode="lin" valueType="num">
                                      <p:cBhvr>
                                        <p:cTn id="57" dur="1000" fill="hold"/>
                                        <p:tgtEl>
                                          <p:spTgt spid="7">
                                            <p:graphicEl>
                                              <a:dgm id="{DBF9E549-4666-44C3-B051-9A18514AE701}"/>
                                            </p:graphicEl>
                                          </p:spTgt>
                                        </p:tgtEl>
                                        <p:attrNameLst>
                                          <p:attrName>ppt_w</p:attrName>
                                        </p:attrNameLst>
                                      </p:cBhvr>
                                      <p:tavLst>
                                        <p:tav tm="0">
                                          <p:val>
                                            <p:fltVal val="0"/>
                                          </p:val>
                                        </p:tav>
                                        <p:tav tm="100000">
                                          <p:val>
                                            <p:strVal val="#ppt_w"/>
                                          </p:val>
                                        </p:tav>
                                      </p:tavLst>
                                    </p:anim>
                                    <p:anim calcmode="lin" valueType="num">
                                      <p:cBhvr>
                                        <p:cTn id="58" dur="1000" fill="hold"/>
                                        <p:tgtEl>
                                          <p:spTgt spid="7">
                                            <p:graphicEl>
                                              <a:dgm id="{DBF9E549-4666-44C3-B051-9A18514AE701}"/>
                                            </p:graphicEl>
                                          </p:spTgt>
                                        </p:tgtEl>
                                        <p:attrNameLst>
                                          <p:attrName>ppt_h</p:attrName>
                                        </p:attrNameLst>
                                      </p:cBhvr>
                                      <p:tavLst>
                                        <p:tav tm="0">
                                          <p:val>
                                            <p:fltVal val="0"/>
                                          </p:val>
                                        </p:tav>
                                        <p:tav tm="100000">
                                          <p:val>
                                            <p:strVal val="#ppt_h"/>
                                          </p:val>
                                        </p:tav>
                                      </p:tavLst>
                                    </p:anim>
                                    <p:anim calcmode="lin" valueType="num">
                                      <p:cBhvr>
                                        <p:cTn id="59" dur="1000" fill="hold"/>
                                        <p:tgtEl>
                                          <p:spTgt spid="7">
                                            <p:graphicEl>
                                              <a:dgm id="{DBF9E549-4666-44C3-B051-9A18514AE701}"/>
                                            </p:graphicEl>
                                          </p:spTgt>
                                        </p:tgtEl>
                                        <p:attrNameLst>
                                          <p:attrName>style.rotation</p:attrName>
                                        </p:attrNameLst>
                                      </p:cBhvr>
                                      <p:tavLst>
                                        <p:tav tm="0">
                                          <p:val>
                                            <p:fltVal val="90"/>
                                          </p:val>
                                        </p:tav>
                                        <p:tav tm="100000">
                                          <p:val>
                                            <p:fltVal val="0"/>
                                          </p:val>
                                        </p:tav>
                                      </p:tavLst>
                                    </p:anim>
                                    <p:animEffect transition="in" filter="fade">
                                      <p:cBhvr>
                                        <p:cTn id="60" dur="1000"/>
                                        <p:tgtEl>
                                          <p:spTgt spid="7">
                                            <p:graphicEl>
                                              <a:dgm id="{DBF9E549-4666-44C3-B051-9A18514AE701}"/>
                                            </p:graphicEl>
                                          </p:spTgt>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7">
                                            <p:graphicEl>
                                              <a:dgm id="{23E509CF-CFE3-4E94-A1F7-63B0EF3A543F}"/>
                                            </p:graphicEl>
                                          </p:spTgt>
                                        </p:tgtEl>
                                        <p:attrNameLst>
                                          <p:attrName>style.visibility</p:attrName>
                                        </p:attrNameLst>
                                      </p:cBhvr>
                                      <p:to>
                                        <p:strVal val="visible"/>
                                      </p:to>
                                    </p:set>
                                    <p:anim calcmode="lin" valueType="num">
                                      <p:cBhvr>
                                        <p:cTn id="63" dur="1000" fill="hold"/>
                                        <p:tgtEl>
                                          <p:spTgt spid="7">
                                            <p:graphicEl>
                                              <a:dgm id="{23E509CF-CFE3-4E94-A1F7-63B0EF3A543F}"/>
                                            </p:graphicEl>
                                          </p:spTgt>
                                        </p:tgtEl>
                                        <p:attrNameLst>
                                          <p:attrName>ppt_w</p:attrName>
                                        </p:attrNameLst>
                                      </p:cBhvr>
                                      <p:tavLst>
                                        <p:tav tm="0">
                                          <p:val>
                                            <p:fltVal val="0"/>
                                          </p:val>
                                        </p:tav>
                                        <p:tav tm="100000">
                                          <p:val>
                                            <p:strVal val="#ppt_w"/>
                                          </p:val>
                                        </p:tav>
                                      </p:tavLst>
                                    </p:anim>
                                    <p:anim calcmode="lin" valueType="num">
                                      <p:cBhvr>
                                        <p:cTn id="64" dur="1000" fill="hold"/>
                                        <p:tgtEl>
                                          <p:spTgt spid="7">
                                            <p:graphicEl>
                                              <a:dgm id="{23E509CF-CFE3-4E94-A1F7-63B0EF3A543F}"/>
                                            </p:graphicEl>
                                          </p:spTgt>
                                        </p:tgtEl>
                                        <p:attrNameLst>
                                          <p:attrName>ppt_h</p:attrName>
                                        </p:attrNameLst>
                                      </p:cBhvr>
                                      <p:tavLst>
                                        <p:tav tm="0">
                                          <p:val>
                                            <p:fltVal val="0"/>
                                          </p:val>
                                        </p:tav>
                                        <p:tav tm="100000">
                                          <p:val>
                                            <p:strVal val="#ppt_h"/>
                                          </p:val>
                                        </p:tav>
                                      </p:tavLst>
                                    </p:anim>
                                    <p:anim calcmode="lin" valueType="num">
                                      <p:cBhvr>
                                        <p:cTn id="65" dur="1000" fill="hold"/>
                                        <p:tgtEl>
                                          <p:spTgt spid="7">
                                            <p:graphicEl>
                                              <a:dgm id="{23E509CF-CFE3-4E94-A1F7-63B0EF3A543F}"/>
                                            </p:graphicEl>
                                          </p:spTgt>
                                        </p:tgtEl>
                                        <p:attrNameLst>
                                          <p:attrName>style.rotation</p:attrName>
                                        </p:attrNameLst>
                                      </p:cBhvr>
                                      <p:tavLst>
                                        <p:tav tm="0">
                                          <p:val>
                                            <p:fltVal val="90"/>
                                          </p:val>
                                        </p:tav>
                                        <p:tav tm="100000">
                                          <p:val>
                                            <p:fltVal val="0"/>
                                          </p:val>
                                        </p:tav>
                                      </p:tavLst>
                                    </p:anim>
                                    <p:animEffect transition="in" filter="fade">
                                      <p:cBhvr>
                                        <p:cTn id="66" dur="1000"/>
                                        <p:tgtEl>
                                          <p:spTgt spid="7">
                                            <p:graphicEl>
                                              <a:dgm id="{23E509CF-CFE3-4E94-A1F7-63B0EF3A543F}"/>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7">
                                            <p:graphicEl>
                                              <a:dgm id="{3860B2B7-F572-4910-B042-19D7E6670B20}"/>
                                            </p:graphicEl>
                                          </p:spTgt>
                                        </p:tgtEl>
                                        <p:attrNameLst>
                                          <p:attrName>style.visibility</p:attrName>
                                        </p:attrNameLst>
                                      </p:cBhvr>
                                      <p:to>
                                        <p:strVal val="visible"/>
                                      </p:to>
                                    </p:set>
                                    <p:anim calcmode="lin" valueType="num">
                                      <p:cBhvr>
                                        <p:cTn id="71" dur="1000" fill="hold"/>
                                        <p:tgtEl>
                                          <p:spTgt spid="7">
                                            <p:graphicEl>
                                              <a:dgm id="{3860B2B7-F572-4910-B042-19D7E6670B20}"/>
                                            </p:graphicEl>
                                          </p:spTgt>
                                        </p:tgtEl>
                                        <p:attrNameLst>
                                          <p:attrName>ppt_w</p:attrName>
                                        </p:attrNameLst>
                                      </p:cBhvr>
                                      <p:tavLst>
                                        <p:tav tm="0">
                                          <p:val>
                                            <p:fltVal val="0"/>
                                          </p:val>
                                        </p:tav>
                                        <p:tav tm="100000">
                                          <p:val>
                                            <p:strVal val="#ppt_w"/>
                                          </p:val>
                                        </p:tav>
                                      </p:tavLst>
                                    </p:anim>
                                    <p:anim calcmode="lin" valueType="num">
                                      <p:cBhvr>
                                        <p:cTn id="72" dur="1000" fill="hold"/>
                                        <p:tgtEl>
                                          <p:spTgt spid="7">
                                            <p:graphicEl>
                                              <a:dgm id="{3860B2B7-F572-4910-B042-19D7E6670B20}"/>
                                            </p:graphicEl>
                                          </p:spTgt>
                                        </p:tgtEl>
                                        <p:attrNameLst>
                                          <p:attrName>ppt_h</p:attrName>
                                        </p:attrNameLst>
                                      </p:cBhvr>
                                      <p:tavLst>
                                        <p:tav tm="0">
                                          <p:val>
                                            <p:fltVal val="0"/>
                                          </p:val>
                                        </p:tav>
                                        <p:tav tm="100000">
                                          <p:val>
                                            <p:strVal val="#ppt_h"/>
                                          </p:val>
                                        </p:tav>
                                      </p:tavLst>
                                    </p:anim>
                                    <p:anim calcmode="lin" valueType="num">
                                      <p:cBhvr>
                                        <p:cTn id="73" dur="1000" fill="hold"/>
                                        <p:tgtEl>
                                          <p:spTgt spid="7">
                                            <p:graphicEl>
                                              <a:dgm id="{3860B2B7-F572-4910-B042-19D7E6670B20}"/>
                                            </p:graphicEl>
                                          </p:spTgt>
                                        </p:tgtEl>
                                        <p:attrNameLst>
                                          <p:attrName>style.rotation</p:attrName>
                                        </p:attrNameLst>
                                      </p:cBhvr>
                                      <p:tavLst>
                                        <p:tav tm="0">
                                          <p:val>
                                            <p:fltVal val="90"/>
                                          </p:val>
                                        </p:tav>
                                        <p:tav tm="100000">
                                          <p:val>
                                            <p:fltVal val="0"/>
                                          </p:val>
                                        </p:tav>
                                      </p:tavLst>
                                    </p:anim>
                                    <p:animEffect transition="in" filter="fade">
                                      <p:cBhvr>
                                        <p:cTn id="74" dur="1000"/>
                                        <p:tgtEl>
                                          <p:spTgt spid="7">
                                            <p:graphicEl>
                                              <a:dgm id="{3860B2B7-F572-4910-B042-19D7E6670B20}"/>
                                            </p:graphicEl>
                                          </p:spTgt>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7">
                                            <p:graphicEl>
                                              <a:dgm id="{0F994EE1-3896-4DF8-A6F1-924869E2EA5B}"/>
                                            </p:graphicEl>
                                          </p:spTgt>
                                        </p:tgtEl>
                                        <p:attrNameLst>
                                          <p:attrName>style.visibility</p:attrName>
                                        </p:attrNameLst>
                                      </p:cBhvr>
                                      <p:to>
                                        <p:strVal val="visible"/>
                                      </p:to>
                                    </p:set>
                                    <p:anim calcmode="lin" valueType="num">
                                      <p:cBhvr>
                                        <p:cTn id="77" dur="1000" fill="hold"/>
                                        <p:tgtEl>
                                          <p:spTgt spid="7">
                                            <p:graphicEl>
                                              <a:dgm id="{0F994EE1-3896-4DF8-A6F1-924869E2EA5B}"/>
                                            </p:graphicEl>
                                          </p:spTgt>
                                        </p:tgtEl>
                                        <p:attrNameLst>
                                          <p:attrName>ppt_w</p:attrName>
                                        </p:attrNameLst>
                                      </p:cBhvr>
                                      <p:tavLst>
                                        <p:tav tm="0">
                                          <p:val>
                                            <p:fltVal val="0"/>
                                          </p:val>
                                        </p:tav>
                                        <p:tav tm="100000">
                                          <p:val>
                                            <p:strVal val="#ppt_w"/>
                                          </p:val>
                                        </p:tav>
                                      </p:tavLst>
                                    </p:anim>
                                    <p:anim calcmode="lin" valueType="num">
                                      <p:cBhvr>
                                        <p:cTn id="78" dur="1000" fill="hold"/>
                                        <p:tgtEl>
                                          <p:spTgt spid="7">
                                            <p:graphicEl>
                                              <a:dgm id="{0F994EE1-3896-4DF8-A6F1-924869E2EA5B}"/>
                                            </p:graphicEl>
                                          </p:spTgt>
                                        </p:tgtEl>
                                        <p:attrNameLst>
                                          <p:attrName>ppt_h</p:attrName>
                                        </p:attrNameLst>
                                      </p:cBhvr>
                                      <p:tavLst>
                                        <p:tav tm="0">
                                          <p:val>
                                            <p:fltVal val="0"/>
                                          </p:val>
                                        </p:tav>
                                        <p:tav tm="100000">
                                          <p:val>
                                            <p:strVal val="#ppt_h"/>
                                          </p:val>
                                        </p:tav>
                                      </p:tavLst>
                                    </p:anim>
                                    <p:anim calcmode="lin" valueType="num">
                                      <p:cBhvr>
                                        <p:cTn id="79" dur="1000" fill="hold"/>
                                        <p:tgtEl>
                                          <p:spTgt spid="7">
                                            <p:graphicEl>
                                              <a:dgm id="{0F994EE1-3896-4DF8-A6F1-924869E2EA5B}"/>
                                            </p:graphicEl>
                                          </p:spTgt>
                                        </p:tgtEl>
                                        <p:attrNameLst>
                                          <p:attrName>style.rotation</p:attrName>
                                        </p:attrNameLst>
                                      </p:cBhvr>
                                      <p:tavLst>
                                        <p:tav tm="0">
                                          <p:val>
                                            <p:fltVal val="90"/>
                                          </p:val>
                                        </p:tav>
                                        <p:tav tm="100000">
                                          <p:val>
                                            <p:fltVal val="0"/>
                                          </p:val>
                                        </p:tav>
                                      </p:tavLst>
                                    </p:anim>
                                    <p:animEffect transition="in" filter="fade">
                                      <p:cBhvr>
                                        <p:cTn id="80" dur="1000"/>
                                        <p:tgtEl>
                                          <p:spTgt spid="7">
                                            <p:graphicEl>
                                              <a:dgm id="{0F994EE1-3896-4DF8-A6F1-924869E2EA5B}"/>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grpId="0" nodeType="clickEffect">
                                  <p:stCondLst>
                                    <p:cond delay="0"/>
                                  </p:stCondLst>
                                  <p:childTnLst>
                                    <p:set>
                                      <p:cBhvr>
                                        <p:cTn id="84" dur="1" fill="hold">
                                          <p:stCondLst>
                                            <p:cond delay="0"/>
                                          </p:stCondLst>
                                        </p:cTn>
                                        <p:tgtEl>
                                          <p:spTgt spid="7">
                                            <p:graphicEl>
                                              <a:dgm id="{9B29286D-C2FB-4670-B95F-94664A4C13F2}"/>
                                            </p:graphicEl>
                                          </p:spTgt>
                                        </p:tgtEl>
                                        <p:attrNameLst>
                                          <p:attrName>style.visibility</p:attrName>
                                        </p:attrNameLst>
                                      </p:cBhvr>
                                      <p:to>
                                        <p:strVal val="visible"/>
                                      </p:to>
                                    </p:set>
                                    <p:anim calcmode="lin" valueType="num">
                                      <p:cBhvr>
                                        <p:cTn id="85" dur="1000" fill="hold"/>
                                        <p:tgtEl>
                                          <p:spTgt spid="7">
                                            <p:graphicEl>
                                              <a:dgm id="{9B29286D-C2FB-4670-B95F-94664A4C13F2}"/>
                                            </p:graphicEl>
                                          </p:spTgt>
                                        </p:tgtEl>
                                        <p:attrNameLst>
                                          <p:attrName>ppt_w</p:attrName>
                                        </p:attrNameLst>
                                      </p:cBhvr>
                                      <p:tavLst>
                                        <p:tav tm="0">
                                          <p:val>
                                            <p:fltVal val="0"/>
                                          </p:val>
                                        </p:tav>
                                        <p:tav tm="100000">
                                          <p:val>
                                            <p:strVal val="#ppt_w"/>
                                          </p:val>
                                        </p:tav>
                                      </p:tavLst>
                                    </p:anim>
                                    <p:anim calcmode="lin" valueType="num">
                                      <p:cBhvr>
                                        <p:cTn id="86" dur="1000" fill="hold"/>
                                        <p:tgtEl>
                                          <p:spTgt spid="7">
                                            <p:graphicEl>
                                              <a:dgm id="{9B29286D-C2FB-4670-B95F-94664A4C13F2}"/>
                                            </p:graphicEl>
                                          </p:spTgt>
                                        </p:tgtEl>
                                        <p:attrNameLst>
                                          <p:attrName>ppt_h</p:attrName>
                                        </p:attrNameLst>
                                      </p:cBhvr>
                                      <p:tavLst>
                                        <p:tav tm="0">
                                          <p:val>
                                            <p:fltVal val="0"/>
                                          </p:val>
                                        </p:tav>
                                        <p:tav tm="100000">
                                          <p:val>
                                            <p:strVal val="#ppt_h"/>
                                          </p:val>
                                        </p:tav>
                                      </p:tavLst>
                                    </p:anim>
                                    <p:anim calcmode="lin" valueType="num">
                                      <p:cBhvr>
                                        <p:cTn id="87" dur="1000" fill="hold"/>
                                        <p:tgtEl>
                                          <p:spTgt spid="7">
                                            <p:graphicEl>
                                              <a:dgm id="{9B29286D-C2FB-4670-B95F-94664A4C13F2}"/>
                                            </p:graphicEl>
                                          </p:spTgt>
                                        </p:tgtEl>
                                        <p:attrNameLst>
                                          <p:attrName>style.rotation</p:attrName>
                                        </p:attrNameLst>
                                      </p:cBhvr>
                                      <p:tavLst>
                                        <p:tav tm="0">
                                          <p:val>
                                            <p:fltVal val="90"/>
                                          </p:val>
                                        </p:tav>
                                        <p:tav tm="100000">
                                          <p:val>
                                            <p:fltVal val="0"/>
                                          </p:val>
                                        </p:tav>
                                      </p:tavLst>
                                    </p:anim>
                                    <p:animEffect transition="in" filter="fade">
                                      <p:cBhvr>
                                        <p:cTn id="88" dur="1000"/>
                                        <p:tgtEl>
                                          <p:spTgt spid="7">
                                            <p:graphicEl>
                                              <a:dgm id="{9B29286D-C2FB-4670-B95F-94664A4C13F2}"/>
                                            </p:graphicEl>
                                          </p:spTgt>
                                        </p:tgtEl>
                                      </p:cBhvr>
                                    </p:animEffect>
                                  </p:childTnLst>
                                </p:cTn>
                              </p:par>
                              <p:par>
                                <p:cTn id="89" presetID="31" presetClass="entr" presetSubtype="0" fill="hold" grpId="0" nodeType="withEffect">
                                  <p:stCondLst>
                                    <p:cond delay="0"/>
                                  </p:stCondLst>
                                  <p:childTnLst>
                                    <p:set>
                                      <p:cBhvr>
                                        <p:cTn id="90" dur="1" fill="hold">
                                          <p:stCondLst>
                                            <p:cond delay="0"/>
                                          </p:stCondLst>
                                        </p:cTn>
                                        <p:tgtEl>
                                          <p:spTgt spid="7">
                                            <p:graphicEl>
                                              <a:dgm id="{F08A9E78-7BE9-42EF-9B9E-D16FE54E5CDD}"/>
                                            </p:graphicEl>
                                          </p:spTgt>
                                        </p:tgtEl>
                                        <p:attrNameLst>
                                          <p:attrName>style.visibility</p:attrName>
                                        </p:attrNameLst>
                                      </p:cBhvr>
                                      <p:to>
                                        <p:strVal val="visible"/>
                                      </p:to>
                                    </p:set>
                                    <p:anim calcmode="lin" valueType="num">
                                      <p:cBhvr>
                                        <p:cTn id="91" dur="1000" fill="hold"/>
                                        <p:tgtEl>
                                          <p:spTgt spid="7">
                                            <p:graphicEl>
                                              <a:dgm id="{F08A9E78-7BE9-42EF-9B9E-D16FE54E5CDD}"/>
                                            </p:graphicEl>
                                          </p:spTgt>
                                        </p:tgtEl>
                                        <p:attrNameLst>
                                          <p:attrName>ppt_w</p:attrName>
                                        </p:attrNameLst>
                                      </p:cBhvr>
                                      <p:tavLst>
                                        <p:tav tm="0">
                                          <p:val>
                                            <p:fltVal val="0"/>
                                          </p:val>
                                        </p:tav>
                                        <p:tav tm="100000">
                                          <p:val>
                                            <p:strVal val="#ppt_w"/>
                                          </p:val>
                                        </p:tav>
                                      </p:tavLst>
                                    </p:anim>
                                    <p:anim calcmode="lin" valueType="num">
                                      <p:cBhvr>
                                        <p:cTn id="92" dur="1000" fill="hold"/>
                                        <p:tgtEl>
                                          <p:spTgt spid="7">
                                            <p:graphicEl>
                                              <a:dgm id="{F08A9E78-7BE9-42EF-9B9E-D16FE54E5CDD}"/>
                                            </p:graphicEl>
                                          </p:spTgt>
                                        </p:tgtEl>
                                        <p:attrNameLst>
                                          <p:attrName>ppt_h</p:attrName>
                                        </p:attrNameLst>
                                      </p:cBhvr>
                                      <p:tavLst>
                                        <p:tav tm="0">
                                          <p:val>
                                            <p:fltVal val="0"/>
                                          </p:val>
                                        </p:tav>
                                        <p:tav tm="100000">
                                          <p:val>
                                            <p:strVal val="#ppt_h"/>
                                          </p:val>
                                        </p:tav>
                                      </p:tavLst>
                                    </p:anim>
                                    <p:anim calcmode="lin" valueType="num">
                                      <p:cBhvr>
                                        <p:cTn id="93" dur="1000" fill="hold"/>
                                        <p:tgtEl>
                                          <p:spTgt spid="7">
                                            <p:graphicEl>
                                              <a:dgm id="{F08A9E78-7BE9-42EF-9B9E-D16FE54E5CDD}"/>
                                            </p:graphicEl>
                                          </p:spTgt>
                                        </p:tgtEl>
                                        <p:attrNameLst>
                                          <p:attrName>style.rotation</p:attrName>
                                        </p:attrNameLst>
                                      </p:cBhvr>
                                      <p:tavLst>
                                        <p:tav tm="0">
                                          <p:val>
                                            <p:fltVal val="90"/>
                                          </p:val>
                                        </p:tav>
                                        <p:tav tm="100000">
                                          <p:val>
                                            <p:fltVal val="0"/>
                                          </p:val>
                                        </p:tav>
                                      </p:tavLst>
                                    </p:anim>
                                    <p:animEffect transition="in" filter="fade">
                                      <p:cBhvr>
                                        <p:cTn id="94" dur="1000"/>
                                        <p:tgtEl>
                                          <p:spTgt spid="7">
                                            <p:graphicEl>
                                              <a:dgm id="{F08A9E78-7BE9-42EF-9B9E-D16FE54E5CD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A27BE-68BF-C77F-73C4-716E013146AB}"/>
              </a:ext>
            </a:extLst>
          </p:cNvPr>
          <p:cNvSpPr>
            <a:spLocks noGrp="1"/>
          </p:cNvSpPr>
          <p:nvPr>
            <p:ph type="ctrTitle"/>
          </p:nvPr>
        </p:nvSpPr>
        <p:spPr>
          <a:xfrm>
            <a:off x="659089" y="1555668"/>
            <a:ext cx="5930348" cy="2396364"/>
          </a:xfrm>
        </p:spPr>
        <p:txBody>
          <a:bodyPr>
            <a:normAutofit fontScale="90000"/>
          </a:bodyPr>
          <a:lstStyle/>
          <a:p>
            <a:r>
              <a:rPr lang="en-GB" dirty="0"/>
              <a:t>Introducing…</a:t>
            </a:r>
            <a:br>
              <a:rPr lang="en-GB" dirty="0"/>
            </a:br>
            <a:br>
              <a:rPr lang="en-GB" dirty="0"/>
            </a:br>
            <a:r>
              <a:rPr lang="en-GB" dirty="0"/>
              <a:t>apprenticeReady</a:t>
            </a:r>
          </a:p>
        </p:txBody>
      </p:sp>
      <p:sp>
        <p:nvSpPr>
          <p:cNvPr id="3" name="Subtitle 2">
            <a:extLst>
              <a:ext uri="{FF2B5EF4-FFF2-40B4-BE49-F238E27FC236}">
                <a16:creationId xmlns:a16="http://schemas.microsoft.com/office/drawing/2014/main" id="{B1E253C4-7CFB-6969-4986-D07F26D2AB27}"/>
              </a:ext>
            </a:extLst>
          </p:cNvPr>
          <p:cNvSpPr txBox="1">
            <a:spLocks/>
          </p:cNvSpPr>
          <p:nvPr/>
        </p:nvSpPr>
        <p:spPr>
          <a:xfrm>
            <a:off x="659090" y="4285844"/>
            <a:ext cx="7475508" cy="1655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ysClr val="window" lastClr="FFFFFF"/>
                </a:solidFill>
                <a:effectLst/>
                <a:uLnTx/>
                <a:uFillTx/>
                <a:latin typeface="Calibri" panose="020F0502020204030204"/>
                <a:ea typeface="+mn-ea"/>
                <a:cs typeface="+mn-cs"/>
              </a:rPr>
              <a:t>Your one stop shop for all your apprenticeship knowledge, guidance, hints &amp; tips!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8711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D4E63-B942-BE53-8F23-D0FAC57C38F1}"/>
              </a:ext>
            </a:extLst>
          </p:cNvPr>
          <p:cNvSpPr>
            <a:spLocks noGrp="1"/>
          </p:cNvSpPr>
          <p:nvPr>
            <p:ph type="title"/>
          </p:nvPr>
        </p:nvSpPr>
        <p:spPr/>
        <p:txBody>
          <a:bodyPr>
            <a:normAutofit fontScale="90000"/>
          </a:bodyPr>
          <a:lstStyle/>
          <a:p>
            <a:r>
              <a:rPr lang="en-GB" dirty="0"/>
              <a:t>Get apprenticeReady!</a:t>
            </a:r>
          </a:p>
        </p:txBody>
      </p:sp>
      <p:sp>
        <p:nvSpPr>
          <p:cNvPr id="5" name="Text Placeholder 2">
            <a:extLst>
              <a:ext uri="{FF2B5EF4-FFF2-40B4-BE49-F238E27FC236}">
                <a16:creationId xmlns:a16="http://schemas.microsoft.com/office/drawing/2014/main" id="{8423D8A2-E161-F5DF-3064-7F13873038F2}"/>
              </a:ext>
            </a:extLst>
          </p:cNvPr>
          <p:cNvSpPr txBox="1">
            <a:spLocks/>
          </p:cNvSpPr>
          <p:nvPr/>
        </p:nvSpPr>
        <p:spPr>
          <a:xfrm>
            <a:off x="468312" y="2135622"/>
            <a:ext cx="2882900" cy="38021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rPr>
              <a:t>The North East Ambition website is the go-to hub for North East learners to understand key information about apprenticeship pathways to support your journey and hear from others about their experiences in the workplace.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err="1">
                <a:ln>
                  <a:noFill/>
                </a:ln>
                <a:solidFill>
                  <a:sysClr val="window" lastClr="FFFFFF"/>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apprenticeReadylearners</a:t>
            </a:r>
            <a:r>
              <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 - North East Ambition</a:t>
            </a:r>
            <a:endPar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7AE5FCB5-DE4E-0CBA-33D6-B4B2006FFF6C}"/>
              </a:ext>
            </a:extLst>
          </p:cNvPr>
          <p:cNvPicPr>
            <a:picLocks noChangeAspect="1"/>
          </p:cNvPicPr>
          <p:nvPr/>
        </p:nvPicPr>
        <p:blipFill>
          <a:blip r:embed="rId3"/>
          <a:stretch>
            <a:fillRect/>
          </a:stretch>
        </p:blipFill>
        <p:spPr>
          <a:xfrm>
            <a:off x="4523321" y="152204"/>
            <a:ext cx="7478673" cy="3276796"/>
          </a:xfrm>
          <a:prstGeom prst="rect">
            <a:avLst/>
          </a:prstGeom>
        </p:spPr>
      </p:pic>
      <p:sp>
        <p:nvSpPr>
          <p:cNvPr id="8" name="Text Placeholder 2">
            <a:extLst>
              <a:ext uri="{FF2B5EF4-FFF2-40B4-BE49-F238E27FC236}">
                <a16:creationId xmlns:a16="http://schemas.microsoft.com/office/drawing/2014/main" id="{1A6DBE9D-DBCB-A3D1-3E57-03AE10DF7825}"/>
              </a:ext>
            </a:extLst>
          </p:cNvPr>
          <p:cNvSpPr txBox="1">
            <a:spLocks/>
          </p:cNvSpPr>
          <p:nvPr/>
        </p:nvSpPr>
        <p:spPr>
          <a:xfrm>
            <a:off x="4523321" y="4036705"/>
            <a:ext cx="7478673" cy="210001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GB" u="sng" dirty="0">
                <a:solidFill>
                  <a:srgbClr val="00478A"/>
                </a:solidFill>
                <a:latin typeface="Aptos Display" panose="020B0004020202020204" pitchFamily="34" charset="0"/>
                <a:hlinkClick r:id="rId4"/>
              </a:rPr>
              <a:t>Hear from North East apprentices talking about the benefits of an apprenticeship.</a:t>
            </a:r>
            <a:endParaRPr lang="en-GB" dirty="0">
              <a:solidFill>
                <a:srgbClr val="4C4C4C"/>
              </a:solidFill>
              <a:latin typeface="Aptos Display" panose="020B0004020202020204" pitchFamily="34" charset="0"/>
            </a:endParaRPr>
          </a:p>
          <a:p>
            <a:pPr>
              <a:buFont typeface="Arial" panose="020B0604020202020204" pitchFamily="34" charset="0"/>
              <a:buChar char="•"/>
            </a:pPr>
            <a:r>
              <a:rPr lang="en-GB" dirty="0">
                <a:solidFill>
                  <a:srgbClr val="00478A"/>
                </a:solidFill>
                <a:latin typeface="Aptos Display" panose="020B0004020202020204" pitchFamily="34" charset="0"/>
                <a:hlinkClick r:id="rId5"/>
              </a:rPr>
              <a:t>Apprentice Callum shares five top reasons to do an apprenticeship.</a:t>
            </a:r>
            <a:endParaRPr lang="en-GB" dirty="0">
              <a:solidFill>
                <a:srgbClr val="4C4C4C"/>
              </a:solidFill>
              <a:latin typeface="Aptos Display" panose="020B0004020202020204" pitchFamily="34" charset="0"/>
            </a:endParaRPr>
          </a:p>
          <a:p>
            <a:pPr>
              <a:buFont typeface="Arial" panose="020B0604020202020204" pitchFamily="34" charset="0"/>
              <a:buChar char="•"/>
            </a:pPr>
            <a:r>
              <a:rPr lang="en-GB" u="sng" dirty="0">
                <a:solidFill>
                  <a:srgbClr val="00478A"/>
                </a:solidFill>
                <a:latin typeface="Aptos Display" panose="020B0004020202020204" pitchFamily="34" charset="0"/>
                <a:hlinkClick r:id="rId6"/>
              </a:rPr>
              <a:t>Apprentice Jess shares five top reasons to do an apprenticeship.</a:t>
            </a:r>
            <a:endParaRPr lang="en-GB" dirty="0">
              <a:solidFill>
                <a:srgbClr val="4C4C4C"/>
              </a:solidFill>
              <a:latin typeface="Aptos Display" panose="020B0004020202020204" pitchFamily="34" charset="0"/>
            </a:endParaRPr>
          </a:p>
          <a:p>
            <a:pPr>
              <a:buFont typeface="Arial" panose="020B0604020202020204" pitchFamily="34" charset="0"/>
              <a:buChar char="•"/>
            </a:pPr>
            <a:r>
              <a:rPr lang="en-GB" u="sng" dirty="0">
                <a:solidFill>
                  <a:srgbClr val="00478A"/>
                </a:solidFill>
                <a:latin typeface="Aptos Display" panose="020B0004020202020204" pitchFamily="34" charset="0"/>
                <a:hlinkClick r:id="rId7"/>
              </a:rPr>
              <a:t>Watch an interview with Matthew, a Quantity Surveyor Apprentice at Absolute Civil Engineering </a:t>
            </a:r>
            <a:endParaRPr lang="en-GB" dirty="0">
              <a:solidFill>
                <a:srgbClr val="4C4C4C"/>
              </a:solidFill>
              <a:latin typeface="Aptos Display" panose="020B0004020202020204" pitchFamily="34" charset="0"/>
            </a:endParaRPr>
          </a:p>
        </p:txBody>
      </p:sp>
    </p:spTree>
    <p:extLst>
      <p:ext uri="{BB962C8B-B14F-4D97-AF65-F5344CB8AC3E}">
        <p14:creationId xmlns:p14="http://schemas.microsoft.com/office/powerpoint/2010/main" val="2659907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CC8D-616D-014E-F0D8-A537CD002579}"/>
              </a:ext>
            </a:extLst>
          </p:cNvPr>
          <p:cNvSpPr>
            <a:spLocks noGrp="1"/>
          </p:cNvSpPr>
          <p:nvPr>
            <p:ph type="title"/>
          </p:nvPr>
        </p:nvSpPr>
        <p:spPr/>
        <p:txBody>
          <a:bodyPr>
            <a:normAutofit fontScale="90000"/>
          </a:bodyPr>
          <a:lstStyle/>
          <a:p>
            <a:r>
              <a:rPr lang="en-GB" dirty="0"/>
              <a:t>Work full time;</a:t>
            </a:r>
            <a:br>
              <a:rPr lang="en-GB" dirty="0"/>
            </a:br>
            <a:r>
              <a:rPr lang="en-GB" dirty="0"/>
              <a:t>Study part time.</a:t>
            </a:r>
          </a:p>
        </p:txBody>
      </p:sp>
      <p:pic>
        <p:nvPicPr>
          <p:cNvPr id="6" name="Picture 5">
            <a:extLst>
              <a:ext uri="{FF2B5EF4-FFF2-40B4-BE49-F238E27FC236}">
                <a16:creationId xmlns:a16="http://schemas.microsoft.com/office/drawing/2014/main" id="{678F71F0-55E9-0692-B809-3AD3724766A7}"/>
              </a:ext>
            </a:extLst>
          </p:cNvPr>
          <p:cNvPicPr>
            <a:picLocks noChangeAspect="1"/>
          </p:cNvPicPr>
          <p:nvPr/>
        </p:nvPicPr>
        <p:blipFill>
          <a:blip r:embed="rId3"/>
          <a:stretch>
            <a:fillRect/>
          </a:stretch>
        </p:blipFill>
        <p:spPr>
          <a:xfrm>
            <a:off x="4528999" y="636790"/>
            <a:ext cx="7584081" cy="5584420"/>
          </a:xfrm>
          <a:prstGeom prst="rect">
            <a:avLst/>
          </a:prstGeom>
        </p:spPr>
      </p:pic>
    </p:spTree>
    <p:extLst>
      <p:ext uri="{BB962C8B-B14F-4D97-AF65-F5344CB8AC3E}">
        <p14:creationId xmlns:p14="http://schemas.microsoft.com/office/powerpoint/2010/main" val="1606837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DBE08-2450-BAF2-0129-84E890CED0C6}"/>
              </a:ext>
            </a:extLst>
          </p:cNvPr>
          <p:cNvSpPr>
            <a:spLocks noGrp="1"/>
          </p:cNvSpPr>
          <p:nvPr>
            <p:ph type="title"/>
          </p:nvPr>
        </p:nvSpPr>
        <p:spPr/>
        <p:txBody>
          <a:bodyPr>
            <a:normAutofit fontScale="90000"/>
          </a:bodyPr>
          <a:lstStyle/>
          <a:p>
            <a:r>
              <a:rPr lang="en-GB" dirty="0"/>
              <a:t>Giving yourself the edge!</a:t>
            </a:r>
          </a:p>
        </p:txBody>
      </p:sp>
      <p:sp>
        <p:nvSpPr>
          <p:cNvPr id="5" name="Text Placeholder 3">
            <a:extLst>
              <a:ext uri="{FF2B5EF4-FFF2-40B4-BE49-F238E27FC236}">
                <a16:creationId xmlns:a16="http://schemas.microsoft.com/office/drawing/2014/main" id="{CA9697EC-B541-E2E6-FF16-58147E52AC59}"/>
              </a:ext>
            </a:extLst>
          </p:cNvPr>
          <p:cNvSpPr txBox="1">
            <a:spLocks/>
          </p:cNvSpPr>
          <p:nvPr/>
        </p:nvSpPr>
        <p:spPr>
          <a:xfrm>
            <a:off x="727237" y="2162072"/>
            <a:ext cx="2882900" cy="38021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ptos" panose="020B0004020202020204" pitchFamily="34" charset="0"/>
              </a:rPr>
              <a:t>There are four main things you can do to help yourself on the journey to finding an apprenticeship.</a:t>
            </a:r>
          </a:p>
          <a:p>
            <a:endParaRPr lang="en-GB">
              <a:latin typeface="Aptos" panose="020B0004020202020204" pitchFamily="34" charset="0"/>
            </a:endParaRPr>
          </a:p>
          <a:p>
            <a:r>
              <a:rPr lang="en-GB">
                <a:latin typeface="Aptos" panose="020B0004020202020204" pitchFamily="34" charset="0"/>
              </a:rPr>
              <a:t>Take a look at each one opposite and see if one or more appeal to you.</a:t>
            </a:r>
          </a:p>
          <a:p>
            <a:endParaRPr lang="en-GB">
              <a:latin typeface="Aptos" panose="020B0004020202020204" pitchFamily="34" charset="0"/>
            </a:endParaRPr>
          </a:p>
          <a:p>
            <a:r>
              <a:rPr lang="en-GB">
                <a:latin typeface="Aptos" panose="020B0004020202020204" pitchFamily="34" charset="0"/>
              </a:rPr>
              <a:t>Perhaps you are doing them already?</a:t>
            </a:r>
            <a:endParaRPr lang="en-GB" dirty="0">
              <a:latin typeface="Aptos" panose="020B0004020202020204" pitchFamily="34" charset="0"/>
            </a:endParaRPr>
          </a:p>
        </p:txBody>
      </p:sp>
      <p:pic>
        <p:nvPicPr>
          <p:cNvPr id="7" name="Picture 6">
            <a:extLst>
              <a:ext uri="{FF2B5EF4-FFF2-40B4-BE49-F238E27FC236}">
                <a16:creationId xmlns:a16="http://schemas.microsoft.com/office/drawing/2014/main" id="{EA336CE6-E085-6DE9-3348-0C1C71629C46}"/>
              </a:ext>
            </a:extLst>
          </p:cNvPr>
          <p:cNvPicPr>
            <a:picLocks noChangeAspect="1"/>
          </p:cNvPicPr>
          <p:nvPr/>
        </p:nvPicPr>
        <p:blipFill>
          <a:blip r:embed="rId3"/>
          <a:stretch>
            <a:fillRect/>
          </a:stretch>
        </p:blipFill>
        <p:spPr>
          <a:xfrm>
            <a:off x="4496231" y="724177"/>
            <a:ext cx="7407282" cy="5029636"/>
          </a:xfrm>
          <a:prstGeom prst="rect">
            <a:avLst/>
          </a:prstGeom>
        </p:spPr>
      </p:pic>
    </p:spTree>
    <p:extLst>
      <p:ext uri="{BB962C8B-B14F-4D97-AF65-F5344CB8AC3E}">
        <p14:creationId xmlns:p14="http://schemas.microsoft.com/office/powerpoint/2010/main" val="2490362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677E1-FF58-27C8-7584-4FA33C7CD6BF}"/>
              </a:ext>
            </a:extLst>
          </p:cNvPr>
          <p:cNvSpPr>
            <a:spLocks noGrp="1"/>
          </p:cNvSpPr>
          <p:nvPr>
            <p:ph type="title"/>
          </p:nvPr>
        </p:nvSpPr>
        <p:spPr>
          <a:xfrm>
            <a:off x="288487" y="1253484"/>
            <a:ext cx="3760400" cy="659476"/>
          </a:xfrm>
        </p:spPr>
        <p:txBody>
          <a:bodyPr/>
          <a:lstStyle/>
          <a:p>
            <a:r>
              <a:rPr lang="en-GB" dirty="0"/>
              <a:t>Why volunteer?</a:t>
            </a:r>
          </a:p>
        </p:txBody>
      </p:sp>
      <p:sp>
        <p:nvSpPr>
          <p:cNvPr id="5" name="Text Placeholder 2">
            <a:extLst>
              <a:ext uri="{FF2B5EF4-FFF2-40B4-BE49-F238E27FC236}">
                <a16:creationId xmlns:a16="http://schemas.microsoft.com/office/drawing/2014/main" id="{353DADA3-B1EE-D63E-7A24-1E5B08613387}"/>
              </a:ext>
            </a:extLst>
          </p:cNvPr>
          <p:cNvSpPr txBox="1">
            <a:spLocks/>
          </p:cNvSpPr>
          <p:nvPr/>
        </p:nvSpPr>
        <p:spPr>
          <a:xfrm>
            <a:off x="727237" y="1912960"/>
            <a:ext cx="2882900" cy="38021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ptos" panose="020B0004020202020204" pitchFamily="34" charset="0"/>
              </a:rPr>
              <a:t>We all know that volunteering helps the people you volunteer for, but it can also help YOU!</a:t>
            </a:r>
          </a:p>
          <a:p>
            <a:endParaRPr lang="en-GB" dirty="0">
              <a:latin typeface="Aptos" panose="020B0004020202020204" pitchFamily="34" charset="0"/>
            </a:endParaRPr>
          </a:p>
          <a:p>
            <a:r>
              <a:rPr lang="en-GB" dirty="0">
                <a:latin typeface="Aptos" panose="020B0004020202020204" pitchFamily="34" charset="0"/>
              </a:rPr>
              <a:t>You don’t need to volunteer all day, every day; what is important is making a regular commitment, for example, helping at a care home every Thursday afternoon when activities take place.</a:t>
            </a:r>
          </a:p>
        </p:txBody>
      </p:sp>
      <p:pic>
        <p:nvPicPr>
          <p:cNvPr id="7" name="Picture 6">
            <a:extLst>
              <a:ext uri="{FF2B5EF4-FFF2-40B4-BE49-F238E27FC236}">
                <a16:creationId xmlns:a16="http://schemas.microsoft.com/office/drawing/2014/main" id="{2CCC43E1-A901-492D-A88A-00A2562ABD4B}"/>
              </a:ext>
            </a:extLst>
          </p:cNvPr>
          <p:cNvPicPr>
            <a:picLocks noChangeAspect="1"/>
          </p:cNvPicPr>
          <p:nvPr/>
        </p:nvPicPr>
        <p:blipFill>
          <a:blip r:embed="rId3"/>
          <a:stretch>
            <a:fillRect/>
          </a:stretch>
        </p:blipFill>
        <p:spPr>
          <a:xfrm>
            <a:off x="2801006" y="247557"/>
            <a:ext cx="1426588" cy="1005927"/>
          </a:xfrm>
          <a:prstGeom prst="rect">
            <a:avLst/>
          </a:prstGeom>
        </p:spPr>
      </p:pic>
      <p:pic>
        <p:nvPicPr>
          <p:cNvPr id="8" name="Online Media 6" title="What are the benefits for the volunteer?">
            <a:hlinkClick r:id="" action="ppaction://media"/>
            <a:extLst>
              <a:ext uri="{FF2B5EF4-FFF2-40B4-BE49-F238E27FC236}">
                <a16:creationId xmlns:a16="http://schemas.microsoft.com/office/drawing/2014/main" id="{4680D3A6-937E-1210-E2AD-DD249DDC1352}"/>
              </a:ext>
            </a:extLst>
          </p:cNvPr>
          <p:cNvPicPr>
            <a:picLocks noRot="1" noChangeAspect="1"/>
          </p:cNvPicPr>
          <p:nvPr>
            <a:videoFile r:link="rId1"/>
          </p:nvPr>
        </p:nvPicPr>
        <p:blipFill>
          <a:blip r:embed="rId4"/>
          <a:stretch>
            <a:fillRect/>
          </a:stretch>
        </p:blipFill>
        <p:spPr>
          <a:xfrm>
            <a:off x="4821382" y="1451955"/>
            <a:ext cx="6998388" cy="3954089"/>
          </a:xfrm>
          <a:prstGeom prst="rect">
            <a:avLst/>
          </a:prstGeom>
        </p:spPr>
      </p:pic>
    </p:spTree>
    <p:extLst>
      <p:ext uri="{BB962C8B-B14F-4D97-AF65-F5344CB8AC3E}">
        <p14:creationId xmlns:p14="http://schemas.microsoft.com/office/powerpoint/2010/main" val="394087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88675-16D0-3519-AF7A-3B77BA061F02}"/>
              </a:ext>
            </a:extLst>
          </p:cNvPr>
          <p:cNvSpPr>
            <a:spLocks noGrp="1"/>
          </p:cNvSpPr>
          <p:nvPr>
            <p:ph type="title"/>
          </p:nvPr>
        </p:nvSpPr>
        <p:spPr/>
        <p:txBody>
          <a:bodyPr>
            <a:normAutofit fontScale="90000"/>
          </a:bodyPr>
          <a:lstStyle/>
          <a:p>
            <a:r>
              <a:rPr lang="en-GB" dirty="0"/>
              <a:t>Why do work experience?</a:t>
            </a:r>
          </a:p>
        </p:txBody>
      </p:sp>
      <p:sp>
        <p:nvSpPr>
          <p:cNvPr id="5" name="Text Placeholder 2">
            <a:extLst>
              <a:ext uri="{FF2B5EF4-FFF2-40B4-BE49-F238E27FC236}">
                <a16:creationId xmlns:a16="http://schemas.microsoft.com/office/drawing/2014/main" id="{62DED50B-388C-14B2-5E18-B9EF9ADAEBE3}"/>
              </a:ext>
            </a:extLst>
          </p:cNvPr>
          <p:cNvSpPr txBox="1">
            <a:spLocks/>
          </p:cNvSpPr>
          <p:nvPr/>
        </p:nvSpPr>
        <p:spPr>
          <a:xfrm>
            <a:off x="727237" y="2387830"/>
            <a:ext cx="2882900" cy="38021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ptos" panose="020B0004020202020204" pitchFamily="34" charset="0"/>
              </a:rPr>
              <a:t>Miranda gives 3 reasons why work experience is so important.</a:t>
            </a:r>
          </a:p>
          <a:p>
            <a:endParaRPr lang="en-GB">
              <a:latin typeface="Aptos" panose="020B0004020202020204" pitchFamily="34" charset="0"/>
            </a:endParaRPr>
          </a:p>
          <a:p>
            <a:r>
              <a:rPr lang="en-GB">
                <a:latin typeface="Aptos" panose="020B0004020202020204" pitchFamily="34" charset="0"/>
              </a:rPr>
              <a:t>Remember this can be structured in many ways: one day a week for a couple of months, one full week, or even just a day’s work shadowing.</a:t>
            </a:r>
            <a:endParaRPr lang="en-GB" dirty="0">
              <a:latin typeface="Aptos" panose="020B0004020202020204" pitchFamily="34" charset="0"/>
            </a:endParaRPr>
          </a:p>
        </p:txBody>
      </p:sp>
      <p:pic>
        <p:nvPicPr>
          <p:cNvPr id="7" name="Picture 6">
            <a:extLst>
              <a:ext uri="{FF2B5EF4-FFF2-40B4-BE49-F238E27FC236}">
                <a16:creationId xmlns:a16="http://schemas.microsoft.com/office/drawing/2014/main" id="{1047DF49-2C26-1417-F65A-0C03F98DF1C0}"/>
              </a:ext>
            </a:extLst>
          </p:cNvPr>
          <p:cNvPicPr>
            <a:picLocks noChangeAspect="1"/>
          </p:cNvPicPr>
          <p:nvPr/>
        </p:nvPicPr>
        <p:blipFill>
          <a:blip r:embed="rId3"/>
          <a:stretch>
            <a:fillRect/>
          </a:stretch>
        </p:blipFill>
        <p:spPr>
          <a:xfrm>
            <a:off x="2812115" y="1140985"/>
            <a:ext cx="938865" cy="914479"/>
          </a:xfrm>
          <a:prstGeom prst="rect">
            <a:avLst/>
          </a:prstGeom>
        </p:spPr>
      </p:pic>
      <p:pic>
        <p:nvPicPr>
          <p:cNvPr id="8" name="Online Media 4" title="Why do work experience?">
            <a:hlinkClick r:id="" action="ppaction://media"/>
            <a:extLst>
              <a:ext uri="{FF2B5EF4-FFF2-40B4-BE49-F238E27FC236}">
                <a16:creationId xmlns:a16="http://schemas.microsoft.com/office/drawing/2014/main" id="{FF91DB77-2EC7-86D9-43DA-E17965255D09}"/>
              </a:ext>
            </a:extLst>
          </p:cNvPr>
          <p:cNvPicPr>
            <a:picLocks noRot="1" noChangeAspect="1"/>
          </p:cNvPicPr>
          <p:nvPr>
            <a:videoFile r:link="rId1"/>
          </p:nvPr>
        </p:nvPicPr>
        <p:blipFill>
          <a:blip r:embed="rId4"/>
          <a:stretch>
            <a:fillRect/>
          </a:stretch>
        </p:blipFill>
        <p:spPr>
          <a:xfrm>
            <a:off x="4868883" y="1493613"/>
            <a:ext cx="6850928" cy="3870774"/>
          </a:xfrm>
          <a:prstGeom prst="rect">
            <a:avLst/>
          </a:prstGeom>
        </p:spPr>
      </p:pic>
    </p:spTree>
    <p:extLst>
      <p:ext uri="{BB962C8B-B14F-4D97-AF65-F5344CB8AC3E}">
        <p14:creationId xmlns:p14="http://schemas.microsoft.com/office/powerpoint/2010/main" val="24783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p:cMediaNode vol="80000">
                <p:cTn id="12" fill="hold" display="0">
                  <p:stCondLst>
                    <p:cond delay="indefinite"/>
                  </p:stCondLst>
                </p:cTn>
                <p:tgtEl>
                  <p:spTgt spid="8"/>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E5243-C469-4999-F11E-634BBC5C9E8F}"/>
              </a:ext>
            </a:extLst>
          </p:cNvPr>
          <p:cNvSpPr>
            <a:spLocks noGrp="1"/>
          </p:cNvSpPr>
          <p:nvPr>
            <p:ph type="title"/>
          </p:nvPr>
        </p:nvSpPr>
        <p:spPr>
          <a:xfrm>
            <a:off x="532262" y="1265877"/>
            <a:ext cx="10013025" cy="587875"/>
          </a:xfrm>
        </p:spPr>
        <p:txBody>
          <a:bodyPr>
            <a:normAutofit fontScale="90000"/>
          </a:bodyPr>
          <a:lstStyle/>
          <a:p>
            <a:r>
              <a:rPr lang="en-GB" dirty="0"/>
              <a:t>How to explore and apply for apprenticeships</a:t>
            </a:r>
          </a:p>
        </p:txBody>
      </p:sp>
      <p:pic>
        <p:nvPicPr>
          <p:cNvPr id="3" name="Picture 2" descr="A screenshot of a web page&#10;&#10;Description automatically generated">
            <a:extLst>
              <a:ext uri="{FF2B5EF4-FFF2-40B4-BE49-F238E27FC236}">
                <a16:creationId xmlns:a16="http://schemas.microsoft.com/office/drawing/2014/main" id="{AAA82D31-2FE2-2D67-BB62-920ECED1CF4D}"/>
              </a:ext>
            </a:extLst>
          </p:cNvPr>
          <p:cNvPicPr>
            <a:picLocks noChangeAspect="1"/>
          </p:cNvPicPr>
          <p:nvPr/>
        </p:nvPicPr>
        <p:blipFill>
          <a:blip r:embed="rId2"/>
          <a:stretch>
            <a:fillRect/>
          </a:stretch>
        </p:blipFill>
        <p:spPr>
          <a:xfrm>
            <a:off x="6187794" y="1948732"/>
            <a:ext cx="5366895" cy="4379385"/>
          </a:xfrm>
          <a:prstGeom prst="rect">
            <a:avLst/>
          </a:prstGeom>
        </p:spPr>
      </p:pic>
      <p:sp>
        <p:nvSpPr>
          <p:cNvPr id="4" name="Content Placeholder 1">
            <a:extLst>
              <a:ext uri="{FF2B5EF4-FFF2-40B4-BE49-F238E27FC236}">
                <a16:creationId xmlns:a16="http://schemas.microsoft.com/office/drawing/2014/main" id="{EED5DFAF-9462-58D9-CB11-3E37678B19CA}"/>
              </a:ext>
            </a:extLst>
          </p:cNvPr>
          <p:cNvSpPr txBox="1">
            <a:spLocks/>
          </p:cNvSpPr>
          <p:nvPr/>
        </p:nvSpPr>
        <p:spPr>
          <a:xfrm>
            <a:off x="637311" y="2195560"/>
            <a:ext cx="5619945" cy="495701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812990"/>
              </a:buClr>
              <a:buFont typeface="Arial" panose="020B0604020202020204" pitchFamily="34" charset="0"/>
              <a:buNone/>
            </a:pPr>
            <a:r>
              <a:rPr lang="en-GB" sz="2400" dirty="0">
                <a:solidFill>
                  <a:prstClr val="black"/>
                </a:solidFill>
                <a:latin typeface="Aptos Display" panose="020B0004020202020204" pitchFamily="34" charset="0"/>
              </a:rPr>
              <a:t>You can use the UCAS Hub to;</a:t>
            </a:r>
          </a:p>
          <a:p>
            <a:pPr marL="0" indent="0">
              <a:buClr>
                <a:srgbClr val="812990"/>
              </a:buClr>
              <a:buFont typeface="Arial" panose="020B0604020202020204" pitchFamily="34" charset="0"/>
              <a:buNone/>
            </a:pPr>
            <a:endParaRPr lang="en-GB" sz="2400" dirty="0">
              <a:solidFill>
                <a:prstClr val="black"/>
              </a:solidFill>
              <a:latin typeface="Aptos Display" panose="020B0004020202020204" pitchFamily="34" charset="0"/>
            </a:endParaRPr>
          </a:p>
          <a:p>
            <a:pPr>
              <a:buClr>
                <a:prstClr val="black"/>
              </a:buClr>
              <a:buFont typeface="Wingdings" panose="05000000000000000000" pitchFamily="2" charset="2"/>
              <a:buChar char="ü"/>
            </a:pPr>
            <a:r>
              <a:rPr lang="en-GB" sz="2400" dirty="0">
                <a:solidFill>
                  <a:prstClr val="black"/>
                </a:solidFill>
                <a:latin typeface="Aptos Display" panose="020B0004020202020204" pitchFamily="34" charset="0"/>
              </a:rPr>
              <a:t>explore industries, employers, locations, careers and jobs;</a:t>
            </a:r>
          </a:p>
          <a:p>
            <a:pPr>
              <a:buClr>
                <a:prstClr val="black"/>
              </a:buClr>
              <a:buFont typeface="Wingdings" panose="05000000000000000000" pitchFamily="2" charset="2"/>
              <a:buChar char="ü"/>
            </a:pPr>
            <a:r>
              <a:rPr lang="en-GB" sz="2400" dirty="0">
                <a:solidFill>
                  <a:prstClr val="black"/>
                </a:solidFill>
                <a:latin typeface="Aptos Display" panose="020B0004020202020204" pitchFamily="34" charset="0"/>
              </a:rPr>
              <a:t>shortlist your favourites;</a:t>
            </a:r>
          </a:p>
          <a:p>
            <a:pPr>
              <a:buClr>
                <a:prstClr val="black"/>
              </a:buClr>
              <a:buFont typeface="Wingdings" panose="05000000000000000000" pitchFamily="2" charset="2"/>
              <a:buChar char="ü"/>
            </a:pPr>
            <a:r>
              <a:rPr lang="en-GB" sz="2400" dirty="0">
                <a:solidFill>
                  <a:prstClr val="black"/>
                </a:solidFill>
                <a:latin typeface="Aptos Display" panose="020B0004020202020204" pitchFamily="34" charset="0"/>
              </a:rPr>
              <a:t>find out where to start;</a:t>
            </a:r>
          </a:p>
          <a:p>
            <a:pPr>
              <a:buClr>
                <a:prstClr val="black"/>
              </a:buClr>
              <a:buFont typeface="Wingdings" panose="05000000000000000000" pitchFamily="2" charset="2"/>
              <a:buChar char="ü"/>
            </a:pPr>
            <a:r>
              <a:rPr lang="en-GB" sz="2400" dirty="0">
                <a:solidFill>
                  <a:prstClr val="black"/>
                </a:solidFill>
                <a:latin typeface="Aptos Display" panose="020B0004020202020204" pitchFamily="34" charset="0"/>
              </a:rPr>
              <a:t>find out how to apply.</a:t>
            </a:r>
          </a:p>
        </p:txBody>
      </p:sp>
    </p:spTree>
    <p:extLst>
      <p:ext uri="{BB962C8B-B14F-4D97-AF65-F5344CB8AC3E}">
        <p14:creationId xmlns:p14="http://schemas.microsoft.com/office/powerpoint/2010/main" val="1718329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E3F6-C695-C77E-949A-A72963C4B252}"/>
              </a:ext>
            </a:extLst>
          </p:cNvPr>
          <p:cNvSpPr>
            <a:spLocks noGrp="1"/>
          </p:cNvSpPr>
          <p:nvPr>
            <p:ph type="title"/>
          </p:nvPr>
        </p:nvSpPr>
        <p:spPr>
          <a:xfrm>
            <a:off x="828276" y="1989866"/>
            <a:ext cx="2484069" cy="587875"/>
          </a:xfrm>
        </p:spPr>
        <p:txBody>
          <a:bodyPr>
            <a:normAutofit fontScale="90000"/>
          </a:bodyPr>
          <a:lstStyle/>
          <a:p>
            <a:r>
              <a:rPr lang="en-GB" dirty="0"/>
              <a:t>Register for Smart Alerts</a:t>
            </a:r>
          </a:p>
        </p:txBody>
      </p:sp>
      <p:sp>
        <p:nvSpPr>
          <p:cNvPr id="5" name="Content Placeholder 1">
            <a:extLst>
              <a:ext uri="{FF2B5EF4-FFF2-40B4-BE49-F238E27FC236}">
                <a16:creationId xmlns:a16="http://schemas.microsoft.com/office/drawing/2014/main" id="{5C5B2AED-E979-880E-15CA-5CF03FC30ED1}"/>
              </a:ext>
            </a:extLst>
          </p:cNvPr>
          <p:cNvSpPr txBox="1">
            <a:spLocks/>
          </p:cNvSpPr>
          <p:nvPr/>
        </p:nvSpPr>
        <p:spPr>
          <a:xfrm>
            <a:off x="828276" y="3325500"/>
            <a:ext cx="2873257" cy="22390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100" dirty="0">
                <a:latin typeface="Aptos Display" panose="020B0004020202020204" pitchFamily="34" charset="0"/>
              </a:rPr>
              <a:t>Smart alerts are a new matching service offered by UCAS.</a:t>
            </a:r>
          </a:p>
          <a:p>
            <a:pPr marL="0" indent="0">
              <a:buFont typeface="Arial" panose="020B0604020202020204" pitchFamily="34" charset="0"/>
              <a:buNone/>
            </a:pPr>
            <a:r>
              <a:rPr lang="en-GB" sz="2100" dirty="0">
                <a:latin typeface="Aptos Display" panose="020B0004020202020204" pitchFamily="34" charset="0"/>
              </a:rPr>
              <a:t>The service enables participants to be matched to regional vacancies.</a:t>
            </a:r>
          </a:p>
        </p:txBody>
      </p:sp>
      <p:grpSp>
        <p:nvGrpSpPr>
          <p:cNvPr id="6" name="Group 5">
            <a:extLst>
              <a:ext uri="{FF2B5EF4-FFF2-40B4-BE49-F238E27FC236}">
                <a16:creationId xmlns:a16="http://schemas.microsoft.com/office/drawing/2014/main" id="{54C62B3E-0C88-659A-09F8-60C7C8927B1A}"/>
              </a:ext>
            </a:extLst>
          </p:cNvPr>
          <p:cNvGrpSpPr/>
          <p:nvPr/>
        </p:nvGrpSpPr>
        <p:grpSpPr>
          <a:xfrm>
            <a:off x="9482669" y="2161699"/>
            <a:ext cx="2636763" cy="3790776"/>
            <a:chOff x="9482669" y="2161699"/>
            <a:chExt cx="2636763" cy="3790776"/>
          </a:xfrm>
        </p:grpSpPr>
        <p:sp>
          <p:nvSpPr>
            <p:cNvPr id="7" name="Rectangle 6">
              <a:extLst>
                <a:ext uri="{FF2B5EF4-FFF2-40B4-BE49-F238E27FC236}">
                  <a16:creationId xmlns:a16="http://schemas.microsoft.com/office/drawing/2014/main" id="{76A1E307-62C4-5A70-3F36-A390D138ABBA}"/>
                </a:ext>
                <a:ext uri="{C183D7F6-B498-43B3-948B-1728B52AA6E4}">
                  <adec:decorative xmlns:adec="http://schemas.microsoft.com/office/drawing/2017/decorative" val="1"/>
                </a:ext>
              </a:extLst>
            </p:cNvPr>
            <p:cNvSpPr/>
            <p:nvPr/>
          </p:nvSpPr>
          <p:spPr>
            <a:xfrm>
              <a:off x="9495827" y="3036545"/>
              <a:ext cx="2623605" cy="1839279"/>
            </a:xfrm>
            <a:prstGeom prst="rect">
              <a:avLst/>
            </a:prstGeom>
            <a:noFill/>
            <a:ln w="25400" cap="sq" cmpd="sng" algn="ctr">
              <a:solidFill>
                <a:srgbClr val="00AEEF"/>
              </a:solidFill>
              <a:prstDash val="solid"/>
              <a:miter lim="800000"/>
            </a:ln>
            <a:effectLst/>
          </p:spPr>
          <p:txBody>
            <a:bodyPr rtlCol="0" anchor="ctr"/>
            <a:lstStyle/>
            <a:p>
              <a:pPr marL="0" marR="0" lvl="0" indent="0" algn="ctr" defTabSz="63988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ptos Display" panose="020B0004020202020204" pitchFamily="34" charset="0"/>
                <a:ea typeface="+mn-ea"/>
                <a:cs typeface="+mn-cs"/>
              </a:endParaRPr>
            </a:p>
          </p:txBody>
        </p:sp>
        <p:sp>
          <p:nvSpPr>
            <p:cNvPr id="8" name="Arrow: Chevron 33">
              <a:extLst>
                <a:ext uri="{FF2B5EF4-FFF2-40B4-BE49-F238E27FC236}">
                  <a16:creationId xmlns:a16="http://schemas.microsoft.com/office/drawing/2014/main" id="{DD5EE418-868B-B001-54B4-538FA0B96E62}"/>
                </a:ext>
                <a:ext uri="{C183D7F6-B498-43B3-948B-1728B52AA6E4}">
                  <adec:decorative xmlns:adec="http://schemas.microsoft.com/office/drawing/2017/decorative" val="1"/>
                </a:ext>
              </a:extLst>
            </p:cNvPr>
            <p:cNvSpPr/>
            <p:nvPr/>
          </p:nvSpPr>
          <p:spPr>
            <a:xfrm rot="5400000">
              <a:off x="9601238" y="2051597"/>
              <a:ext cx="293215" cy="513420"/>
            </a:xfrm>
            <a:prstGeom prst="chevron">
              <a:avLst/>
            </a:prstGeom>
            <a:solidFill>
              <a:srgbClr val="132433"/>
            </a:solidFill>
            <a:ln>
              <a:noFill/>
            </a:ln>
            <a:effectLst/>
          </p:spPr>
          <p:txBody>
            <a:bodyPr rtlCol="0" anchor="ctr"/>
            <a:lstStyle/>
            <a:p>
              <a:pPr marL="0" marR="0" lvl="0" indent="0" algn="ctr" defTabSz="63988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32433"/>
                </a:solidFill>
                <a:effectLst/>
                <a:uLnTx/>
                <a:uFillTx/>
                <a:latin typeface="Aptos Display" panose="020B0004020202020204" pitchFamily="34" charset="0"/>
                <a:ea typeface="+mn-ea"/>
                <a:cs typeface="+mn-cs"/>
              </a:endParaRPr>
            </a:p>
          </p:txBody>
        </p:sp>
        <p:sp>
          <p:nvSpPr>
            <p:cNvPr id="9" name="TextBox 8">
              <a:extLst>
                <a:ext uri="{FF2B5EF4-FFF2-40B4-BE49-F238E27FC236}">
                  <a16:creationId xmlns:a16="http://schemas.microsoft.com/office/drawing/2014/main" id="{78774268-9970-5D19-009F-2809968B756E}"/>
                </a:ext>
              </a:extLst>
            </p:cNvPr>
            <p:cNvSpPr txBox="1"/>
            <p:nvPr/>
          </p:nvSpPr>
          <p:spPr>
            <a:xfrm>
              <a:off x="9491134" y="5121478"/>
              <a:ext cx="2623605" cy="830997"/>
            </a:xfrm>
            <a:prstGeom prst="rect">
              <a:avLst/>
            </a:prstGeom>
            <a:noFill/>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If this matches an employer’s search criteria, then you are invited to apply.</a:t>
              </a:r>
            </a:p>
          </p:txBody>
        </p:sp>
        <p:sp>
          <p:nvSpPr>
            <p:cNvPr id="10" name="TextBox 9">
              <a:extLst>
                <a:ext uri="{FF2B5EF4-FFF2-40B4-BE49-F238E27FC236}">
                  <a16:creationId xmlns:a16="http://schemas.microsoft.com/office/drawing/2014/main" id="{8FEB0B8E-6C8B-E18C-323E-097F7F6B4C73}"/>
                </a:ext>
              </a:extLst>
            </p:cNvPr>
            <p:cNvSpPr txBox="1"/>
            <p:nvPr/>
          </p:nvSpPr>
          <p:spPr>
            <a:xfrm>
              <a:off x="9482669" y="2577741"/>
              <a:ext cx="2636760" cy="338554"/>
            </a:xfrm>
            <a:prstGeom prst="rect">
              <a:avLst/>
            </a:prstGeom>
            <a:solidFill>
              <a:srgbClr val="00AEEF">
                <a:alpha val="35191"/>
              </a:srgbClr>
            </a:solidFill>
            <a:ln w="25400">
              <a:solidFill>
                <a:srgbClr val="00AEEF"/>
              </a:solidFill>
              <a:miter lim="800000"/>
            </a:ln>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Matching</a:t>
              </a:r>
            </a:p>
          </p:txBody>
        </p:sp>
        <p:pic>
          <p:nvPicPr>
            <p:cNvPr id="11" name="Graphic 10" descr="Alarm Ringing with solid fill">
              <a:extLst>
                <a:ext uri="{FF2B5EF4-FFF2-40B4-BE49-F238E27FC236}">
                  <a16:creationId xmlns:a16="http://schemas.microsoft.com/office/drawing/2014/main" id="{B78DA5CA-FCFA-960C-17C6-3DF42ABBF2F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020637" y="3116254"/>
              <a:ext cx="1560825" cy="1560825"/>
            </a:xfrm>
            <a:prstGeom prst="rect">
              <a:avLst/>
            </a:prstGeom>
          </p:spPr>
        </p:pic>
      </p:grpSp>
      <p:grpSp>
        <p:nvGrpSpPr>
          <p:cNvPr id="12" name="Group 11">
            <a:extLst>
              <a:ext uri="{FF2B5EF4-FFF2-40B4-BE49-F238E27FC236}">
                <a16:creationId xmlns:a16="http://schemas.microsoft.com/office/drawing/2014/main" id="{D0BC9A23-C21B-0202-AB4C-F79DBFD0F573}"/>
              </a:ext>
            </a:extLst>
          </p:cNvPr>
          <p:cNvGrpSpPr/>
          <p:nvPr/>
        </p:nvGrpSpPr>
        <p:grpSpPr>
          <a:xfrm>
            <a:off x="6625532" y="935737"/>
            <a:ext cx="2711305" cy="3790583"/>
            <a:chOff x="6625532" y="935737"/>
            <a:chExt cx="2711305" cy="3790583"/>
          </a:xfrm>
        </p:grpSpPr>
        <p:sp>
          <p:nvSpPr>
            <p:cNvPr id="13" name="Rectangle 12">
              <a:extLst>
                <a:ext uri="{FF2B5EF4-FFF2-40B4-BE49-F238E27FC236}">
                  <a16:creationId xmlns:a16="http://schemas.microsoft.com/office/drawing/2014/main" id="{F65EC1EE-FE21-131C-6D10-86B79133D197}"/>
                </a:ext>
                <a:ext uri="{C183D7F6-B498-43B3-948B-1728B52AA6E4}">
                  <adec:decorative xmlns:adec="http://schemas.microsoft.com/office/drawing/2017/decorative" val="1"/>
                </a:ext>
              </a:extLst>
            </p:cNvPr>
            <p:cNvSpPr/>
            <p:nvPr/>
          </p:nvSpPr>
          <p:spPr>
            <a:xfrm>
              <a:off x="6643642" y="1809663"/>
              <a:ext cx="2693195" cy="1839279"/>
            </a:xfrm>
            <a:prstGeom prst="rect">
              <a:avLst/>
            </a:prstGeom>
            <a:noFill/>
            <a:ln w="25400" cap="sq" cmpd="sng" algn="ctr">
              <a:solidFill>
                <a:srgbClr val="F37561"/>
              </a:solidFill>
              <a:prstDash val="solid"/>
              <a:miter lim="800000"/>
            </a:ln>
            <a:effectLst/>
          </p:spPr>
          <p:txBody>
            <a:bodyPr rtlCol="0" anchor="ctr"/>
            <a:lstStyle/>
            <a:p>
              <a:pPr marL="0" marR="0" lvl="0" indent="0" algn="ctr" defTabSz="63988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ptos Display" panose="020B0004020202020204" pitchFamily="34" charset="0"/>
                <a:ea typeface="+mn-ea"/>
                <a:cs typeface="+mn-cs"/>
              </a:endParaRPr>
            </a:p>
          </p:txBody>
        </p:sp>
        <p:sp>
          <p:nvSpPr>
            <p:cNvPr id="14" name="Arrow: Chevron 33">
              <a:extLst>
                <a:ext uri="{FF2B5EF4-FFF2-40B4-BE49-F238E27FC236}">
                  <a16:creationId xmlns:a16="http://schemas.microsoft.com/office/drawing/2014/main" id="{9C7CC70C-9266-B96C-6761-C72DCD666683}"/>
                </a:ext>
                <a:ext uri="{C183D7F6-B498-43B3-948B-1728B52AA6E4}">
                  <adec:decorative xmlns:adec="http://schemas.microsoft.com/office/drawing/2017/decorative" val="1"/>
                </a:ext>
              </a:extLst>
            </p:cNvPr>
            <p:cNvSpPr/>
            <p:nvPr/>
          </p:nvSpPr>
          <p:spPr>
            <a:xfrm rot="5400000">
              <a:off x="6753745" y="825635"/>
              <a:ext cx="293215" cy="513420"/>
            </a:xfrm>
            <a:prstGeom prst="chevron">
              <a:avLst/>
            </a:prstGeom>
            <a:solidFill>
              <a:srgbClr val="132433"/>
            </a:solidFill>
            <a:ln>
              <a:noFill/>
            </a:ln>
            <a:effectLst/>
          </p:spPr>
          <p:txBody>
            <a:bodyPr rtlCol="0" anchor="ctr"/>
            <a:lstStyle/>
            <a:p>
              <a:pPr marL="0" marR="0" lvl="0" indent="0" algn="ctr" defTabSz="63988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32433"/>
                </a:solidFill>
                <a:effectLst/>
                <a:uLnTx/>
                <a:uFillTx/>
                <a:latin typeface="Aptos Display" panose="020B0004020202020204" pitchFamily="34" charset="0"/>
                <a:ea typeface="+mn-ea"/>
                <a:cs typeface="+mn-cs"/>
              </a:endParaRPr>
            </a:p>
          </p:txBody>
        </p:sp>
        <p:sp>
          <p:nvSpPr>
            <p:cNvPr id="15" name="TextBox 14">
              <a:extLst>
                <a:ext uri="{FF2B5EF4-FFF2-40B4-BE49-F238E27FC236}">
                  <a16:creationId xmlns:a16="http://schemas.microsoft.com/office/drawing/2014/main" id="{8DC38807-3F0A-9710-A35C-6BA27D337D1A}"/>
                </a:ext>
              </a:extLst>
            </p:cNvPr>
            <p:cNvSpPr txBox="1"/>
            <p:nvPr/>
          </p:nvSpPr>
          <p:spPr>
            <a:xfrm>
              <a:off x="6625532" y="3895323"/>
              <a:ext cx="2693195" cy="830997"/>
            </a:xfrm>
            <a:prstGeom prst="rect">
              <a:avLst/>
            </a:prstGeom>
            <a:noFill/>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You enter information on your preferences such as location and area of interest.</a:t>
              </a:r>
            </a:p>
          </p:txBody>
        </p:sp>
        <p:sp>
          <p:nvSpPr>
            <p:cNvPr id="16" name="TextBox 15">
              <a:extLst>
                <a:ext uri="{FF2B5EF4-FFF2-40B4-BE49-F238E27FC236}">
                  <a16:creationId xmlns:a16="http://schemas.microsoft.com/office/drawing/2014/main" id="{5FC53EE6-9286-5830-1655-D6C7B3482F66}"/>
                </a:ext>
              </a:extLst>
            </p:cNvPr>
            <p:cNvSpPr txBox="1"/>
            <p:nvPr/>
          </p:nvSpPr>
          <p:spPr>
            <a:xfrm>
              <a:off x="6630222" y="1352143"/>
              <a:ext cx="2706614" cy="338554"/>
            </a:xfrm>
            <a:prstGeom prst="rect">
              <a:avLst/>
            </a:prstGeom>
            <a:solidFill>
              <a:srgbClr val="F37561">
                <a:alpha val="35191"/>
              </a:srgbClr>
            </a:solidFill>
            <a:ln w="25400">
              <a:solidFill>
                <a:srgbClr val="F37561"/>
              </a:solidFill>
              <a:miter lim="800000"/>
            </a:ln>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Data Entry</a:t>
              </a:r>
            </a:p>
          </p:txBody>
        </p:sp>
        <p:pic>
          <p:nvPicPr>
            <p:cNvPr id="17" name="Graphic 16" descr="Keyboard with solid fill">
              <a:extLst>
                <a:ext uri="{FF2B5EF4-FFF2-40B4-BE49-F238E27FC236}">
                  <a16:creationId xmlns:a16="http://schemas.microsoft.com/office/drawing/2014/main" id="{C12F6344-8EC2-E5E0-3511-389BC39C87E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62503" y="1941676"/>
              <a:ext cx="1455470" cy="1455470"/>
            </a:xfrm>
            <a:prstGeom prst="rect">
              <a:avLst/>
            </a:prstGeom>
          </p:spPr>
        </p:pic>
      </p:grpSp>
      <p:grpSp>
        <p:nvGrpSpPr>
          <p:cNvPr id="18" name="Group 17">
            <a:extLst>
              <a:ext uri="{FF2B5EF4-FFF2-40B4-BE49-F238E27FC236}">
                <a16:creationId xmlns:a16="http://schemas.microsoft.com/office/drawing/2014/main" id="{E10B2788-7FFF-1166-FBCF-73F0BFFF4315}"/>
              </a:ext>
            </a:extLst>
          </p:cNvPr>
          <p:cNvGrpSpPr/>
          <p:nvPr/>
        </p:nvGrpSpPr>
        <p:grpSpPr>
          <a:xfrm>
            <a:off x="3864652" y="204565"/>
            <a:ext cx="2668852" cy="3127228"/>
            <a:chOff x="3864652" y="204565"/>
            <a:chExt cx="2668852" cy="3127228"/>
          </a:xfrm>
        </p:grpSpPr>
        <p:sp>
          <p:nvSpPr>
            <p:cNvPr id="19" name="Rectangle 18">
              <a:extLst>
                <a:ext uri="{FF2B5EF4-FFF2-40B4-BE49-F238E27FC236}">
                  <a16:creationId xmlns:a16="http://schemas.microsoft.com/office/drawing/2014/main" id="{B0F1C991-9495-1EA5-2796-31198B12949B}"/>
                </a:ext>
                <a:ext uri="{C183D7F6-B498-43B3-948B-1728B52AA6E4}">
                  <adec:decorative xmlns:adec="http://schemas.microsoft.com/office/drawing/2017/decorative" val="1"/>
                </a:ext>
              </a:extLst>
            </p:cNvPr>
            <p:cNvSpPr/>
            <p:nvPr/>
          </p:nvSpPr>
          <p:spPr>
            <a:xfrm>
              <a:off x="3883325" y="665848"/>
              <a:ext cx="2623605" cy="1835516"/>
            </a:xfrm>
            <a:prstGeom prst="rect">
              <a:avLst/>
            </a:prstGeom>
            <a:noFill/>
            <a:ln w="25400" cap="sq" cmpd="sng" algn="ctr">
              <a:solidFill>
                <a:srgbClr val="57BF93"/>
              </a:solidFill>
              <a:prstDash val="solid"/>
              <a:miter lim="800000"/>
            </a:ln>
            <a:effectLst/>
          </p:spPr>
          <p:txBody>
            <a:bodyPr rtlCol="0" anchor="ctr"/>
            <a:lstStyle/>
            <a:p>
              <a:pPr marL="0" marR="0" lvl="0" indent="0" algn="ctr" defTabSz="63988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ptos Display" panose="020B0004020202020204" pitchFamily="34" charset="0"/>
                <a:ea typeface="+mn-ea"/>
                <a:cs typeface="+mn-cs"/>
              </a:endParaRPr>
            </a:p>
          </p:txBody>
        </p:sp>
        <p:sp>
          <p:nvSpPr>
            <p:cNvPr id="20" name="TextBox 19">
              <a:extLst>
                <a:ext uri="{FF2B5EF4-FFF2-40B4-BE49-F238E27FC236}">
                  <a16:creationId xmlns:a16="http://schemas.microsoft.com/office/drawing/2014/main" id="{9F883717-EB4E-A59B-250F-09DE1AA84684}"/>
                </a:ext>
              </a:extLst>
            </p:cNvPr>
            <p:cNvSpPr txBox="1"/>
            <p:nvPr/>
          </p:nvSpPr>
          <p:spPr>
            <a:xfrm>
              <a:off x="3878633" y="2747018"/>
              <a:ext cx="2623605" cy="584775"/>
            </a:xfrm>
            <a:prstGeom prst="rect">
              <a:avLst/>
            </a:prstGeom>
            <a:noFill/>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You register for Smart Alerts in your Hub account.</a:t>
              </a:r>
            </a:p>
          </p:txBody>
        </p:sp>
        <p:sp>
          <p:nvSpPr>
            <p:cNvPr id="21" name="TextBox 20">
              <a:extLst>
                <a:ext uri="{FF2B5EF4-FFF2-40B4-BE49-F238E27FC236}">
                  <a16:creationId xmlns:a16="http://schemas.microsoft.com/office/drawing/2014/main" id="{9D6B1E28-BD6C-0130-BBC9-C466843246D4}"/>
                </a:ext>
              </a:extLst>
            </p:cNvPr>
            <p:cNvSpPr txBox="1"/>
            <p:nvPr/>
          </p:nvSpPr>
          <p:spPr>
            <a:xfrm>
              <a:off x="3864652" y="204565"/>
              <a:ext cx="2668852" cy="338554"/>
            </a:xfrm>
            <a:prstGeom prst="rect">
              <a:avLst/>
            </a:prstGeom>
            <a:solidFill>
              <a:srgbClr val="57BF93">
                <a:alpha val="35191"/>
              </a:srgbClr>
            </a:solidFill>
            <a:ln w="25400">
              <a:solidFill>
                <a:srgbClr val="57BF93"/>
              </a:solidFill>
              <a:miter lim="800000"/>
            </a:ln>
          </p:spPr>
          <p:txBody>
            <a:bodyPr wrap="square" rtlCol="0">
              <a:spAutoFit/>
            </a:bodyPr>
            <a:lstStyle/>
            <a:p>
              <a:pPr marL="0" marR="0" lvl="0" indent="0" algn="ctr" defTabSz="63988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132433"/>
                  </a:solidFill>
                  <a:effectLst/>
                  <a:uLnTx/>
                  <a:uFillTx/>
                  <a:latin typeface="Aptos Display" panose="020B0004020202020204" pitchFamily="34" charset="0"/>
                  <a:ea typeface="Roboto" panose="02000000000000000000" pitchFamily="2" charset="0"/>
                  <a:cs typeface="Roboto" panose="02000000000000000000" pitchFamily="2" charset="0"/>
                </a:rPr>
                <a:t>Smart Alert Sign Up</a:t>
              </a:r>
            </a:p>
          </p:txBody>
        </p:sp>
        <p:pic>
          <p:nvPicPr>
            <p:cNvPr id="22" name="Graphic 21" descr="Laptop with solid fill">
              <a:extLst>
                <a:ext uri="{FF2B5EF4-FFF2-40B4-BE49-F238E27FC236}">
                  <a16:creationId xmlns:a16="http://schemas.microsoft.com/office/drawing/2014/main" id="{EBD2E380-1E6D-D2E9-C79C-3718EE22874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404639" y="727074"/>
              <a:ext cx="1589519" cy="1589519"/>
            </a:xfrm>
            <a:prstGeom prst="rect">
              <a:avLst/>
            </a:prstGeom>
          </p:spPr>
        </p:pic>
      </p:grpSp>
    </p:spTree>
    <p:extLst>
      <p:ext uri="{BB962C8B-B14F-4D97-AF65-F5344CB8AC3E}">
        <p14:creationId xmlns:p14="http://schemas.microsoft.com/office/powerpoint/2010/main" val="398099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1+#ppt_w/2"/>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BCAB6-175C-0E1B-FB5E-68CDDCE589A2}"/>
              </a:ext>
            </a:extLst>
          </p:cNvPr>
          <p:cNvSpPr>
            <a:spLocks noGrp="1"/>
          </p:cNvSpPr>
          <p:nvPr>
            <p:ph type="title"/>
          </p:nvPr>
        </p:nvSpPr>
        <p:spPr/>
        <p:txBody>
          <a:bodyPr>
            <a:normAutofit fontScale="90000"/>
          </a:bodyPr>
          <a:lstStyle/>
          <a:p>
            <a:endParaRPr lang="en-GB"/>
          </a:p>
        </p:txBody>
      </p:sp>
      <p:pic>
        <p:nvPicPr>
          <p:cNvPr id="4" name="Picture 3">
            <a:extLst>
              <a:ext uri="{FF2B5EF4-FFF2-40B4-BE49-F238E27FC236}">
                <a16:creationId xmlns:a16="http://schemas.microsoft.com/office/drawing/2014/main" id="{4779AC9F-F1BC-486B-FF06-06B108464FE7}"/>
              </a:ext>
            </a:extLst>
          </p:cNvPr>
          <p:cNvPicPr>
            <a:picLocks noChangeAspect="1"/>
          </p:cNvPicPr>
          <p:nvPr/>
        </p:nvPicPr>
        <p:blipFill>
          <a:blip r:embed="rId2"/>
          <a:stretch>
            <a:fillRect/>
          </a:stretch>
        </p:blipFill>
        <p:spPr>
          <a:xfrm>
            <a:off x="0" y="79549"/>
            <a:ext cx="12192000" cy="6778451"/>
          </a:xfrm>
          <a:prstGeom prst="rect">
            <a:avLst/>
          </a:prstGeom>
          <a:solidFill>
            <a:schemeClr val="bg1"/>
          </a:solidFill>
        </p:spPr>
      </p:pic>
    </p:spTree>
    <p:extLst>
      <p:ext uri="{BB962C8B-B14F-4D97-AF65-F5344CB8AC3E}">
        <p14:creationId xmlns:p14="http://schemas.microsoft.com/office/powerpoint/2010/main" val="2975674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5AD4E-FA7E-0C12-CA3C-DAD574244AAE}"/>
              </a:ext>
            </a:extLst>
          </p:cNvPr>
          <p:cNvSpPr>
            <a:spLocks noGrp="1"/>
          </p:cNvSpPr>
          <p:nvPr>
            <p:ph type="title"/>
          </p:nvPr>
        </p:nvSpPr>
        <p:spPr>
          <a:xfrm>
            <a:off x="6232419" y="375227"/>
            <a:ext cx="5563737" cy="587875"/>
          </a:xfrm>
        </p:spPr>
        <p:txBody>
          <a:bodyPr>
            <a:normAutofit fontScale="90000"/>
          </a:bodyPr>
          <a:lstStyle/>
          <a:p>
            <a:r>
              <a:rPr lang="en-GB" dirty="0"/>
              <a:t>Get dressed for success!</a:t>
            </a:r>
          </a:p>
        </p:txBody>
      </p:sp>
      <p:graphicFrame>
        <p:nvGraphicFramePr>
          <p:cNvPr id="3" name="Diagram 2">
            <a:extLst>
              <a:ext uri="{FF2B5EF4-FFF2-40B4-BE49-F238E27FC236}">
                <a16:creationId xmlns:a16="http://schemas.microsoft.com/office/drawing/2014/main" id="{06289C86-85CE-F1F8-11F6-EA723C0DF850}"/>
              </a:ext>
            </a:extLst>
          </p:cNvPr>
          <p:cNvGraphicFramePr/>
          <p:nvPr>
            <p:extLst>
              <p:ext uri="{D42A27DB-BD31-4B8C-83A1-F6EECF244321}">
                <p14:modId xmlns:p14="http://schemas.microsoft.com/office/powerpoint/2010/main" val="396063667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40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graphicEl>
                                              <a:dgm id="{820EB55C-6BC1-4260-AF89-17111709C580}"/>
                                            </p:graphicEl>
                                          </p:spTgt>
                                        </p:tgtEl>
                                        <p:attrNameLst>
                                          <p:attrName>style.visibility</p:attrName>
                                        </p:attrNameLst>
                                      </p:cBhvr>
                                      <p:to>
                                        <p:strVal val="visible"/>
                                      </p:to>
                                    </p:set>
                                    <p:anim calcmode="lin" valueType="num">
                                      <p:cBhvr>
                                        <p:cTn id="7" dur="500" fill="hold"/>
                                        <p:tgtEl>
                                          <p:spTgt spid="3">
                                            <p:graphicEl>
                                              <a:dgm id="{820EB55C-6BC1-4260-AF89-17111709C580}"/>
                                            </p:graphicEl>
                                          </p:spTgt>
                                        </p:tgtEl>
                                        <p:attrNameLst>
                                          <p:attrName>ppt_w</p:attrName>
                                        </p:attrNameLst>
                                      </p:cBhvr>
                                      <p:tavLst>
                                        <p:tav tm="0">
                                          <p:val>
                                            <p:fltVal val="0"/>
                                          </p:val>
                                        </p:tav>
                                        <p:tav tm="100000">
                                          <p:val>
                                            <p:strVal val="#ppt_w"/>
                                          </p:val>
                                        </p:tav>
                                      </p:tavLst>
                                    </p:anim>
                                    <p:anim calcmode="lin" valueType="num">
                                      <p:cBhvr>
                                        <p:cTn id="8" dur="500" fill="hold"/>
                                        <p:tgtEl>
                                          <p:spTgt spid="3">
                                            <p:graphicEl>
                                              <a:dgm id="{820EB55C-6BC1-4260-AF89-17111709C580}"/>
                                            </p:graphicEl>
                                          </p:spTgt>
                                        </p:tgtEl>
                                        <p:attrNameLst>
                                          <p:attrName>ppt_h</p:attrName>
                                        </p:attrNameLst>
                                      </p:cBhvr>
                                      <p:tavLst>
                                        <p:tav tm="0">
                                          <p:val>
                                            <p:fltVal val="0"/>
                                          </p:val>
                                        </p:tav>
                                        <p:tav tm="100000">
                                          <p:val>
                                            <p:strVal val="#ppt_h"/>
                                          </p:val>
                                        </p:tav>
                                      </p:tavLst>
                                    </p:anim>
                                    <p:animEffect transition="in" filter="fade">
                                      <p:cBhvr>
                                        <p:cTn id="9" dur="500"/>
                                        <p:tgtEl>
                                          <p:spTgt spid="3">
                                            <p:graphicEl>
                                              <a:dgm id="{820EB55C-6BC1-4260-AF89-17111709C580}"/>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graphicEl>
                                              <a:dgm id="{B66FE616-5F61-4B74-8181-4FC1FF194F0D}"/>
                                            </p:graphicEl>
                                          </p:spTgt>
                                        </p:tgtEl>
                                        <p:attrNameLst>
                                          <p:attrName>style.visibility</p:attrName>
                                        </p:attrNameLst>
                                      </p:cBhvr>
                                      <p:to>
                                        <p:strVal val="visible"/>
                                      </p:to>
                                    </p:set>
                                    <p:anim calcmode="lin" valueType="num">
                                      <p:cBhvr>
                                        <p:cTn id="14" dur="500" fill="hold"/>
                                        <p:tgtEl>
                                          <p:spTgt spid="3">
                                            <p:graphicEl>
                                              <a:dgm id="{B66FE616-5F61-4B74-8181-4FC1FF194F0D}"/>
                                            </p:graphicEl>
                                          </p:spTgt>
                                        </p:tgtEl>
                                        <p:attrNameLst>
                                          <p:attrName>ppt_w</p:attrName>
                                        </p:attrNameLst>
                                      </p:cBhvr>
                                      <p:tavLst>
                                        <p:tav tm="0">
                                          <p:val>
                                            <p:fltVal val="0"/>
                                          </p:val>
                                        </p:tav>
                                        <p:tav tm="100000">
                                          <p:val>
                                            <p:strVal val="#ppt_w"/>
                                          </p:val>
                                        </p:tav>
                                      </p:tavLst>
                                    </p:anim>
                                    <p:anim calcmode="lin" valueType="num">
                                      <p:cBhvr>
                                        <p:cTn id="15" dur="500" fill="hold"/>
                                        <p:tgtEl>
                                          <p:spTgt spid="3">
                                            <p:graphicEl>
                                              <a:dgm id="{B66FE616-5F61-4B74-8181-4FC1FF194F0D}"/>
                                            </p:graphicEl>
                                          </p:spTgt>
                                        </p:tgtEl>
                                        <p:attrNameLst>
                                          <p:attrName>ppt_h</p:attrName>
                                        </p:attrNameLst>
                                      </p:cBhvr>
                                      <p:tavLst>
                                        <p:tav tm="0">
                                          <p:val>
                                            <p:fltVal val="0"/>
                                          </p:val>
                                        </p:tav>
                                        <p:tav tm="100000">
                                          <p:val>
                                            <p:strVal val="#ppt_h"/>
                                          </p:val>
                                        </p:tav>
                                      </p:tavLst>
                                    </p:anim>
                                    <p:animEffect transition="in" filter="fade">
                                      <p:cBhvr>
                                        <p:cTn id="16" dur="500"/>
                                        <p:tgtEl>
                                          <p:spTgt spid="3">
                                            <p:graphicEl>
                                              <a:dgm id="{B66FE616-5F61-4B74-8181-4FC1FF194F0D}"/>
                                            </p:graphic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3">
                                            <p:graphicEl>
                                              <a:dgm id="{3034794B-9594-431E-BB25-009B5D79FB0D}"/>
                                            </p:graphicEl>
                                          </p:spTgt>
                                        </p:tgtEl>
                                        <p:attrNameLst>
                                          <p:attrName>style.visibility</p:attrName>
                                        </p:attrNameLst>
                                      </p:cBhvr>
                                      <p:to>
                                        <p:strVal val="visible"/>
                                      </p:to>
                                    </p:set>
                                    <p:anim calcmode="lin" valueType="num">
                                      <p:cBhvr>
                                        <p:cTn id="19" dur="500" fill="hold"/>
                                        <p:tgtEl>
                                          <p:spTgt spid="3">
                                            <p:graphicEl>
                                              <a:dgm id="{3034794B-9594-431E-BB25-009B5D79FB0D}"/>
                                            </p:graphicEl>
                                          </p:spTgt>
                                        </p:tgtEl>
                                        <p:attrNameLst>
                                          <p:attrName>ppt_w</p:attrName>
                                        </p:attrNameLst>
                                      </p:cBhvr>
                                      <p:tavLst>
                                        <p:tav tm="0">
                                          <p:val>
                                            <p:fltVal val="0"/>
                                          </p:val>
                                        </p:tav>
                                        <p:tav tm="100000">
                                          <p:val>
                                            <p:strVal val="#ppt_w"/>
                                          </p:val>
                                        </p:tav>
                                      </p:tavLst>
                                    </p:anim>
                                    <p:anim calcmode="lin" valueType="num">
                                      <p:cBhvr>
                                        <p:cTn id="20" dur="500" fill="hold"/>
                                        <p:tgtEl>
                                          <p:spTgt spid="3">
                                            <p:graphicEl>
                                              <a:dgm id="{3034794B-9594-431E-BB25-009B5D79FB0D}"/>
                                            </p:graphicEl>
                                          </p:spTgt>
                                        </p:tgtEl>
                                        <p:attrNameLst>
                                          <p:attrName>ppt_h</p:attrName>
                                        </p:attrNameLst>
                                      </p:cBhvr>
                                      <p:tavLst>
                                        <p:tav tm="0">
                                          <p:val>
                                            <p:fltVal val="0"/>
                                          </p:val>
                                        </p:tav>
                                        <p:tav tm="100000">
                                          <p:val>
                                            <p:strVal val="#ppt_h"/>
                                          </p:val>
                                        </p:tav>
                                      </p:tavLst>
                                    </p:anim>
                                    <p:animEffect transition="in" filter="fade">
                                      <p:cBhvr>
                                        <p:cTn id="21" dur="500"/>
                                        <p:tgtEl>
                                          <p:spTgt spid="3">
                                            <p:graphicEl>
                                              <a:dgm id="{3034794B-9594-431E-BB25-009B5D79FB0D}"/>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graphicEl>
                                              <a:dgm id="{60FA1B78-C0ED-4C4E-8927-4E1BCCF077B2}"/>
                                            </p:graphicEl>
                                          </p:spTgt>
                                        </p:tgtEl>
                                        <p:attrNameLst>
                                          <p:attrName>style.visibility</p:attrName>
                                        </p:attrNameLst>
                                      </p:cBhvr>
                                      <p:to>
                                        <p:strVal val="visible"/>
                                      </p:to>
                                    </p:set>
                                    <p:anim calcmode="lin" valueType="num">
                                      <p:cBhvr>
                                        <p:cTn id="26" dur="500" fill="hold"/>
                                        <p:tgtEl>
                                          <p:spTgt spid="3">
                                            <p:graphicEl>
                                              <a:dgm id="{60FA1B78-C0ED-4C4E-8927-4E1BCCF077B2}"/>
                                            </p:graphicEl>
                                          </p:spTgt>
                                        </p:tgtEl>
                                        <p:attrNameLst>
                                          <p:attrName>ppt_w</p:attrName>
                                        </p:attrNameLst>
                                      </p:cBhvr>
                                      <p:tavLst>
                                        <p:tav tm="0">
                                          <p:val>
                                            <p:fltVal val="0"/>
                                          </p:val>
                                        </p:tav>
                                        <p:tav tm="100000">
                                          <p:val>
                                            <p:strVal val="#ppt_w"/>
                                          </p:val>
                                        </p:tav>
                                      </p:tavLst>
                                    </p:anim>
                                    <p:anim calcmode="lin" valueType="num">
                                      <p:cBhvr>
                                        <p:cTn id="27" dur="500" fill="hold"/>
                                        <p:tgtEl>
                                          <p:spTgt spid="3">
                                            <p:graphicEl>
                                              <a:dgm id="{60FA1B78-C0ED-4C4E-8927-4E1BCCF077B2}"/>
                                            </p:graphicEl>
                                          </p:spTgt>
                                        </p:tgtEl>
                                        <p:attrNameLst>
                                          <p:attrName>ppt_h</p:attrName>
                                        </p:attrNameLst>
                                      </p:cBhvr>
                                      <p:tavLst>
                                        <p:tav tm="0">
                                          <p:val>
                                            <p:fltVal val="0"/>
                                          </p:val>
                                        </p:tav>
                                        <p:tav tm="100000">
                                          <p:val>
                                            <p:strVal val="#ppt_h"/>
                                          </p:val>
                                        </p:tav>
                                      </p:tavLst>
                                    </p:anim>
                                    <p:animEffect transition="in" filter="fade">
                                      <p:cBhvr>
                                        <p:cTn id="28" dur="500"/>
                                        <p:tgtEl>
                                          <p:spTgt spid="3">
                                            <p:graphicEl>
                                              <a:dgm id="{60FA1B78-C0ED-4C4E-8927-4E1BCCF077B2}"/>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graphicEl>
                                              <a:dgm id="{C794D9E5-FE42-4340-AA4D-944A7E9DB9C4}"/>
                                            </p:graphicEl>
                                          </p:spTgt>
                                        </p:tgtEl>
                                        <p:attrNameLst>
                                          <p:attrName>style.visibility</p:attrName>
                                        </p:attrNameLst>
                                      </p:cBhvr>
                                      <p:to>
                                        <p:strVal val="visible"/>
                                      </p:to>
                                    </p:set>
                                    <p:anim calcmode="lin" valueType="num">
                                      <p:cBhvr>
                                        <p:cTn id="31" dur="500" fill="hold"/>
                                        <p:tgtEl>
                                          <p:spTgt spid="3">
                                            <p:graphicEl>
                                              <a:dgm id="{C794D9E5-FE42-4340-AA4D-944A7E9DB9C4}"/>
                                            </p:graphicEl>
                                          </p:spTgt>
                                        </p:tgtEl>
                                        <p:attrNameLst>
                                          <p:attrName>ppt_w</p:attrName>
                                        </p:attrNameLst>
                                      </p:cBhvr>
                                      <p:tavLst>
                                        <p:tav tm="0">
                                          <p:val>
                                            <p:fltVal val="0"/>
                                          </p:val>
                                        </p:tav>
                                        <p:tav tm="100000">
                                          <p:val>
                                            <p:strVal val="#ppt_w"/>
                                          </p:val>
                                        </p:tav>
                                      </p:tavLst>
                                    </p:anim>
                                    <p:anim calcmode="lin" valueType="num">
                                      <p:cBhvr>
                                        <p:cTn id="32" dur="500" fill="hold"/>
                                        <p:tgtEl>
                                          <p:spTgt spid="3">
                                            <p:graphicEl>
                                              <a:dgm id="{C794D9E5-FE42-4340-AA4D-944A7E9DB9C4}"/>
                                            </p:graphicEl>
                                          </p:spTgt>
                                        </p:tgtEl>
                                        <p:attrNameLst>
                                          <p:attrName>ppt_h</p:attrName>
                                        </p:attrNameLst>
                                      </p:cBhvr>
                                      <p:tavLst>
                                        <p:tav tm="0">
                                          <p:val>
                                            <p:fltVal val="0"/>
                                          </p:val>
                                        </p:tav>
                                        <p:tav tm="100000">
                                          <p:val>
                                            <p:strVal val="#ppt_h"/>
                                          </p:val>
                                        </p:tav>
                                      </p:tavLst>
                                    </p:anim>
                                    <p:animEffect transition="in" filter="fade">
                                      <p:cBhvr>
                                        <p:cTn id="33" dur="500"/>
                                        <p:tgtEl>
                                          <p:spTgt spid="3">
                                            <p:graphicEl>
                                              <a:dgm id="{C794D9E5-FE42-4340-AA4D-944A7E9DB9C4}"/>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3">
                                            <p:graphicEl>
                                              <a:dgm id="{63BE23FE-4403-4A0C-B4CF-F23403D2028E}"/>
                                            </p:graphicEl>
                                          </p:spTgt>
                                        </p:tgtEl>
                                        <p:attrNameLst>
                                          <p:attrName>style.visibility</p:attrName>
                                        </p:attrNameLst>
                                      </p:cBhvr>
                                      <p:to>
                                        <p:strVal val="visible"/>
                                      </p:to>
                                    </p:set>
                                    <p:anim calcmode="lin" valueType="num">
                                      <p:cBhvr>
                                        <p:cTn id="38" dur="500" fill="hold"/>
                                        <p:tgtEl>
                                          <p:spTgt spid="3">
                                            <p:graphicEl>
                                              <a:dgm id="{63BE23FE-4403-4A0C-B4CF-F23403D2028E}"/>
                                            </p:graphicEl>
                                          </p:spTgt>
                                        </p:tgtEl>
                                        <p:attrNameLst>
                                          <p:attrName>ppt_w</p:attrName>
                                        </p:attrNameLst>
                                      </p:cBhvr>
                                      <p:tavLst>
                                        <p:tav tm="0">
                                          <p:val>
                                            <p:fltVal val="0"/>
                                          </p:val>
                                        </p:tav>
                                        <p:tav tm="100000">
                                          <p:val>
                                            <p:strVal val="#ppt_w"/>
                                          </p:val>
                                        </p:tav>
                                      </p:tavLst>
                                    </p:anim>
                                    <p:anim calcmode="lin" valueType="num">
                                      <p:cBhvr>
                                        <p:cTn id="39" dur="500" fill="hold"/>
                                        <p:tgtEl>
                                          <p:spTgt spid="3">
                                            <p:graphicEl>
                                              <a:dgm id="{63BE23FE-4403-4A0C-B4CF-F23403D2028E}"/>
                                            </p:graphicEl>
                                          </p:spTgt>
                                        </p:tgtEl>
                                        <p:attrNameLst>
                                          <p:attrName>ppt_h</p:attrName>
                                        </p:attrNameLst>
                                      </p:cBhvr>
                                      <p:tavLst>
                                        <p:tav tm="0">
                                          <p:val>
                                            <p:fltVal val="0"/>
                                          </p:val>
                                        </p:tav>
                                        <p:tav tm="100000">
                                          <p:val>
                                            <p:strVal val="#ppt_h"/>
                                          </p:val>
                                        </p:tav>
                                      </p:tavLst>
                                    </p:anim>
                                    <p:animEffect transition="in" filter="fade">
                                      <p:cBhvr>
                                        <p:cTn id="40" dur="500"/>
                                        <p:tgtEl>
                                          <p:spTgt spid="3">
                                            <p:graphicEl>
                                              <a:dgm id="{63BE23FE-4403-4A0C-B4CF-F23403D2028E}"/>
                                            </p:graphicEl>
                                          </p:spTgt>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3">
                                            <p:graphicEl>
                                              <a:dgm id="{967AA656-CFF8-4662-8DCB-331899883CE6}"/>
                                            </p:graphicEl>
                                          </p:spTgt>
                                        </p:tgtEl>
                                        <p:attrNameLst>
                                          <p:attrName>style.visibility</p:attrName>
                                        </p:attrNameLst>
                                      </p:cBhvr>
                                      <p:to>
                                        <p:strVal val="visible"/>
                                      </p:to>
                                    </p:set>
                                    <p:anim calcmode="lin" valueType="num">
                                      <p:cBhvr>
                                        <p:cTn id="43" dur="500" fill="hold"/>
                                        <p:tgtEl>
                                          <p:spTgt spid="3">
                                            <p:graphicEl>
                                              <a:dgm id="{967AA656-CFF8-4662-8DCB-331899883CE6}"/>
                                            </p:graphicEl>
                                          </p:spTgt>
                                        </p:tgtEl>
                                        <p:attrNameLst>
                                          <p:attrName>ppt_w</p:attrName>
                                        </p:attrNameLst>
                                      </p:cBhvr>
                                      <p:tavLst>
                                        <p:tav tm="0">
                                          <p:val>
                                            <p:fltVal val="0"/>
                                          </p:val>
                                        </p:tav>
                                        <p:tav tm="100000">
                                          <p:val>
                                            <p:strVal val="#ppt_w"/>
                                          </p:val>
                                        </p:tav>
                                      </p:tavLst>
                                    </p:anim>
                                    <p:anim calcmode="lin" valueType="num">
                                      <p:cBhvr>
                                        <p:cTn id="44" dur="500" fill="hold"/>
                                        <p:tgtEl>
                                          <p:spTgt spid="3">
                                            <p:graphicEl>
                                              <a:dgm id="{967AA656-CFF8-4662-8DCB-331899883CE6}"/>
                                            </p:graphicEl>
                                          </p:spTgt>
                                        </p:tgtEl>
                                        <p:attrNameLst>
                                          <p:attrName>ppt_h</p:attrName>
                                        </p:attrNameLst>
                                      </p:cBhvr>
                                      <p:tavLst>
                                        <p:tav tm="0">
                                          <p:val>
                                            <p:fltVal val="0"/>
                                          </p:val>
                                        </p:tav>
                                        <p:tav tm="100000">
                                          <p:val>
                                            <p:strVal val="#ppt_h"/>
                                          </p:val>
                                        </p:tav>
                                      </p:tavLst>
                                    </p:anim>
                                    <p:animEffect transition="in" filter="fade">
                                      <p:cBhvr>
                                        <p:cTn id="45" dur="500"/>
                                        <p:tgtEl>
                                          <p:spTgt spid="3">
                                            <p:graphicEl>
                                              <a:dgm id="{967AA656-CFF8-4662-8DCB-331899883CE6}"/>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
                                            <p:graphicEl>
                                              <a:dgm id="{CE2425F1-0BFE-4B7A-93B4-77DB892D5B8F}"/>
                                            </p:graphicEl>
                                          </p:spTgt>
                                        </p:tgtEl>
                                        <p:attrNameLst>
                                          <p:attrName>style.visibility</p:attrName>
                                        </p:attrNameLst>
                                      </p:cBhvr>
                                      <p:to>
                                        <p:strVal val="visible"/>
                                      </p:to>
                                    </p:set>
                                    <p:anim calcmode="lin" valueType="num">
                                      <p:cBhvr>
                                        <p:cTn id="50" dur="500" fill="hold"/>
                                        <p:tgtEl>
                                          <p:spTgt spid="3">
                                            <p:graphicEl>
                                              <a:dgm id="{CE2425F1-0BFE-4B7A-93B4-77DB892D5B8F}"/>
                                            </p:graphicEl>
                                          </p:spTgt>
                                        </p:tgtEl>
                                        <p:attrNameLst>
                                          <p:attrName>ppt_w</p:attrName>
                                        </p:attrNameLst>
                                      </p:cBhvr>
                                      <p:tavLst>
                                        <p:tav tm="0">
                                          <p:val>
                                            <p:fltVal val="0"/>
                                          </p:val>
                                        </p:tav>
                                        <p:tav tm="100000">
                                          <p:val>
                                            <p:strVal val="#ppt_w"/>
                                          </p:val>
                                        </p:tav>
                                      </p:tavLst>
                                    </p:anim>
                                    <p:anim calcmode="lin" valueType="num">
                                      <p:cBhvr>
                                        <p:cTn id="51" dur="500" fill="hold"/>
                                        <p:tgtEl>
                                          <p:spTgt spid="3">
                                            <p:graphicEl>
                                              <a:dgm id="{CE2425F1-0BFE-4B7A-93B4-77DB892D5B8F}"/>
                                            </p:graphicEl>
                                          </p:spTgt>
                                        </p:tgtEl>
                                        <p:attrNameLst>
                                          <p:attrName>ppt_h</p:attrName>
                                        </p:attrNameLst>
                                      </p:cBhvr>
                                      <p:tavLst>
                                        <p:tav tm="0">
                                          <p:val>
                                            <p:fltVal val="0"/>
                                          </p:val>
                                        </p:tav>
                                        <p:tav tm="100000">
                                          <p:val>
                                            <p:strVal val="#ppt_h"/>
                                          </p:val>
                                        </p:tav>
                                      </p:tavLst>
                                    </p:anim>
                                    <p:animEffect transition="in" filter="fade">
                                      <p:cBhvr>
                                        <p:cTn id="52" dur="500"/>
                                        <p:tgtEl>
                                          <p:spTgt spid="3">
                                            <p:graphicEl>
                                              <a:dgm id="{CE2425F1-0BFE-4B7A-93B4-77DB892D5B8F}"/>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
                                            <p:graphicEl>
                                              <a:dgm id="{6239FE09-8A45-469B-9620-0CAC66BCE13C}"/>
                                            </p:graphicEl>
                                          </p:spTgt>
                                        </p:tgtEl>
                                        <p:attrNameLst>
                                          <p:attrName>style.visibility</p:attrName>
                                        </p:attrNameLst>
                                      </p:cBhvr>
                                      <p:to>
                                        <p:strVal val="visible"/>
                                      </p:to>
                                    </p:set>
                                    <p:anim calcmode="lin" valueType="num">
                                      <p:cBhvr>
                                        <p:cTn id="55" dur="500" fill="hold"/>
                                        <p:tgtEl>
                                          <p:spTgt spid="3">
                                            <p:graphicEl>
                                              <a:dgm id="{6239FE09-8A45-469B-9620-0CAC66BCE13C}"/>
                                            </p:graphicEl>
                                          </p:spTgt>
                                        </p:tgtEl>
                                        <p:attrNameLst>
                                          <p:attrName>ppt_w</p:attrName>
                                        </p:attrNameLst>
                                      </p:cBhvr>
                                      <p:tavLst>
                                        <p:tav tm="0">
                                          <p:val>
                                            <p:fltVal val="0"/>
                                          </p:val>
                                        </p:tav>
                                        <p:tav tm="100000">
                                          <p:val>
                                            <p:strVal val="#ppt_w"/>
                                          </p:val>
                                        </p:tav>
                                      </p:tavLst>
                                    </p:anim>
                                    <p:anim calcmode="lin" valueType="num">
                                      <p:cBhvr>
                                        <p:cTn id="56" dur="500" fill="hold"/>
                                        <p:tgtEl>
                                          <p:spTgt spid="3">
                                            <p:graphicEl>
                                              <a:dgm id="{6239FE09-8A45-469B-9620-0CAC66BCE13C}"/>
                                            </p:graphicEl>
                                          </p:spTgt>
                                        </p:tgtEl>
                                        <p:attrNameLst>
                                          <p:attrName>ppt_h</p:attrName>
                                        </p:attrNameLst>
                                      </p:cBhvr>
                                      <p:tavLst>
                                        <p:tav tm="0">
                                          <p:val>
                                            <p:fltVal val="0"/>
                                          </p:val>
                                        </p:tav>
                                        <p:tav tm="100000">
                                          <p:val>
                                            <p:strVal val="#ppt_h"/>
                                          </p:val>
                                        </p:tav>
                                      </p:tavLst>
                                    </p:anim>
                                    <p:animEffect transition="in" filter="fade">
                                      <p:cBhvr>
                                        <p:cTn id="57" dur="500"/>
                                        <p:tgtEl>
                                          <p:spTgt spid="3">
                                            <p:graphicEl>
                                              <a:dgm id="{6239FE09-8A45-469B-9620-0CAC66BCE13C}"/>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
                                            <p:graphicEl>
                                              <a:dgm id="{C7F63B96-B24B-4013-B647-C02526418DD2}"/>
                                            </p:graphicEl>
                                          </p:spTgt>
                                        </p:tgtEl>
                                        <p:attrNameLst>
                                          <p:attrName>style.visibility</p:attrName>
                                        </p:attrNameLst>
                                      </p:cBhvr>
                                      <p:to>
                                        <p:strVal val="visible"/>
                                      </p:to>
                                    </p:set>
                                    <p:anim calcmode="lin" valueType="num">
                                      <p:cBhvr>
                                        <p:cTn id="62" dur="500" fill="hold"/>
                                        <p:tgtEl>
                                          <p:spTgt spid="3">
                                            <p:graphicEl>
                                              <a:dgm id="{C7F63B96-B24B-4013-B647-C02526418DD2}"/>
                                            </p:graphicEl>
                                          </p:spTgt>
                                        </p:tgtEl>
                                        <p:attrNameLst>
                                          <p:attrName>ppt_w</p:attrName>
                                        </p:attrNameLst>
                                      </p:cBhvr>
                                      <p:tavLst>
                                        <p:tav tm="0">
                                          <p:val>
                                            <p:fltVal val="0"/>
                                          </p:val>
                                        </p:tav>
                                        <p:tav tm="100000">
                                          <p:val>
                                            <p:strVal val="#ppt_w"/>
                                          </p:val>
                                        </p:tav>
                                      </p:tavLst>
                                    </p:anim>
                                    <p:anim calcmode="lin" valueType="num">
                                      <p:cBhvr>
                                        <p:cTn id="63" dur="500" fill="hold"/>
                                        <p:tgtEl>
                                          <p:spTgt spid="3">
                                            <p:graphicEl>
                                              <a:dgm id="{C7F63B96-B24B-4013-B647-C02526418DD2}"/>
                                            </p:graphicEl>
                                          </p:spTgt>
                                        </p:tgtEl>
                                        <p:attrNameLst>
                                          <p:attrName>ppt_h</p:attrName>
                                        </p:attrNameLst>
                                      </p:cBhvr>
                                      <p:tavLst>
                                        <p:tav tm="0">
                                          <p:val>
                                            <p:fltVal val="0"/>
                                          </p:val>
                                        </p:tav>
                                        <p:tav tm="100000">
                                          <p:val>
                                            <p:strVal val="#ppt_h"/>
                                          </p:val>
                                        </p:tav>
                                      </p:tavLst>
                                    </p:anim>
                                    <p:animEffect transition="in" filter="fade">
                                      <p:cBhvr>
                                        <p:cTn id="64" dur="500"/>
                                        <p:tgtEl>
                                          <p:spTgt spid="3">
                                            <p:graphicEl>
                                              <a:dgm id="{C7F63B96-B24B-4013-B647-C02526418DD2}"/>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3">
                                            <p:graphicEl>
                                              <a:dgm id="{9CD3AF67-73DE-4C71-9FA6-9620183C88E0}"/>
                                            </p:graphicEl>
                                          </p:spTgt>
                                        </p:tgtEl>
                                        <p:attrNameLst>
                                          <p:attrName>style.visibility</p:attrName>
                                        </p:attrNameLst>
                                      </p:cBhvr>
                                      <p:to>
                                        <p:strVal val="visible"/>
                                      </p:to>
                                    </p:set>
                                    <p:anim calcmode="lin" valueType="num">
                                      <p:cBhvr>
                                        <p:cTn id="67" dur="500" fill="hold"/>
                                        <p:tgtEl>
                                          <p:spTgt spid="3">
                                            <p:graphicEl>
                                              <a:dgm id="{9CD3AF67-73DE-4C71-9FA6-9620183C88E0}"/>
                                            </p:graphicEl>
                                          </p:spTgt>
                                        </p:tgtEl>
                                        <p:attrNameLst>
                                          <p:attrName>ppt_w</p:attrName>
                                        </p:attrNameLst>
                                      </p:cBhvr>
                                      <p:tavLst>
                                        <p:tav tm="0">
                                          <p:val>
                                            <p:fltVal val="0"/>
                                          </p:val>
                                        </p:tav>
                                        <p:tav tm="100000">
                                          <p:val>
                                            <p:strVal val="#ppt_w"/>
                                          </p:val>
                                        </p:tav>
                                      </p:tavLst>
                                    </p:anim>
                                    <p:anim calcmode="lin" valueType="num">
                                      <p:cBhvr>
                                        <p:cTn id="68" dur="500" fill="hold"/>
                                        <p:tgtEl>
                                          <p:spTgt spid="3">
                                            <p:graphicEl>
                                              <a:dgm id="{9CD3AF67-73DE-4C71-9FA6-9620183C88E0}"/>
                                            </p:graphicEl>
                                          </p:spTgt>
                                        </p:tgtEl>
                                        <p:attrNameLst>
                                          <p:attrName>ppt_h</p:attrName>
                                        </p:attrNameLst>
                                      </p:cBhvr>
                                      <p:tavLst>
                                        <p:tav tm="0">
                                          <p:val>
                                            <p:fltVal val="0"/>
                                          </p:val>
                                        </p:tav>
                                        <p:tav tm="100000">
                                          <p:val>
                                            <p:strVal val="#ppt_h"/>
                                          </p:val>
                                        </p:tav>
                                      </p:tavLst>
                                    </p:anim>
                                    <p:animEffect transition="in" filter="fade">
                                      <p:cBhvr>
                                        <p:cTn id="69" dur="500"/>
                                        <p:tgtEl>
                                          <p:spTgt spid="3">
                                            <p:graphicEl>
                                              <a:dgm id="{9CD3AF67-73DE-4C71-9FA6-9620183C88E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3">
                                            <p:graphicEl>
                                              <a:dgm id="{34B659B6-5611-4912-ACC6-FA7E01FBAA6D}"/>
                                            </p:graphicEl>
                                          </p:spTgt>
                                        </p:tgtEl>
                                        <p:attrNameLst>
                                          <p:attrName>style.visibility</p:attrName>
                                        </p:attrNameLst>
                                      </p:cBhvr>
                                      <p:to>
                                        <p:strVal val="visible"/>
                                      </p:to>
                                    </p:set>
                                    <p:anim calcmode="lin" valueType="num">
                                      <p:cBhvr>
                                        <p:cTn id="74" dur="500" fill="hold"/>
                                        <p:tgtEl>
                                          <p:spTgt spid="3">
                                            <p:graphicEl>
                                              <a:dgm id="{34B659B6-5611-4912-ACC6-FA7E01FBAA6D}"/>
                                            </p:graphicEl>
                                          </p:spTgt>
                                        </p:tgtEl>
                                        <p:attrNameLst>
                                          <p:attrName>ppt_w</p:attrName>
                                        </p:attrNameLst>
                                      </p:cBhvr>
                                      <p:tavLst>
                                        <p:tav tm="0">
                                          <p:val>
                                            <p:fltVal val="0"/>
                                          </p:val>
                                        </p:tav>
                                        <p:tav tm="100000">
                                          <p:val>
                                            <p:strVal val="#ppt_w"/>
                                          </p:val>
                                        </p:tav>
                                      </p:tavLst>
                                    </p:anim>
                                    <p:anim calcmode="lin" valueType="num">
                                      <p:cBhvr>
                                        <p:cTn id="75" dur="500" fill="hold"/>
                                        <p:tgtEl>
                                          <p:spTgt spid="3">
                                            <p:graphicEl>
                                              <a:dgm id="{34B659B6-5611-4912-ACC6-FA7E01FBAA6D}"/>
                                            </p:graphicEl>
                                          </p:spTgt>
                                        </p:tgtEl>
                                        <p:attrNameLst>
                                          <p:attrName>ppt_h</p:attrName>
                                        </p:attrNameLst>
                                      </p:cBhvr>
                                      <p:tavLst>
                                        <p:tav tm="0">
                                          <p:val>
                                            <p:fltVal val="0"/>
                                          </p:val>
                                        </p:tav>
                                        <p:tav tm="100000">
                                          <p:val>
                                            <p:strVal val="#ppt_h"/>
                                          </p:val>
                                        </p:tav>
                                      </p:tavLst>
                                    </p:anim>
                                    <p:animEffect transition="in" filter="fade">
                                      <p:cBhvr>
                                        <p:cTn id="76" dur="500"/>
                                        <p:tgtEl>
                                          <p:spTgt spid="3">
                                            <p:graphicEl>
                                              <a:dgm id="{34B659B6-5611-4912-ACC6-FA7E01FBAA6D}"/>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3">
                                            <p:graphicEl>
                                              <a:dgm id="{F50D6CE4-9BB6-4461-9F75-925619300456}"/>
                                            </p:graphicEl>
                                          </p:spTgt>
                                        </p:tgtEl>
                                        <p:attrNameLst>
                                          <p:attrName>style.visibility</p:attrName>
                                        </p:attrNameLst>
                                      </p:cBhvr>
                                      <p:to>
                                        <p:strVal val="visible"/>
                                      </p:to>
                                    </p:set>
                                    <p:anim calcmode="lin" valueType="num">
                                      <p:cBhvr>
                                        <p:cTn id="79" dur="500" fill="hold"/>
                                        <p:tgtEl>
                                          <p:spTgt spid="3">
                                            <p:graphicEl>
                                              <a:dgm id="{F50D6CE4-9BB6-4461-9F75-925619300456}"/>
                                            </p:graphicEl>
                                          </p:spTgt>
                                        </p:tgtEl>
                                        <p:attrNameLst>
                                          <p:attrName>ppt_w</p:attrName>
                                        </p:attrNameLst>
                                      </p:cBhvr>
                                      <p:tavLst>
                                        <p:tav tm="0">
                                          <p:val>
                                            <p:fltVal val="0"/>
                                          </p:val>
                                        </p:tav>
                                        <p:tav tm="100000">
                                          <p:val>
                                            <p:strVal val="#ppt_w"/>
                                          </p:val>
                                        </p:tav>
                                      </p:tavLst>
                                    </p:anim>
                                    <p:anim calcmode="lin" valueType="num">
                                      <p:cBhvr>
                                        <p:cTn id="80" dur="500" fill="hold"/>
                                        <p:tgtEl>
                                          <p:spTgt spid="3">
                                            <p:graphicEl>
                                              <a:dgm id="{F50D6CE4-9BB6-4461-9F75-925619300456}"/>
                                            </p:graphicEl>
                                          </p:spTgt>
                                        </p:tgtEl>
                                        <p:attrNameLst>
                                          <p:attrName>ppt_h</p:attrName>
                                        </p:attrNameLst>
                                      </p:cBhvr>
                                      <p:tavLst>
                                        <p:tav tm="0">
                                          <p:val>
                                            <p:fltVal val="0"/>
                                          </p:val>
                                        </p:tav>
                                        <p:tav tm="100000">
                                          <p:val>
                                            <p:strVal val="#ppt_h"/>
                                          </p:val>
                                        </p:tav>
                                      </p:tavLst>
                                    </p:anim>
                                    <p:animEffect transition="in" filter="fade">
                                      <p:cBhvr>
                                        <p:cTn id="81" dur="500"/>
                                        <p:tgtEl>
                                          <p:spTgt spid="3">
                                            <p:graphicEl>
                                              <a:dgm id="{F50D6CE4-9BB6-4461-9F75-925619300456}"/>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
                                            <p:graphicEl>
                                              <a:dgm id="{E58056F1-0F41-483F-BBB2-60F0617DA1A9}"/>
                                            </p:graphicEl>
                                          </p:spTgt>
                                        </p:tgtEl>
                                        <p:attrNameLst>
                                          <p:attrName>style.visibility</p:attrName>
                                        </p:attrNameLst>
                                      </p:cBhvr>
                                      <p:to>
                                        <p:strVal val="visible"/>
                                      </p:to>
                                    </p:set>
                                    <p:anim calcmode="lin" valueType="num">
                                      <p:cBhvr>
                                        <p:cTn id="86" dur="500" fill="hold"/>
                                        <p:tgtEl>
                                          <p:spTgt spid="3">
                                            <p:graphicEl>
                                              <a:dgm id="{E58056F1-0F41-483F-BBB2-60F0617DA1A9}"/>
                                            </p:graphicEl>
                                          </p:spTgt>
                                        </p:tgtEl>
                                        <p:attrNameLst>
                                          <p:attrName>ppt_w</p:attrName>
                                        </p:attrNameLst>
                                      </p:cBhvr>
                                      <p:tavLst>
                                        <p:tav tm="0">
                                          <p:val>
                                            <p:fltVal val="0"/>
                                          </p:val>
                                        </p:tav>
                                        <p:tav tm="100000">
                                          <p:val>
                                            <p:strVal val="#ppt_w"/>
                                          </p:val>
                                        </p:tav>
                                      </p:tavLst>
                                    </p:anim>
                                    <p:anim calcmode="lin" valueType="num">
                                      <p:cBhvr>
                                        <p:cTn id="87" dur="500" fill="hold"/>
                                        <p:tgtEl>
                                          <p:spTgt spid="3">
                                            <p:graphicEl>
                                              <a:dgm id="{E58056F1-0F41-483F-BBB2-60F0617DA1A9}"/>
                                            </p:graphicEl>
                                          </p:spTgt>
                                        </p:tgtEl>
                                        <p:attrNameLst>
                                          <p:attrName>ppt_h</p:attrName>
                                        </p:attrNameLst>
                                      </p:cBhvr>
                                      <p:tavLst>
                                        <p:tav tm="0">
                                          <p:val>
                                            <p:fltVal val="0"/>
                                          </p:val>
                                        </p:tav>
                                        <p:tav tm="100000">
                                          <p:val>
                                            <p:strVal val="#ppt_h"/>
                                          </p:val>
                                        </p:tav>
                                      </p:tavLst>
                                    </p:anim>
                                    <p:animEffect transition="in" filter="fade">
                                      <p:cBhvr>
                                        <p:cTn id="88" dur="500"/>
                                        <p:tgtEl>
                                          <p:spTgt spid="3">
                                            <p:graphicEl>
                                              <a:dgm id="{E58056F1-0F41-483F-BBB2-60F0617DA1A9}"/>
                                            </p:graphicEl>
                                          </p:spTgt>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3">
                                            <p:graphicEl>
                                              <a:dgm id="{F723A07B-490F-42F3-9BD8-FB87EE726D63}"/>
                                            </p:graphicEl>
                                          </p:spTgt>
                                        </p:tgtEl>
                                        <p:attrNameLst>
                                          <p:attrName>style.visibility</p:attrName>
                                        </p:attrNameLst>
                                      </p:cBhvr>
                                      <p:to>
                                        <p:strVal val="visible"/>
                                      </p:to>
                                    </p:set>
                                    <p:anim calcmode="lin" valueType="num">
                                      <p:cBhvr>
                                        <p:cTn id="91" dur="500" fill="hold"/>
                                        <p:tgtEl>
                                          <p:spTgt spid="3">
                                            <p:graphicEl>
                                              <a:dgm id="{F723A07B-490F-42F3-9BD8-FB87EE726D63}"/>
                                            </p:graphicEl>
                                          </p:spTgt>
                                        </p:tgtEl>
                                        <p:attrNameLst>
                                          <p:attrName>ppt_w</p:attrName>
                                        </p:attrNameLst>
                                      </p:cBhvr>
                                      <p:tavLst>
                                        <p:tav tm="0">
                                          <p:val>
                                            <p:fltVal val="0"/>
                                          </p:val>
                                        </p:tav>
                                        <p:tav tm="100000">
                                          <p:val>
                                            <p:strVal val="#ppt_w"/>
                                          </p:val>
                                        </p:tav>
                                      </p:tavLst>
                                    </p:anim>
                                    <p:anim calcmode="lin" valueType="num">
                                      <p:cBhvr>
                                        <p:cTn id="92" dur="500" fill="hold"/>
                                        <p:tgtEl>
                                          <p:spTgt spid="3">
                                            <p:graphicEl>
                                              <a:dgm id="{F723A07B-490F-42F3-9BD8-FB87EE726D63}"/>
                                            </p:graphicEl>
                                          </p:spTgt>
                                        </p:tgtEl>
                                        <p:attrNameLst>
                                          <p:attrName>ppt_h</p:attrName>
                                        </p:attrNameLst>
                                      </p:cBhvr>
                                      <p:tavLst>
                                        <p:tav tm="0">
                                          <p:val>
                                            <p:fltVal val="0"/>
                                          </p:val>
                                        </p:tav>
                                        <p:tav tm="100000">
                                          <p:val>
                                            <p:strVal val="#ppt_h"/>
                                          </p:val>
                                        </p:tav>
                                      </p:tavLst>
                                    </p:anim>
                                    <p:animEffect transition="in" filter="fade">
                                      <p:cBhvr>
                                        <p:cTn id="93" dur="500"/>
                                        <p:tgtEl>
                                          <p:spTgt spid="3">
                                            <p:graphicEl>
                                              <a:dgm id="{F723A07B-490F-42F3-9BD8-FB87EE726D63}"/>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3">
                                            <p:graphicEl>
                                              <a:dgm id="{9AEFCFFC-CF8E-405C-B442-9F437CF846D0}"/>
                                            </p:graphicEl>
                                          </p:spTgt>
                                        </p:tgtEl>
                                        <p:attrNameLst>
                                          <p:attrName>style.visibility</p:attrName>
                                        </p:attrNameLst>
                                      </p:cBhvr>
                                      <p:to>
                                        <p:strVal val="visible"/>
                                      </p:to>
                                    </p:set>
                                    <p:anim calcmode="lin" valueType="num">
                                      <p:cBhvr>
                                        <p:cTn id="98" dur="500" fill="hold"/>
                                        <p:tgtEl>
                                          <p:spTgt spid="3">
                                            <p:graphicEl>
                                              <a:dgm id="{9AEFCFFC-CF8E-405C-B442-9F437CF846D0}"/>
                                            </p:graphicEl>
                                          </p:spTgt>
                                        </p:tgtEl>
                                        <p:attrNameLst>
                                          <p:attrName>ppt_w</p:attrName>
                                        </p:attrNameLst>
                                      </p:cBhvr>
                                      <p:tavLst>
                                        <p:tav tm="0">
                                          <p:val>
                                            <p:fltVal val="0"/>
                                          </p:val>
                                        </p:tav>
                                        <p:tav tm="100000">
                                          <p:val>
                                            <p:strVal val="#ppt_w"/>
                                          </p:val>
                                        </p:tav>
                                      </p:tavLst>
                                    </p:anim>
                                    <p:anim calcmode="lin" valueType="num">
                                      <p:cBhvr>
                                        <p:cTn id="99" dur="500" fill="hold"/>
                                        <p:tgtEl>
                                          <p:spTgt spid="3">
                                            <p:graphicEl>
                                              <a:dgm id="{9AEFCFFC-CF8E-405C-B442-9F437CF846D0}"/>
                                            </p:graphicEl>
                                          </p:spTgt>
                                        </p:tgtEl>
                                        <p:attrNameLst>
                                          <p:attrName>ppt_h</p:attrName>
                                        </p:attrNameLst>
                                      </p:cBhvr>
                                      <p:tavLst>
                                        <p:tav tm="0">
                                          <p:val>
                                            <p:fltVal val="0"/>
                                          </p:val>
                                        </p:tav>
                                        <p:tav tm="100000">
                                          <p:val>
                                            <p:strVal val="#ppt_h"/>
                                          </p:val>
                                        </p:tav>
                                      </p:tavLst>
                                    </p:anim>
                                    <p:animEffect transition="in" filter="fade">
                                      <p:cBhvr>
                                        <p:cTn id="100" dur="500"/>
                                        <p:tgtEl>
                                          <p:spTgt spid="3">
                                            <p:graphicEl>
                                              <a:dgm id="{9AEFCFFC-CF8E-405C-B442-9F437CF846D0}"/>
                                            </p:graphicEl>
                                          </p:spTgt>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3">
                                            <p:graphicEl>
                                              <a:dgm id="{A552D54F-DD6F-415B-8EA6-A21824A224EC}"/>
                                            </p:graphicEl>
                                          </p:spTgt>
                                        </p:tgtEl>
                                        <p:attrNameLst>
                                          <p:attrName>style.visibility</p:attrName>
                                        </p:attrNameLst>
                                      </p:cBhvr>
                                      <p:to>
                                        <p:strVal val="visible"/>
                                      </p:to>
                                    </p:set>
                                    <p:anim calcmode="lin" valueType="num">
                                      <p:cBhvr>
                                        <p:cTn id="103" dur="500" fill="hold"/>
                                        <p:tgtEl>
                                          <p:spTgt spid="3">
                                            <p:graphicEl>
                                              <a:dgm id="{A552D54F-DD6F-415B-8EA6-A21824A224EC}"/>
                                            </p:graphicEl>
                                          </p:spTgt>
                                        </p:tgtEl>
                                        <p:attrNameLst>
                                          <p:attrName>ppt_w</p:attrName>
                                        </p:attrNameLst>
                                      </p:cBhvr>
                                      <p:tavLst>
                                        <p:tav tm="0">
                                          <p:val>
                                            <p:fltVal val="0"/>
                                          </p:val>
                                        </p:tav>
                                        <p:tav tm="100000">
                                          <p:val>
                                            <p:strVal val="#ppt_w"/>
                                          </p:val>
                                        </p:tav>
                                      </p:tavLst>
                                    </p:anim>
                                    <p:anim calcmode="lin" valueType="num">
                                      <p:cBhvr>
                                        <p:cTn id="104" dur="500" fill="hold"/>
                                        <p:tgtEl>
                                          <p:spTgt spid="3">
                                            <p:graphicEl>
                                              <a:dgm id="{A552D54F-DD6F-415B-8EA6-A21824A224EC}"/>
                                            </p:graphicEl>
                                          </p:spTgt>
                                        </p:tgtEl>
                                        <p:attrNameLst>
                                          <p:attrName>ppt_h</p:attrName>
                                        </p:attrNameLst>
                                      </p:cBhvr>
                                      <p:tavLst>
                                        <p:tav tm="0">
                                          <p:val>
                                            <p:fltVal val="0"/>
                                          </p:val>
                                        </p:tav>
                                        <p:tav tm="100000">
                                          <p:val>
                                            <p:strVal val="#ppt_h"/>
                                          </p:val>
                                        </p:tav>
                                      </p:tavLst>
                                    </p:anim>
                                    <p:animEffect transition="in" filter="fade">
                                      <p:cBhvr>
                                        <p:cTn id="105" dur="500"/>
                                        <p:tgtEl>
                                          <p:spTgt spid="3">
                                            <p:graphicEl>
                                              <a:dgm id="{A552D54F-DD6F-415B-8EA6-A21824A224E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lvl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835B3-9642-F2F1-B0FF-71EC7AD9EC16}"/>
              </a:ext>
            </a:extLst>
          </p:cNvPr>
          <p:cNvSpPr>
            <a:spLocks noGrp="1"/>
          </p:cNvSpPr>
          <p:nvPr>
            <p:ph type="ctrTitle"/>
          </p:nvPr>
        </p:nvSpPr>
        <p:spPr>
          <a:xfrm>
            <a:off x="540335" y="3429000"/>
            <a:ext cx="8009898" cy="1591711"/>
          </a:xfrm>
        </p:spPr>
        <p:txBody>
          <a:bodyPr>
            <a:normAutofit fontScale="90000"/>
          </a:bodyPr>
          <a:lstStyle/>
          <a:p>
            <a:r>
              <a:rPr lang="en-GB" dirty="0">
                <a:latin typeface="Aptos Display" panose="020B0004020202020204" pitchFamily="34" charset="0"/>
              </a:rPr>
              <a:t>It’s competitive out there!</a:t>
            </a:r>
            <a:br>
              <a:rPr lang="en-GB" dirty="0">
                <a:latin typeface="Aptos Display" panose="020B0004020202020204" pitchFamily="34" charset="0"/>
              </a:rPr>
            </a:br>
            <a:endParaRPr lang="en-GB" dirty="0"/>
          </a:p>
        </p:txBody>
      </p:sp>
      <p:sp>
        <p:nvSpPr>
          <p:cNvPr id="3" name="Title 1">
            <a:extLst>
              <a:ext uri="{FF2B5EF4-FFF2-40B4-BE49-F238E27FC236}">
                <a16:creationId xmlns:a16="http://schemas.microsoft.com/office/drawing/2014/main" id="{F4D8F429-BAD1-C928-7158-A069B70F389F}"/>
              </a:ext>
            </a:extLst>
          </p:cNvPr>
          <p:cNvSpPr txBox="1">
            <a:spLocks/>
          </p:cNvSpPr>
          <p:nvPr/>
        </p:nvSpPr>
        <p:spPr>
          <a:xfrm>
            <a:off x="540335" y="2128603"/>
            <a:ext cx="7708464" cy="794426"/>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6000" b="1" kern="1200">
                <a:solidFill>
                  <a:schemeClr val="bg1"/>
                </a:solidFill>
                <a:latin typeface="+mn-lt"/>
                <a:ea typeface="+mj-ea"/>
                <a:cs typeface="+mj-cs"/>
              </a:defRPr>
            </a:lvl1pPr>
          </a:lstStyle>
          <a:p>
            <a:r>
              <a:rPr lang="en-GB" sz="4400" dirty="0">
                <a:latin typeface="Aptos Display" panose="020B0004020202020204" pitchFamily="34" charset="0"/>
              </a:rPr>
              <a:t>Don’t forget….</a:t>
            </a:r>
          </a:p>
        </p:txBody>
      </p:sp>
    </p:spTree>
    <p:extLst>
      <p:ext uri="{BB962C8B-B14F-4D97-AF65-F5344CB8AC3E}">
        <p14:creationId xmlns:p14="http://schemas.microsoft.com/office/powerpoint/2010/main" val="1966482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84BF3-12AF-F8DF-C2D3-AAFE5365BD5C}"/>
              </a:ext>
            </a:extLst>
          </p:cNvPr>
          <p:cNvSpPr>
            <a:spLocks noGrp="1"/>
          </p:cNvSpPr>
          <p:nvPr>
            <p:ph type="ctrTitle"/>
          </p:nvPr>
        </p:nvSpPr>
        <p:spPr/>
        <p:txBody>
          <a:bodyPr/>
          <a:lstStyle/>
          <a:p>
            <a:r>
              <a:rPr lang="en-GB" dirty="0"/>
              <a:t>Questions?</a:t>
            </a:r>
          </a:p>
        </p:txBody>
      </p:sp>
    </p:spTree>
    <p:extLst>
      <p:ext uri="{BB962C8B-B14F-4D97-AF65-F5344CB8AC3E}">
        <p14:creationId xmlns:p14="http://schemas.microsoft.com/office/powerpoint/2010/main" val="1449070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D181F-EA32-9081-35CD-AAC3AA13E489}"/>
              </a:ext>
            </a:extLst>
          </p:cNvPr>
          <p:cNvSpPr>
            <a:spLocks noGrp="1"/>
          </p:cNvSpPr>
          <p:nvPr>
            <p:ph type="title"/>
          </p:nvPr>
        </p:nvSpPr>
        <p:spPr/>
        <p:txBody>
          <a:bodyPr/>
          <a:lstStyle/>
          <a:p>
            <a:r>
              <a:rPr lang="en-GB" dirty="0"/>
              <a:t>Useful links</a:t>
            </a:r>
          </a:p>
        </p:txBody>
      </p:sp>
      <p:sp>
        <p:nvSpPr>
          <p:cNvPr id="3" name="Content Placeholder 2">
            <a:extLst>
              <a:ext uri="{FF2B5EF4-FFF2-40B4-BE49-F238E27FC236}">
                <a16:creationId xmlns:a16="http://schemas.microsoft.com/office/drawing/2014/main" id="{61552B3E-4D30-3293-A8D5-8D8851422DFF}"/>
              </a:ext>
            </a:extLst>
          </p:cNvPr>
          <p:cNvSpPr>
            <a:spLocks noGrp="1"/>
          </p:cNvSpPr>
          <p:nvPr>
            <p:ph sz="quarter" idx="10"/>
          </p:nvPr>
        </p:nvSpPr>
        <p:spPr>
          <a:xfrm>
            <a:off x="4833175" y="673987"/>
            <a:ext cx="6878638" cy="5254625"/>
          </a:xfrm>
        </p:spPr>
        <p:txBody>
          <a:bodyPr>
            <a:normAutofit fontScale="92500" lnSpcReduction="10000"/>
          </a:body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North East Ambition: Apprenticeships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2"/>
              </a:rPr>
              <a:t>https://ambition.northeast-ca.gov.uk/post16-options-apprenticeships</a:t>
            </a:r>
            <a:endPar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North East Ambition: apprenticeReady</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3"/>
              </a:rPr>
              <a:t>https://ambition.northeast-ca.gov.uk/apprenticeready</a:t>
            </a:r>
            <a:endPar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UCAS Hub</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4"/>
              </a:rPr>
              <a:t>https://accounts.ucas.com/account/login?returnUrl=https%3A//www.ucas.com/dashboard%23/</a:t>
            </a: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UCAS – search for apprenticeships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5"/>
              </a:rPr>
              <a:t>https://www.ucas.com/explore/search/apprenticeships?query=</a:t>
            </a: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North East Apprentice Ambassador Network</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6"/>
              </a:rPr>
              <a:t>https://neaan.org.uk/</a:t>
            </a: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Volunteering opportunities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hlinkClick r:id="rId7"/>
              </a:rPr>
              <a:t>www.do-it.org.uk</a:t>
            </a:r>
            <a:r>
              <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rPr>
              <a:t>Post-Apprenticeship Recognition Scheme (PARS)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PARS - Association of Apprentices</a:t>
            </a:r>
            <a:endParaRPr kumimoji="0" lang="en-GB" sz="1800" b="1"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Aptos Display" panose="020B0004020202020204" pitchFamily="34" charset="0"/>
              <a:ea typeface="+mn-ea"/>
              <a:cs typeface="+mn-cs"/>
            </a:endParaRPr>
          </a:p>
          <a:p>
            <a:endParaRPr lang="en-GB" dirty="0"/>
          </a:p>
        </p:txBody>
      </p:sp>
    </p:spTree>
    <p:extLst>
      <p:ext uri="{BB962C8B-B14F-4D97-AF65-F5344CB8AC3E}">
        <p14:creationId xmlns:p14="http://schemas.microsoft.com/office/powerpoint/2010/main" val="1720258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1356E-A846-34AF-6345-2FB5AB706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59B3F-8C0E-6860-0FA6-59BA51BF744F}"/>
              </a:ext>
            </a:extLst>
          </p:cNvPr>
          <p:cNvSpPr>
            <a:spLocks noGrp="1"/>
          </p:cNvSpPr>
          <p:nvPr>
            <p:ph type="title"/>
          </p:nvPr>
        </p:nvSpPr>
        <p:spPr/>
        <p:txBody>
          <a:bodyPr>
            <a:normAutofit fontScale="90000"/>
          </a:bodyPr>
          <a:lstStyle/>
          <a:p>
            <a:r>
              <a:rPr lang="en-GB" dirty="0"/>
              <a:t>Take control of your future.</a:t>
            </a:r>
          </a:p>
        </p:txBody>
      </p:sp>
      <p:pic>
        <p:nvPicPr>
          <p:cNvPr id="4" name="Picture 3">
            <a:extLst>
              <a:ext uri="{FF2B5EF4-FFF2-40B4-BE49-F238E27FC236}">
                <a16:creationId xmlns:a16="http://schemas.microsoft.com/office/drawing/2014/main" id="{4D438F32-D63B-B2ED-A4C8-6BFB626711FF}"/>
              </a:ext>
            </a:extLst>
          </p:cNvPr>
          <p:cNvPicPr>
            <a:picLocks noChangeAspect="1"/>
          </p:cNvPicPr>
          <p:nvPr/>
        </p:nvPicPr>
        <p:blipFill>
          <a:blip r:embed="rId3"/>
          <a:stretch>
            <a:fillRect/>
          </a:stretch>
        </p:blipFill>
        <p:spPr>
          <a:xfrm>
            <a:off x="4827952" y="603259"/>
            <a:ext cx="6407451" cy="5651482"/>
          </a:xfrm>
          <a:prstGeom prst="rect">
            <a:avLst/>
          </a:prstGeom>
        </p:spPr>
      </p:pic>
    </p:spTree>
    <p:extLst>
      <p:ext uri="{BB962C8B-B14F-4D97-AF65-F5344CB8AC3E}">
        <p14:creationId xmlns:p14="http://schemas.microsoft.com/office/powerpoint/2010/main" val="757244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C2E6-B9D0-9E83-D527-D70CC2D5D5B2}"/>
              </a:ext>
            </a:extLst>
          </p:cNvPr>
          <p:cNvSpPr>
            <a:spLocks noGrp="1"/>
          </p:cNvSpPr>
          <p:nvPr>
            <p:ph type="title"/>
          </p:nvPr>
        </p:nvSpPr>
        <p:spPr/>
        <p:txBody>
          <a:bodyPr>
            <a:normAutofit fontScale="90000"/>
          </a:bodyPr>
          <a:lstStyle/>
          <a:p>
            <a:r>
              <a:rPr lang="en-GB" dirty="0"/>
              <a:t>Understanding the lingo</a:t>
            </a:r>
          </a:p>
        </p:txBody>
      </p:sp>
      <p:graphicFrame>
        <p:nvGraphicFramePr>
          <p:cNvPr id="3" name="Table 3">
            <a:extLst>
              <a:ext uri="{FF2B5EF4-FFF2-40B4-BE49-F238E27FC236}">
                <a16:creationId xmlns:a16="http://schemas.microsoft.com/office/drawing/2014/main" id="{758429CE-E2C0-688B-C6DA-634A2E745C04}"/>
              </a:ext>
            </a:extLst>
          </p:cNvPr>
          <p:cNvGraphicFramePr>
            <a:graphicFrameLocks noGrp="1"/>
          </p:cNvGraphicFramePr>
          <p:nvPr>
            <p:extLst>
              <p:ext uri="{D42A27DB-BD31-4B8C-83A1-F6EECF244321}">
                <p14:modId xmlns:p14="http://schemas.microsoft.com/office/powerpoint/2010/main" val="2747448332"/>
              </p:ext>
            </p:extLst>
          </p:nvPr>
        </p:nvGraphicFramePr>
        <p:xfrm>
          <a:off x="754297" y="1853752"/>
          <a:ext cx="10683405" cy="3792850"/>
        </p:xfrm>
        <a:graphic>
          <a:graphicData uri="http://schemas.openxmlformats.org/drawingml/2006/table">
            <a:tbl>
              <a:tblPr firstRow="1" bandRow="1"/>
              <a:tblGrid>
                <a:gridCol w="3561135">
                  <a:extLst>
                    <a:ext uri="{9D8B030D-6E8A-4147-A177-3AD203B41FA5}">
                      <a16:colId xmlns:a16="http://schemas.microsoft.com/office/drawing/2014/main" val="1304720723"/>
                    </a:ext>
                  </a:extLst>
                </a:gridCol>
                <a:gridCol w="3561135">
                  <a:extLst>
                    <a:ext uri="{9D8B030D-6E8A-4147-A177-3AD203B41FA5}">
                      <a16:colId xmlns:a16="http://schemas.microsoft.com/office/drawing/2014/main" val="2467675737"/>
                    </a:ext>
                  </a:extLst>
                </a:gridCol>
                <a:gridCol w="3561135">
                  <a:extLst>
                    <a:ext uri="{9D8B030D-6E8A-4147-A177-3AD203B41FA5}">
                      <a16:colId xmlns:a16="http://schemas.microsoft.com/office/drawing/2014/main" val="4106618830"/>
                    </a:ext>
                  </a:extLst>
                </a:gridCol>
              </a:tblGrid>
              <a:tr h="75857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dirty="0">
                          <a:latin typeface="Aptos Display" panose="020B0004020202020204" pitchFamily="34" charset="0"/>
                        </a:rPr>
                        <a:t>Levels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478A"/>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a:latin typeface="Aptos Display" panose="020B0004020202020204" pitchFamily="34" charset="0"/>
                        </a:rPr>
                        <a:t>Choose the right level for you!</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478A"/>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a:latin typeface="Aptos Display" panose="020B0004020202020204" pitchFamily="34" charset="0"/>
                        </a:rPr>
                        <a:t>This is similar to…</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478A"/>
                    </a:solidFill>
                  </a:tcPr>
                </a:tc>
                <a:extLst>
                  <a:ext uri="{0D108BD9-81ED-4DB2-BD59-A6C34878D82A}">
                    <a16:rowId xmlns:a16="http://schemas.microsoft.com/office/drawing/2014/main" val="4065953141"/>
                  </a:ext>
                </a:extLst>
              </a:tr>
              <a:tr h="7585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latin typeface="Aptos Display" panose="020B0004020202020204" pitchFamily="34" charset="0"/>
                        </a:rPr>
                        <a:t>Intermediate </a:t>
                      </a:r>
                      <a:r>
                        <a:rPr lang="en-GB" sz="2000">
                          <a:latin typeface="Aptos Display" panose="020B0004020202020204" pitchFamily="34" charset="0"/>
                        </a:rPr>
                        <a:t>&amp; Foundation</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latin typeface="Aptos Display" panose="020B0004020202020204" pitchFamily="34" charset="0"/>
                        </a:rPr>
                        <a:t>Level 2</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5 GCSEs at grade A* - C or 4 – 9</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727491789"/>
                  </a:ext>
                </a:extLst>
              </a:tr>
              <a:tr h="7585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Advanced</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Level 3</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2 A Levels / Level 3 Diploma / International Baccalaureate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880564038"/>
                  </a:ext>
                </a:extLst>
              </a:tr>
              <a:tr h="7585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Higher</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Levels 4 &amp; 5</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Foundation degree and above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754646452"/>
                  </a:ext>
                </a:extLst>
              </a:tr>
              <a:tr h="75857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Degree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latin typeface="Aptos Display" panose="020B0004020202020204" pitchFamily="34" charset="0"/>
                        </a:rPr>
                        <a:t>Levels 6 &amp; 7</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latin typeface="Aptos Display" panose="020B0004020202020204" pitchFamily="34" charset="0"/>
                        </a:rPr>
                        <a:t>Bachelor’s or Master’s Degree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61756700"/>
                  </a:ext>
                </a:extLst>
              </a:tr>
            </a:tbl>
          </a:graphicData>
        </a:graphic>
      </p:graphicFrame>
    </p:spTree>
    <p:extLst>
      <p:ext uri="{BB962C8B-B14F-4D97-AF65-F5344CB8AC3E}">
        <p14:creationId xmlns:p14="http://schemas.microsoft.com/office/powerpoint/2010/main" val="1291989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6A2BE-970B-2B95-0746-98C9E51FA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25D951-4128-8614-5820-C951896B372A}"/>
              </a:ext>
            </a:extLst>
          </p:cNvPr>
          <p:cNvSpPr>
            <a:spLocks noGrp="1"/>
          </p:cNvSpPr>
          <p:nvPr>
            <p:ph type="title"/>
          </p:nvPr>
        </p:nvSpPr>
        <p:spPr>
          <a:xfrm>
            <a:off x="288487" y="1395987"/>
            <a:ext cx="3760400" cy="2665373"/>
          </a:xfrm>
        </p:spPr>
        <p:txBody>
          <a:bodyPr>
            <a:normAutofit fontScale="90000"/>
          </a:bodyPr>
          <a:lstStyle/>
          <a:p>
            <a:r>
              <a:rPr lang="en-GB" dirty="0"/>
              <a:t>Did you know?</a:t>
            </a:r>
            <a:br>
              <a:rPr lang="en-GB" dirty="0"/>
            </a:br>
            <a:br>
              <a:rPr lang="en-GB" dirty="0"/>
            </a:br>
            <a:r>
              <a:rPr lang="en-GB" dirty="0"/>
              <a:t>There are over 650 different roles that offer an apprenticeship.</a:t>
            </a:r>
          </a:p>
        </p:txBody>
      </p:sp>
      <p:grpSp>
        <p:nvGrpSpPr>
          <p:cNvPr id="3" name="Group 2">
            <a:extLst>
              <a:ext uri="{FF2B5EF4-FFF2-40B4-BE49-F238E27FC236}">
                <a16:creationId xmlns:a16="http://schemas.microsoft.com/office/drawing/2014/main" id="{257B5F0F-BEC1-5DC6-B026-A180104C6F91}"/>
              </a:ext>
            </a:extLst>
          </p:cNvPr>
          <p:cNvGrpSpPr/>
          <p:nvPr/>
        </p:nvGrpSpPr>
        <p:grpSpPr>
          <a:xfrm>
            <a:off x="4566231" y="178700"/>
            <a:ext cx="2121962" cy="3124936"/>
            <a:chOff x="3901212" y="166825"/>
            <a:chExt cx="2121962" cy="3124936"/>
          </a:xfrm>
        </p:grpSpPr>
        <p:sp>
          <p:nvSpPr>
            <p:cNvPr id="5" name="Rectangle: Rounded Corners 4">
              <a:extLst>
                <a:ext uri="{FF2B5EF4-FFF2-40B4-BE49-F238E27FC236}">
                  <a16:creationId xmlns:a16="http://schemas.microsoft.com/office/drawing/2014/main" id="{C184BF98-93DA-DA39-A42A-4A45B4DD0530}"/>
                </a:ext>
              </a:extLst>
            </p:cNvPr>
            <p:cNvSpPr/>
            <p:nvPr/>
          </p:nvSpPr>
          <p:spPr>
            <a:xfrm>
              <a:off x="3901212" y="166825"/>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CE7CDC3-A4ED-43FF-FDE7-DC415598911F}"/>
                </a:ext>
              </a:extLst>
            </p:cNvPr>
            <p:cNvSpPr/>
            <p:nvPr/>
          </p:nvSpPr>
          <p:spPr>
            <a:xfrm>
              <a:off x="3901212" y="1014501"/>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59A5681E-9108-0A77-E9BC-24533470F7F4}"/>
                </a:ext>
              </a:extLst>
            </p:cNvPr>
            <p:cNvSpPr/>
            <p:nvPr/>
          </p:nvSpPr>
          <p:spPr>
            <a:xfrm>
              <a:off x="3901212" y="1862177"/>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1A6C409-FC9A-2B0A-AE4E-7458D92B7D2C}"/>
                </a:ext>
              </a:extLst>
            </p:cNvPr>
            <p:cNvSpPr/>
            <p:nvPr/>
          </p:nvSpPr>
          <p:spPr>
            <a:xfrm>
              <a:off x="3901212" y="2663964"/>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6D63539-705B-0BEC-993D-4D106F660399}"/>
                </a:ext>
              </a:extLst>
            </p:cNvPr>
            <p:cNvSpPr txBox="1"/>
            <p:nvPr/>
          </p:nvSpPr>
          <p:spPr>
            <a:xfrm>
              <a:off x="3950895" y="219113"/>
              <a:ext cx="2022595" cy="523220"/>
            </a:xfrm>
            <a:prstGeom prst="rect">
              <a:avLst/>
            </a:prstGeom>
            <a:noFill/>
          </p:spPr>
          <p:txBody>
            <a:bodyPr wrap="square" rtlCol="0">
              <a:spAutoFit/>
            </a:bodyPr>
            <a:lstStyle/>
            <a:p>
              <a:pPr algn="ctr"/>
              <a:r>
                <a:rPr lang="en-GB" sz="2800" b="1">
                  <a:solidFill>
                    <a:schemeClr val="bg1"/>
                  </a:solidFill>
                </a:rPr>
                <a:t>Business</a:t>
              </a:r>
            </a:p>
          </p:txBody>
        </p:sp>
        <p:sp>
          <p:nvSpPr>
            <p:cNvPr id="10" name="TextBox 9">
              <a:extLst>
                <a:ext uri="{FF2B5EF4-FFF2-40B4-BE49-F238E27FC236}">
                  <a16:creationId xmlns:a16="http://schemas.microsoft.com/office/drawing/2014/main" id="{73FA89E7-5854-8F70-EFD8-0C770D90029C}"/>
                </a:ext>
              </a:extLst>
            </p:cNvPr>
            <p:cNvSpPr txBox="1"/>
            <p:nvPr/>
          </p:nvSpPr>
          <p:spPr>
            <a:xfrm>
              <a:off x="3950894" y="1062651"/>
              <a:ext cx="2022595" cy="523220"/>
            </a:xfrm>
            <a:prstGeom prst="rect">
              <a:avLst/>
            </a:prstGeom>
            <a:noFill/>
          </p:spPr>
          <p:txBody>
            <a:bodyPr wrap="square" rtlCol="0">
              <a:spAutoFit/>
            </a:bodyPr>
            <a:lstStyle/>
            <a:p>
              <a:pPr algn="ctr"/>
              <a:r>
                <a:rPr lang="en-GB" sz="2800" b="1" dirty="0">
                  <a:solidFill>
                    <a:schemeClr val="bg1"/>
                  </a:solidFill>
                </a:rPr>
                <a:t>Law</a:t>
              </a:r>
            </a:p>
          </p:txBody>
        </p:sp>
        <p:sp>
          <p:nvSpPr>
            <p:cNvPr id="11" name="TextBox 10">
              <a:extLst>
                <a:ext uri="{FF2B5EF4-FFF2-40B4-BE49-F238E27FC236}">
                  <a16:creationId xmlns:a16="http://schemas.microsoft.com/office/drawing/2014/main" id="{9FD52404-7397-4804-EEB1-135E5E69FB17}"/>
                </a:ext>
              </a:extLst>
            </p:cNvPr>
            <p:cNvSpPr txBox="1"/>
            <p:nvPr/>
          </p:nvSpPr>
          <p:spPr>
            <a:xfrm>
              <a:off x="3950893" y="1914463"/>
              <a:ext cx="2022595" cy="523220"/>
            </a:xfrm>
            <a:prstGeom prst="rect">
              <a:avLst/>
            </a:prstGeom>
            <a:noFill/>
          </p:spPr>
          <p:txBody>
            <a:bodyPr wrap="square" rtlCol="0">
              <a:spAutoFit/>
            </a:bodyPr>
            <a:lstStyle/>
            <a:p>
              <a:pPr algn="ctr"/>
              <a:r>
                <a:rPr lang="en-GB" sz="2800" b="1">
                  <a:solidFill>
                    <a:schemeClr val="bg1"/>
                  </a:solidFill>
                </a:rPr>
                <a:t>IT</a:t>
              </a:r>
            </a:p>
          </p:txBody>
        </p:sp>
        <p:sp>
          <p:nvSpPr>
            <p:cNvPr id="12" name="TextBox 11">
              <a:extLst>
                <a:ext uri="{FF2B5EF4-FFF2-40B4-BE49-F238E27FC236}">
                  <a16:creationId xmlns:a16="http://schemas.microsoft.com/office/drawing/2014/main" id="{B415C1A6-6F68-E869-5F47-CA85D2F31A51}"/>
                </a:ext>
              </a:extLst>
            </p:cNvPr>
            <p:cNvSpPr txBox="1"/>
            <p:nvPr/>
          </p:nvSpPr>
          <p:spPr>
            <a:xfrm>
              <a:off x="3950892" y="2716251"/>
              <a:ext cx="2022595" cy="461665"/>
            </a:xfrm>
            <a:prstGeom prst="rect">
              <a:avLst/>
            </a:prstGeom>
            <a:noFill/>
          </p:spPr>
          <p:txBody>
            <a:bodyPr wrap="square" rtlCol="0">
              <a:spAutoFit/>
            </a:bodyPr>
            <a:lstStyle/>
            <a:p>
              <a:pPr algn="ctr"/>
              <a:r>
                <a:rPr lang="en-GB" sz="2400" b="1" dirty="0">
                  <a:solidFill>
                    <a:schemeClr val="bg1"/>
                  </a:solidFill>
                </a:rPr>
                <a:t>Social Care</a:t>
              </a:r>
            </a:p>
          </p:txBody>
        </p:sp>
      </p:grpSp>
      <p:grpSp>
        <p:nvGrpSpPr>
          <p:cNvPr id="13" name="Group 12">
            <a:extLst>
              <a:ext uri="{FF2B5EF4-FFF2-40B4-BE49-F238E27FC236}">
                <a16:creationId xmlns:a16="http://schemas.microsoft.com/office/drawing/2014/main" id="{D8425A96-C109-701B-835B-09D3A0556DC5}"/>
              </a:ext>
            </a:extLst>
          </p:cNvPr>
          <p:cNvGrpSpPr/>
          <p:nvPr/>
        </p:nvGrpSpPr>
        <p:grpSpPr>
          <a:xfrm>
            <a:off x="7236952" y="178700"/>
            <a:ext cx="2121962" cy="3124935"/>
            <a:chOff x="6888736" y="166825"/>
            <a:chExt cx="2121962" cy="3124935"/>
          </a:xfrm>
        </p:grpSpPr>
        <p:sp>
          <p:nvSpPr>
            <p:cNvPr id="14" name="Rectangle: Rounded Corners 13">
              <a:extLst>
                <a:ext uri="{FF2B5EF4-FFF2-40B4-BE49-F238E27FC236}">
                  <a16:creationId xmlns:a16="http://schemas.microsoft.com/office/drawing/2014/main" id="{1322D989-7C63-B37B-A297-CEF3903C7576}"/>
                </a:ext>
              </a:extLst>
            </p:cNvPr>
            <p:cNvSpPr/>
            <p:nvPr/>
          </p:nvSpPr>
          <p:spPr>
            <a:xfrm>
              <a:off x="6888736" y="166825"/>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AC6EF608-43AC-E5BE-34A2-1CE9FC1AD79E}"/>
                </a:ext>
              </a:extLst>
            </p:cNvPr>
            <p:cNvSpPr/>
            <p:nvPr/>
          </p:nvSpPr>
          <p:spPr>
            <a:xfrm>
              <a:off x="6888736" y="1010364"/>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E12DFC6A-E70C-3F26-A64E-B40730011A9B}"/>
                </a:ext>
              </a:extLst>
            </p:cNvPr>
            <p:cNvSpPr/>
            <p:nvPr/>
          </p:nvSpPr>
          <p:spPr>
            <a:xfrm>
              <a:off x="6888736" y="1862176"/>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DA9A09E8-557D-8915-65DE-2A64EEA1317F}"/>
                </a:ext>
              </a:extLst>
            </p:cNvPr>
            <p:cNvSpPr/>
            <p:nvPr/>
          </p:nvSpPr>
          <p:spPr>
            <a:xfrm>
              <a:off x="6888736" y="2663963"/>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1BE2591E-98B4-6E1A-05A5-8A1C71E27D1B}"/>
                </a:ext>
              </a:extLst>
            </p:cNvPr>
            <p:cNvSpPr txBox="1"/>
            <p:nvPr/>
          </p:nvSpPr>
          <p:spPr>
            <a:xfrm>
              <a:off x="6938419" y="219113"/>
              <a:ext cx="2022595" cy="523220"/>
            </a:xfrm>
            <a:prstGeom prst="rect">
              <a:avLst/>
            </a:prstGeom>
            <a:noFill/>
          </p:spPr>
          <p:txBody>
            <a:bodyPr wrap="square" rtlCol="0">
              <a:spAutoFit/>
            </a:bodyPr>
            <a:lstStyle/>
            <a:p>
              <a:pPr algn="ctr"/>
              <a:r>
                <a:rPr lang="en-GB" sz="2800" b="1">
                  <a:solidFill>
                    <a:schemeClr val="bg1"/>
                  </a:solidFill>
                </a:rPr>
                <a:t>Sport</a:t>
              </a:r>
            </a:p>
          </p:txBody>
        </p:sp>
        <p:sp>
          <p:nvSpPr>
            <p:cNvPr id="19" name="TextBox 18">
              <a:extLst>
                <a:ext uri="{FF2B5EF4-FFF2-40B4-BE49-F238E27FC236}">
                  <a16:creationId xmlns:a16="http://schemas.microsoft.com/office/drawing/2014/main" id="{79FD38EB-7348-C342-0BBD-051164F1425F}"/>
                </a:ext>
              </a:extLst>
            </p:cNvPr>
            <p:cNvSpPr txBox="1"/>
            <p:nvPr/>
          </p:nvSpPr>
          <p:spPr>
            <a:xfrm>
              <a:off x="6988103" y="1062651"/>
              <a:ext cx="2022595" cy="523220"/>
            </a:xfrm>
            <a:prstGeom prst="rect">
              <a:avLst/>
            </a:prstGeom>
            <a:noFill/>
          </p:spPr>
          <p:txBody>
            <a:bodyPr wrap="square" rtlCol="0">
              <a:spAutoFit/>
            </a:bodyPr>
            <a:lstStyle/>
            <a:p>
              <a:pPr algn="ctr"/>
              <a:r>
                <a:rPr lang="en-GB" sz="2800" b="1">
                  <a:solidFill>
                    <a:schemeClr val="bg1"/>
                  </a:solidFill>
                </a:rPr>
                <a:t>Health</a:t>
              </a:r>
            </a:p>
          </p:txBody>
        </p:sp>
        <p:sp>
          <p:nvSpPr>
            <p:cNvPr id="20" name="TextBox 19">
              <a:extLst>
                <a:ext uri="{FF2B5EF4-FFF2-40B4-BE49-F238E27FC236}">
                  <a16:creationId xmlns:a16="http://schemas.microsoft.com/office/drawing/2014/main" id="{90C2BF85-7D7A-FF83-299F-70E9F9E26D34}"/>
                </a:ext>
              </a:extLst>
            </p:cNvPr>
            <p:cNvSpPr txBox="1"/>
            <p:nvPr/>
          </p:nvSpPr>
          <p:spPr>
            <a:xfrm>
              <a:off x="6938418" y="1914463"/>
              <a:ext cx="2022595" cy="523220"/>
            </a:xfrm>
            <a:prstGeom prst="rect">
              <a:avLst/>
            </a:prstGeom>
            <a:noFill/>
          </p:spPr>
          <p:txBody>
            <a:bodyPr wrap="square" rtlCol="0">
              <a:spAutoFit/>
            </a:bodyPr>
            <a:lstStyle/>
            <a:p>
              <a:pPr algn="ctr"/>
              <a:r>
                <a:rPr lang="en-GB" sz="2800" b="1">
                  <a:solidFill>
                    <a:schemeClr val="bg1"/>
                  </a:solidFill>
                </a:rPr>
                <a:t>Hospitality</a:t>
              </a:r>
            </a:p>
          </p:txBody>
        </p:sp>
        <p:sp>
          <p:nvSpPr>
            <p:cNvPr id="21" name="TextBox 20">
              <a:extLst>
                <a:ext uri="{FF2B5EF4-FFF2-40B4-BE49-F238E27FC236}">
                  <a16:creationId xmlns:a16="http://schemas.microsoft.com/office/drawing/2014/main" id="{EC54B377-02D3-0CCF-6DEC-AB30C7579BF3}"/>
                </a:ext>
              </a:extLst>
            </p:cNvPr>
            <p:cNvSpPr txBox="1"/>
            <p:nvPr/>
          </p:nvSpPr>
          <p:spPr>
            <a:xfrm>
              <a:off x="6938418" y="2716251"/>
              <a:ext cx="2022595" cy="523220"/>
            </a:xfrm>
            <a:prstGeom prst="rect">
              <a:avLst/>
            </a:prstGeom>
            <a:noFill/>
          </p:spPr>
          <p:txBody>
            <a:bodyPr wrap="square" rtlCol="0">
              <a:spAutoFit/>
            </a:bodyPr>
            <a:lstStyle/>
            <a:p>
              <a:pPr algn="ctr"/>
              <a:r>
                <a:rPr lang="en-GB" sz="2800" b="1">
                  <a:solidFill>
                    <a:schemeClr val="bg1"/>
                  </a:solidFill>
                </a:rPr>
                <a:t>Travel</a:t>
              </a:r>
            </a:p>
          </p:txBody>
        </p:sp>
      </p:grpSp>
      <p:grpSp>
        <p:nvGrpSpPr>
          <p:cNvPr id="22" name="Group 21">
            <a:extLst>
              <a:ext uri="{FF2B5EF4-FFF2-40B4-BE49-F238E27FC236}">
                <a16:creationId xmlns:a16="http://schemas.microsoft.com/office/drawing/2014/main" id="{F6F336E7-13C9-BC75-968F-4569867278A3}"/>
              </a:ext>
            </a:extLst>
          </p:cNvPr>
          <p:cNvGrpSpPr/>
          <p:nvPr/>
        </p:nvGrpSpPr>
        <p:grpSpPr>
          <a:xfrm>
            <a:off x="9876258" y="166825"/>
            <a:ext cx="2121964" cy="3128048"/>
            <a:chOff x="9876258" y="166825"/>
            <a:chExt cx="2121964" cy="3128048"/>
          </a:xfrm>
        </p:grpSpPr>
        <p:sp>
          <p:nvSpPr>
            <p:cNvPr id="23" name="Rectangle: Rounded Corners 22">
              <a:extLst>
                <a:ext uri="{FF2B5EF4-FFF2-40B4-BE49-F238E27FC236}">
                  <a16:creationId xmlns:a16="http://schemas.microsoft.com/office/drawing/2014/main" id="{50A1123C-C2FA-8136-92C0-D6870FEEAA12}"/>
                </a:ext>
              </a:extLst>
            </p:cNvPr>
            <p:cNvSpPr/>
            <p:nvPr/>
          </p:nvSpPr>
          <p:spPr>
            <a:xfrm>
              <a:off x="9876260" y="166825"/>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0963FC6F-4D78-6AEA-1EE6-9F6C2C7429A7}"/>
                </a:ext>
              </a:extLst>
            </p:cNvPr>
            <p:cNvSpPr/>
            <p:nvPr/>
          </p:nvSpPr>
          <p:spPr>
            <a:xfrm>
              <a:off x="9876260" y="1010363"/>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Rounded Corners 24">
              <a:extLst>
                <a:ext uri="{FF2B5EF4-FFF2-40B4-BE49-F238E27FC236}">
                  <a16:creationId xmlns:a16="http://schemas.microsoft.com/office/drawing/2014/main" id="{47511E47-1B18-CA3B-7ADB-64007D2EEDB6}"/>
                </a:ext>
              </a:extLst>
            </p:cNvPr>
            <p:cNvSpPr/>
            <p:nvPr/>
          </p:nvSpPr>
          <p:spPr>
            <a:xfrm>
              <a:off x="9876260" y="1862175"/>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E11DB53D-C574-A48B-F2D7-4C27032A2CD5}"/>
                </a:ext>
              </a:extLst>
            </p:cNvPr>
            <p:cNvSpPr/>
            <p:nvPr/>
          </p:nvSpPr>
          <p:spPr>
            <a:xfrm>
              <a:off x="9876260" y="2667076"/>
              <a:ext cx="2121962" cy="627797"/>
            </a:xfrm>
            <a:prstGeom prst="roundRect">
              <a:avLst/>
            </a:prstGeom>
            <a:solidFill>
              <a:srgbClr val="ED1163"/>
            </a:solidFill>
            <a:ln>
              <a:solidFill>
                <a:srgbClr val="F652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54A97E27-4115-1B15-E740-612D684ED8F5}"/>
                </a:ext>
              </a:extLst>
            </p:cNvPr>
            <p:cNvSpPr txBox="1"/>
            <p:nvPr/>
          </p:nvSpPr>
          <p:spPr>
            <a:xfrm>
              <a:off x="9925943" y="219113"/>
              <a:ext cx="2022595" cy="523220"/>
            </a:xfrm>
            <a:prstGeom prst="rect">
              <a:avLst/>
            </a:prstGeom>
            <a:noFill/>
          </p:spPr>
          <p:txBody>
            <a:bodyPr wrap="square" rtlCol="0">
              <a:spAutoFit/>
            </a:bodyPr>
            <a:lstStyle/>
            <a:p>
              <a:pPr algn="ctr"/>
              <a:r>
                <a:rPr lang="en-GB" sz="2800" b="1">
                  <a:solidFill>
                    <a:schemeClr val="bg1"/>
                  </a:solidFill>
                </a:rPr>
                <a:t>Beauty</a:t>
              </a:r>
            </a:p>
          </p:txBody>
        </p:sp>
        <p:sp>
          <p:nvSpPr>
            <p:cNvPr id="28" name="TextBox 27">
              <a:extLst>
                <a:ext uri="{FF2B5EF4-FFF2-40B4-BE49-F238E27FC236}">
                  <a16:creationId xmlns:a16="http://schemas.microsoft.com/office/drawing/2014/main" id="{29FD8CE6-1918-E39A-3127-BF1CF25018F4}"/>
                </a:ext>
              </a:extLst>
            </p:cNvPr>
            <p:cNvSpPr txBox="1"/>
            <p:nvPr/>
          </p:nvSpPr>
          <p:spPr>
            <a:xfrm>
              <a:off x="9925942" y="1062651"/>
              <a:ext cx="2022595" cy="461665"/>
            </a:xfrm>
            <a:prstGeom prst="rect">
              <a:avLst/>
            </a:prstGeom>
            <a:noFill/>
          </p:spPr>
          <p:txBody>
            <a:bodyPr wrap="square" rtlCol="0">
              <a:spAutoFit/>
            </a:bodyPr>
            <a:lstStyle/>
            <a:p>
              <a:pPr algn="ctr"/>
              <a:r>
                <a:rPr lang="en-GB" sz="2400" b="1" dirty="0">
                  <a:solidFill>
                    <a:schemeClr val="bg1"/>
                  </a:solidFill>
                </a:rPr>
                <a:t>Media &amp; Art</a:t>
              </a:r>
            </a:p>
          </p:txBody>
        </p:sp>
        <p:sp>
          <p:nvSpPr>
            <p:cNvPr id="29" name="TextBox 28">
              <a:extLst>
                <a:ext uri="{FF2B5EF4-FFF2-40B4-BE49-F238E27FC236}">
                  <a16:creationId xmlns:a16="http://schemas.microsoft.com/office/drawing/2014/main" id="{A66237F3-A275-B860-08B3-3A2202D9A390}"/>
                </a:ext>
              </a:extLst>
            </p:cNvPr>
            <p:cNvSpPr txBox="1"/>
            <p:nvPr/>
          </p:nvSpPr>
          <p:spPr>
            <a:xfrm>
              <a:off x="9876258" y="1905702"/>
              <a:ext cx="2121962" cy="461665"/>
            </a:xfrm>
            <a:prstGeom prst="rect">
              <a:avLst/>
            </a:prstGeom>
            <a:noFill/>
          </p:spPr>
          <p:txBody>
            <a:bodyPr wrap="square" rtlCol="0">
              <a:spAutoFit/>
            </a:bodyPr>
            <a:lstStyle/>
            <a:p>
              <a:pPr algn="ctr"/>
              <a:r>
                <a:rPr lang="en-GB" sz="2400" b="1" dirty="0">
                  <a:solidFill>
                    <a:schemeClr val="bg1"/>
                  </a:solidFill>
                </a:rPr>
                <a:t>Construction</a:t>
              </a:r>
              <a:endParaRPr lang="en-GB" sz="2800" b="1" dirty="0">
                <a:solidFill>
                  <a:schemeClr val="bg1"/>
                </a:solidFill>
              </a:endParaRPr>
            </a:p>
          </p:txBody>
        </p:sp>
        <p:sp>
          <p:nvSpPr>
            <p:cNvPr id="30" name="TextBox 29">
              <a:extLst>
                <a:ext uri="{FF2B5EF4-FFF2-40B4-BE49-F238E27FC236}">
                  <a16:creationId xmlns:a16="http://schemas.microsoft.com/office/drawing/2014/main" id="{E6FD43A7-9F83-A1F7-FBDF-479D49BC15A3}"/>
                </a:ext>
              </a:extLst>
            </p:cNvPr>
            <p:cNvSpPr txBox="1"/>
            <p:nvPr/>
          </p:nvSpPr>
          <p:spPr>
            <a:xfrm>
              <a:off x="9925942" y="2713987"/>
              <a:ext cx="2022595" cy="461665"/>
            </a:xfrm>
            <a:prstGeom prst="rect">
              <a:avLst/>
            </a:prstGeom>
            <a:noFill/>
          </p:spPr>
          <p:txBody>
            <a:bodyPr wrap="square" rtlCol="0">
              <a:spAutoFit/>
            </a:bodyPr>
            <a:lstStyle/>
            <a:p>
              <a:pPr algn="ctr"/>
              <a:r>
                <a:rPr lang="en-GB" sz="2400" b="1" dirty="0">
                  <a:solidFill>
                    <a:schemeClr val="bg1"/>
                  </a:solidFill>
                </a:rPr>
                <a:t>Animal Care</a:t>
              </a:r>
            </a:p>
          </p:txBody>
        </p:sp>
      </p:grpSp>
      <p:sp>
        <p:nvSpPr>
          <p:cNvPr id="31" name="Content Placeholder 7">
            <a:extLst>
              <a:ext uri="{FF2B5EF4-FFF2-40B4-BE49-F238E27FC236}">
                <a16:creationId xmlns:a16="http://schemas.microsoft.com/office/drawing/2014/main" id="{75E3C157-8507-E3B0-DB6B-D43836D8DA8E}"/>
              </a:ext>
            </a:extLst>
          </p:cNvPr>
          <p:cNvSpPr>
            <a:spLocks noGrp="1"/>
          </p:cNvSpPr>
          <p:nvPr/>
        </p:nvSpPr>
        <p:spPr>
          <a:xfrm>
            <a:off x="4566231" y="3633710"/>
            <a:ext cx="8364088" cy="3561231"/>
          </a:xfrm>
          <a:prstGeom prst="rect">
            <a:avLst/>
          </a:prstGeom>
          <a:ln>
            <a:noFill/>
          </a:ln>
        </p:spPr>
        <p:txBody>
          <a:bodyPr vert="horz" wrap="square" lIns="0" tIns="0" rIns="0" bIns="0" numCol="3" rtlCol="0" anchor="t">
            <a:spAutoFit/>
          </a:bodyPr>
          <a:lstStyle>
            <a:lvl1pPr marL="171450" indent="-171450" algn="l" defTabSz="685800" rtl="0" eaLnBrk="1" latinLnBrk="0" hangingPunct="1">
              <a:lnSpc>
                <a:spcPct val="100000"/>
              </a:lnSpc>
              <a:spcBef>
                <a:spcPts val="750"/>
              </a:spcBef>
              <a:buClr>
                <a:schemeClr val="accent3"/>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accent3"/>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accent3"/>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Clr>
                <a:schemeClr val="accent3"/>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a:lstStyle>
          <a:p>
            <a:r>
              <a:rPr lang="en-GB" sz="1714" dirty="0">
                <a:latin typeface="Aptos Display" panose="020B0004020202020204" pitchFamily="34" charset="0"/>
                <a:ea typeface="Roboto Light"/>
                <a:cs typeface="Roboto Light"/>
              </a:rPr>
              <a:t>Architect</a:t>
            </a:r>
          </a:p>
          <a:p>
            <a:r>
              <a:rPr lang="en-GB" sz="1714" dirty="0">
                <a:latin typeface="Aptos Display" panose="020B0004020202020204" pitchFamily="34" charset="0"/>
                <a:ea typeface="Roboto Light"/>
                <a:cs typeface="Roboto Light"/>
              </a:rPr>
              <a:t>Cyber Security Technician</a:t>
            </a:r>
          </a:p>
          <a:p>
            <a:r>
              <a:rPr lang="en-GB" sz="1714" dirty="0">
                <a:latin typeface="Aptos Display" panose="020B0004020202020204" pitchFamily="34" charset="0"/>
                <a:ea typeface="Roboto Light"/>
                <a:cs typeface="Roboto Light"/>
              </a:rPr>
              <a:t>Finance assistant</a:t>
            </a:r>
            <a:endParaRPr lang="en-GB" sz="2000" dirty="0">
              <a:latin typeface="Aptos Display" panose="020B0004020202020204" pitchFamily="34" charset="0"/>
            </a:endParaRPr>
          </a:p>
          <a:p>
            <a:r>
              <a:rPr lang="en-GB" sz="1714" dirty="0">
                <a:latin typeface="Aptos Display" panose="020B0004020202020204" pitchFamily="34" charset="0"/>
                <a:ea typeface="Roboto Light"/>
                <a:cs typeface="Roboto Light"/>
              </a:rPr>
              <a:t>Teacher</a:t>
            </a:r>
          </a:p>
          <a:p>
            <a:r>
              <a:rPr lang="en-GB" sz="1714" dirty="0">
                <a:latin typeface="Aptos Display" panose="020B0004020202020204" pitchFamily="34" charset="0"/>
                <a:ea typeface="Roboto Light"/>
                <a:cs typeface="Roboto Light"/>
              </a:rPr>
              <a:t>Accounting &amp; Taxation</a:t>
            </a:r>
          </a:p>
          <a:p>
            <a:r>
              <a:rPr lang="en-GB" sz="1714" dirty="0">
                <a:latin typeface="Aptos Display" panose="020B0004020202020204" pitchFamily="34" charset="0"/>
                <a:ea typeface="Roboto Light"/>
                <a:cs typeface="Roboto Light"/>
              </a:rPr>
              <a:t>Game Programmer</a:t>
            </a:r>
          </a:p>
          <a:p>
            <a:r>
              <a:rPr lang="en-GB" sz="1714" dirty="0">
                <a:latin typeface="Aptos Display" panose="020B0004020202020204" pitchFamily="34" charset="0"/>
                <a:ea typeface="Roboto Light"/>
                <a:cs typeface="Roboto Light"/>
              </a:rPr>
              <a:t>Boat Builder</a:t>
            </a:r>
          </a:p>
          <a:p>
            <a:r>
              <a:rPr lang="en-GB" sz="1714" dirty="0">
                <a:latin typeface="Aptos Display" panose="020B0004020202020204" pitchFamily="34" charset="0"/>
                <a:ea typeface="Roboto Light"/>
                <a:cs typeface="Roboto Light"/>
              </a:rPr>
              <a:t>Journalist</a:t>
            </a:r>
          </a:p>
          <a:p>
            <a:endParaRPr lang="en-GB" sz="1714" dirty="0">
              <a:latin typeface="Aptos Display" panose="020B0004020202020204" pitchFamily="34" charset="0"/>
            </a:endParaRPr>
          </a:p>
          <a:p>
            <a:endParaRPr lang="en-GB" sz="1714" dirty="0">
              <a:latin typeface="Aptos Display" panose="020B0004020202020204" pitchFamily="34" charset="0"/>
            </a:endParaRPr>
          </a:p>
          <a:p>
            <a:r>
              <a:rPr lang="en-GB" sz="1714" dirty="0">
                <a:latin typeface="Aptos Display" panose="020B0004020202020204" pitchFamily="34" charset="0"/>
                <a:ea typeface="Roboto Light"/>
                <a:cs typeface="Roboto Light"/>
              </a:rPr>
              <a:t>Assistant Puppet Maker</a:t>
            </a:r>
          </a:p>
          <a:p>
            <a:r>
              <a:rPr lang="en-GB" sz="1714" dirty="0">
                <a:latin typeface="Aptos Display" panose="020B0004020202020204" pitchFamily="34" charset="0"/>
                <a:ea typeface="Roboto Light"/>
                <a:cs typeface="Roboto Light"/>
              </a:rPr>
              <a:t>Event Assistant</a:t>
            </a:r>
          </a:p>
          <a:p>
            <a:r>
              <a:rPr lang="en-GB" sz="1714" dirty="0">
                <a:latin typeface="Aptos Display" panose="020B0004020202020204" pitchFamily="34" charset="0"/>
                <a:ea typeface="Roboto Light"/>
                <a:cs typeface="Roboto Light"/>
              </a:rPr>
              <a:t>Police Constable</a:t>
            </a:r>
          </a:p>
          <a:p>
            <a:r>
              <a:rPr lang="en-GB" sz="1714" dirty="0">
                <a:latin typeface="Aptos Display" panose="020B0004020202020204" pitchFamily="34" charset="0"/>
                <a:ea typeface="Roboto Light"/>
                <a:cs typeface="Roboto Light"/>
              </a:rPr>
              <a:t>Youth Worker</a:t>
            </a:r>
          </a:p>
          <a:p>
            <a:r>
              <a:rPr lang="en-GB" sz="1714" dirty="0">
                <a:latin typeface="Aptos Display" panose="020B0004020202020204" pitchFamily="34" charset="0"/>
                <a:ea typeface="Roboto Light"/>
                <a:cs typeface="Roboto Light"/>
              </a:rPr>
              <a:t>Civil Engineer</a:t>
            </a:r>
          </a:p>
          <a:p>
            <a:r>
              <a:rPr lang="en-GB" sz="1714" dirty="0">
                <a:latin typeface="Aptos Display" panose="020B0004020202020204" pitchFamily="34" charset="0"/>
                <a:ea typeface="Roboto Light"/>
                <a:cs typeface="Roboto Light"/>
              </a:rPr>
              <a:t>Chef De Partie</a:t>
            </a:r>
          </a:p>
          <a:p>
            <a:r>
              <a:rPr lang="en-GB" sz="1714" dirty="0">
                <a:latin typeface="Aptos Display" panose="020B0004020202020204" pitchFamily="34" charset="0"/>
                <a:ea typeface="Roboto Light"/>
                <a:cs typeface="Roboto Light"/>
              </a:rPr>
              <a:t>Digital Marketing</a:t>
            </a:r>
          </a:p>
          <a:p>
            <a:r>
              <a:rPr lang="en-GB" sz="1714" dirty="0">
                <a:latin typeface="Aptos Display" panose="020B0004020202020204" pitchFamily="34" charset="0"/>
                <a:ea typeface="Roboto Light"/>
                <a:cs typeface="Roboto Light"/>
              </a:rPr>
              <a:t>Personal Trainer</a:t>
            </a:r>
          </a:p>
          <a:p>
            <a:endParaRPr lang="en-GB" sz="1714" dirty="0">
              <a:latin typeface="Aptos Display" panose="020B0004020202020204" pitchFamily="34" charset="0"/>
            </a:endParaRPr>
          </a:p>
          <a:p>
            <a:endParaRPr lang="en-GB" sz="1714" dirty="0">
              <a:latin typeface="Aptos Display" panose="020B0004020202020204" pitchFamily="34" charset="0"/>
            </a:endParaRPr>
          </a:p>
          <a:p>
            <a:r>
              <a:rPr lang="en-GB" sz="1714" dirty="0">
                <a:latin typeface="Aptos Display" panose="020B0004020202020204" pitchFamily="34" charset="0"/>
                <a:ea typeface="Roboto Light"/>
                <a:cs typeface="Roboto Light"/>
              </a:rPr>
              <a:t>Physiotherapist</a:t>
            </a:r>
          </a:p>
          <a:p>
            <a:r>
              <a:rPr lang="en-GB" sz="1714" dirty="0">
                <a:latin typeface="Aptos Display" panose="020B0004020202020204" pitchFamily="34" charset="0"/>
                <a:ea typeface="Roboto Light"/>
                <a:cs typeface="Roboto Light"/>
              </a:rPr>
              <a:t>Nuclear Scientist</a:t>
            </a:r>
          </a:p>
          <a:p>
            <a:r>
              <a:rPr lang="en-GB" sz="1714" dirty="0">
                <a:latin typeface="Aptos Display" panose="020B0004020202020204" pitchFamily="34" charset="0"/>
                <a:ea typeface="Roboto Light"/>
                <a:cs typeface="Roboto Light"/>
              </a:rPr>
              <a:t>Nurse</a:t>
            </a:r>
          </a:p>
          <a:p>
            <a:r>
              <a:rPr lang="en-GB" sz="1714" dirty="0">
                <a:latin typeface="Aptos Display" panose="020B0004020202020204" pitchFamily="34" charset="0"/>
                <a:ea typeface="Roboto Light"/>
                <a:cs typeface="Roboto Light"/>
              </a:rPr>
              <a:t>Software Developer</a:t>
            </a:r>
          </a:p>
          <a:p>
            <a:r>
              <a:rPr lang="en-GB" sz="1714" dirty="0">
                <a:latin typeface="Aptos Display" panose="020B0004020202020204" pitchFamily="34" charset="0"/>
                <a:ea typeface="Roboto Light"/>
                <a:cs typeface="Roboto Light"/>
              </a:rPr>
              <a:t>Sports Coach</a:t>
            </a:r>
          </a:p>
          <a:p>
            <a:r>
              <a:rPr lang="en-GB" sz="1714" dirty="0">
                <a:latin typeface="Aptos Display" panose="020B0004020202020204" pitchFamily="34" charset="0"/>
                <a:ea typeface="Roboto Light"/>
                <a:cs typeface="Roboto Light"/>
              </a:rPr>
              <a:t>Auto Technician</a:t>
            </a:r>
          </a:p>
          <a:p>
            <a:r>
              <a:rPr lang="en-GB" sz="1714" dirty="0">
                <a:latin typeface="Aptos Display" panose="020B0004020202020204" pitchFamily="34" charset="0"/>
                <a:ea typeface="Roboto Light"/>
                <a:cs typeface="Roboto Light"/>
              </a:rPr>
              <a:t>Aerospace Engineer</a:t>
            </a:r>
          </a:p>
          <a:p>
            <a:r>
              <a:rPr lang="en-GB" sz="1714" dirty="0">
                <a:latin typeface="Aptos Display" panose="020B0004020202020204" pitchFamily="34" charset="0"/>
                <a:ea typeface="Roboto Light"/>
                <a:cs typeface="Roboto Light"/>
              </a:rPr>
              <a:t>Doctor</a:t>
            </a:r>
          </a:p>
          <a:p>
            <a:endParaRPr lang="en-GB" sz="1714" dirty="0">
              <a:latin typeface="Aptos Display" panose="020B0004020202020204" pitchFamily="34" charset="0"/>
            </a:endParaRPr>
          </a:p>
        </p:txBody>
      </p:sp>
    </p:spTree>
    <p:extLst>
      <p:ext uri="{BB962C8B-B14F-4D97-AF65-F5344CB8AC3E}">
        <p14:creationId xmlns:p14="http://schemas.microsoft.com/office/powerpoint/2010/main" val="139480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0-#ppt_w/2"/>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0-#ppt_w/2"/>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6C29-AC4C-FA06-ACAC-F85BA60FDA8C}"/>
              </a:ext>
            </a:extLst>
          </p:cNvPr>
          <p:cNvSpPr>
            <a:spLocks noGrp="1"/>
          </p:cNvSpPr>
          <p:nvPr>
            <p:ph type="ctrTitle"/>
          </p:nvPr>
        </p:nvSpPr>
        <p:spPr>
          <a:xfrm>
            <a:off x="670964" y="2336570"/>
            <a:ext cx="6952994" cy="1591711"/>
          </a:xfrm>
        </p:spPr>
        <p:txBody>
          <a:bodyPr>
            <a:normAutofit fontScale="90000"/>
          </a:bodyPr>
          <a:lstStyle/>
          <a:p>
            <a:r>
              <a:rPr lang="en-GB" dirty="0"/>
              <a:t>Some exciting news….</a:t>
            </a:r>
          </a:p>
        </p:txBody>
      </p:sp>
    </p:spTree>
    <p:extLst>
      <p:ext uri="{BB962C8B-B14F-4D97-AF65-F5344CB8AC3E}">
        <p14:creationId xmlns:p14="http://schemas.microsoft.com/office/powerpoint/2010/main" val="1885455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1528E-C6F3-F2BE-A940-DED4B1A5C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D65D1-9B5C-D44B-5B99-F341B81CD681}"/>
              </a:ext>
            </a:extLst>
          </p:cNvPr>
          <p:cNvSpPr>
            <a:spLocks noGrp="1"/>
          </p:cNvSpPr>
          <p:nvPr>
            <p:ph type="title"/>
          </p:nvPr>
        </p:nvSpPr>
        <p:spPr>
          <a:xfrm>
            <a:off x="288487" y="1395988"/>
            <a:ext cx="3760400" cy="1549094"/>
          </a:xfrm>
        </p:spPr>
        <p:txBody>
          <a:bodyPr>
            <a:normAutofit/>
          </a:bodyPr>
          <a:lstStyle/>
          <a:p>
            <a:r>
              <a:rPr lang="en-GB" dirty="0"/>
              <a:t>Post-Apprenticeship Recognition Scheme (PARS)</a:t>
            </a:r>
          </a:p>
        </p:txBody>
      </p:sp>
      <p:sp>
        <p:nvSpPr>
          <p:cNvPr id="4" name="Text Placeholder 2">
            <a:extLst>
              <a:ext uri="{FF2B5EF4-FFF2-40B4-BE49-F238E27FC236}">
                <a16:creationId xmlns:a16="http://schemas.microsoft.com/office/drawing/2014/main" id="{82CE2EAF-3135-07E7-8183-E69790CE58A7}"/>
              </a:ext>
            </a:extLst>
          </p:cNvPr>
          <p:cNvSpPr txBox="1">
            <a:spLocks/>
          </p:cNvSpPr>
          <p:nvPr/>
        </p:nvSpPr>
        <p:spPr>
          <a:xfrm>
            <a:off x="288486" y="2945082"/>
            <a:ext cx="3440365" cy="6412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PARS - Association of Apprentices</a:t>
            </a:r>
            <a:endParaRPr kumimoji="0" lang="en-GB" sz="18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DE4D2E70-963C-9932-8FD6-1C9669EF0657}"/>
              </a:ext>
            </a:extLst>
          </p:cNvPr>
          <p:cNvPicPr>
            <a:picLocks noChangeAspect="1"/>
          </p:cNvPicPr>
          <p:nvPr/>
        </p:nvPicPr>
        <p:blipFill>
          <a:blip r:embed="rId4"/>
          <a:stretch>
            <a:fillRect/>
          </a:stretch>
        </p:blipFill>
        <p:spPr>
          <a:xfrm>
            <a:off x="461659" y="3586348"/>
            <a:ext cx="3414056" cy="1828959"/>
          </a:xfrm>
          <a:prstGeom prst="rect">
            <a:avLst/>
          </a:prstGeom>
        </p:spPr>
      </p:pic>
      <p:sp>
        <p:nvSpPr>
          <p:cNvPr id="34" name="Text Placeholder 3">
            <a:extLst>
              <a:ext uri="{FF2B5EF4-FFF2-40B4-BE49-F238E27FC236}">
                <a16:creationId xmlns:a16="http://schemas.microsoft.com/office/drawing/2014/main" id="{B7778E4A-9E0C-7632-4406-CB6A451C8CD7}"/>
              </a:ext>
            </a:extLst>
          </p:cNvPr>
          <p:cNvSpPr txBox="1">
            <a:spLocks/>
          </p:cNvSpPr>
          <p:nvPr/>
        </p:nvSpPr>
        <p:spPr>
          <a:xfrm>
            <a:off x="4437787" y="362330"/>
            <a:ext cx="7661274" cy="11933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200" b="1">
                <a:latin typeface="Aptos Display" panose="020B0004020202020204" pitchFamily="34" charset="0"/>
              </a:rPr>
              <a:t>Have you ever fancied letters after your name, just like with a university degree?</a:t>
            </a:r>
            <a:endParaRPr lang="en-GB" sz="3200" b="1" dirty="0">
              <a:latin typeface="Aptos Display" panose="020B0004020202020204" pitchFamily="34" charset="0"/>
            </a:endParaRPr>
          </a:p>
        </p:txBody>
      </p:sp>
      <p:sp>
        <p:nvSpPr>
          <p:cNvPr id="35" name="Text Placeholder 3">
            <a:extLst>
              <a:ext uri="{FF2B5EF4-FFF2-40B4-BE49-F238E27FC236}">
                <a16:creationId xmlns:a16="http://schemas.microsoft.com/office/drawing/2014/main" id="{3C5A4F6C-0D6D-87B0-FBDC-CC5B113A0557}"/>
              </a:ext>
            </a:extLst>
          </p:cNvPr>
          <p:cNvSpPr txBox="1">
            <a:spLocks/>
          </p:cNvSpPr>
          <p:nvPr/>
        </p:nvSpPr>
        <p:spPr>
          <a:xfrm>
            <a:off x="4863343" y="1844876"/>
            <a:ext cx="7199615" cy="439883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prstClr val="black"/>
                </a:solidFill>
                <a:latin typeface="Aptos Display" panose="020B0004020202020204" pitchFamily="34" charset="0"/>
              </a:rPr>
              <a:t>In a nutshell, having the PARS award letters after your name shows that:</a:t>
            </a:r>
          </a:p>
          <a:p>
            <a:endParaRPr lang="en-GB" sz="2400" dirty="0">
              <a:solidFill>
                <a:prstClr val="black"/>
              </a:solidFill>
              <a:latin typeface="Aptos Display" panose="020B0004020202020204" pitchFamily="34" charset="0"/>
            </a:endParaRPr>
          </a:p>
          <a:p>
            <a:pPr marL="342900" indent="-342900">
              <a:buFont typeface="Arial" panose="020B0604020202020204" pitchFamily="34" charset="0"/>
              <a:buChar char="•"/>
            </a:pPr>
            <a:r>
              <a:rPr lang="en-GB" sz="2400" dirty="0">
                <a:solidFill>
                  <a:prstClr val="black"/>
                </a:solidFill>
                <a:latin typeface="Aptos Display" panose="020B0004020202020204" pitchFamily="34" charset="0"/>
              </a:rPr>
              <a:t>You have skills that would be an asset to any organisation</a:t>
            </a:r>
          </a:p>
          <a:p>
            <a:pPr marL="342900" indent="-342900">
              <a:buFont typeface="Arial" panose="020B0604020202020204" pitchFamily="34" charset="0"/>
              <a:buChar char="•"/>
            </a:pPr>
            <a:r>
              <a:rPr lang="en-GB" sz="2400" dirty="0">
                <a:solidFill>
                  <a:prstClr val="black"/>
                </a:solidFill>
                <a:latin typeface="Aptos Display" panose="020B0004020202020204" pitchFamily="34" charset="0"/>
              </a:rPr>
              <a:t>You have work experience embedded</a:t>
            </a:r>
          </a:p>
          <a:p>
            <a:pPr marL="342900" indent="-342900">
              <a:buFont typeface="Arial" panose="020B0604020202020204" pitchFamily="34" charset="0"/>
              <a:buChar char="•"/>
            </a:pPr>
            <a:r>
              <a:rPr lang="en-GB" sz="2400" dirty="0">
                <a:solidFill>
                  <a:prstClr val="black"/>
                </a:solidFill>
                <a:latin typeface="Aptos Display" panose="020B0004020202020204" pitchFamily="34" charset="0"/>
              </a:rPr>
              <a:t>You are part of, and contribute to, a wider apprenticeship community</a:t>
            </a:r>
          </a:p>
          <a:p>
            <a:pPr marL="342900" indent="-342900">
              <a:buFont typeface="Arial" panose="020B0604020202020204" pitchFamily="34" charset="0"/>
              <a:buChar char="•"/>
            </a:pPr>
            <a:r>
              <a:rPr lang="en-GB" sz="2400" dirty="0">
                <a:solidFill>
                  <a:prstClr val="black"/>
                </a:solidFill>
                <a:latin typeface="Aptos Display" panose="020B0004020202020204" pitchFamily="34" charset="0"/>
              </a:rPr>
              <a:t>You are committed to developing to a professional standard</a:t>
            </a:r>
          </a:p>
        </p:txBody>
      </p:sp>
    </p:spTree>
    <p:extLst>
      <p:ext uri="{BB962C8B-B14F-4D97-AF65-F5344CB8AC3E}">
        <p14:creationId xmlns:p14="http://schemas.microsoft.com/office/powerpoint/2010/main" val="2343280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olly Hobbs promoting PARS">
            <a:hlinkClick r:id="" action="ppaction://media"/>
            <a:extLst>
              <a:ext uri="{FF2B5EF4-FFF2-40B4-BE49-F238E27FC236}">
                <a16:creationId xmlns:a16="http://schemas.microsoft.com/office/drawing/2014/main" id="{D4883DAD-DE2C-0D59-E34C-F7BCF0F44827}"/>
              </a:ext>
            </a:extLst>
          </p:cNvPr>
          <p:cNvPicPr>
            <a:picLocks noRot="1" noChangeAspect="1"/>
          </p:cNvPicPr>
          <p:nvPr>
            <a:videoFile r:link="rId1"/>
          </p:nvPr>
        </p:nvPicPr>
        <p:blipFill>
          <a:blip r:embed="rId3"/>
          <a:stretch>
            <a:fillRect/>
          </a:stretch>
        </p:blipFill>
        <p:spPr>
          <a:xfrm>
            <a:off x="0" y="0"/>
            <a:ext cx="12192000" cy="6888480"/>
          </a:xfrm>
          <a:prstGeom prst="rect">
            <a:avLst/>
          </a:prstGeom>
        </p:spPr>
      </p:pic>
    </p:spTree>
    <p:extLst>
      <p:ext uri="{BB962C8B-B14F-4D97-AF65-F5344CB8AC3E}">
        <p14:creationId xmlns:p14="http://schemas.microsoft.com/office/powerpoint/2010/main" val="886601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B857A-9F39-FC4C-72B4-67B859966BDC}"/>
              </a:ext>
            </a:extLst>
          </p:cNvPr>
          <p:cNvSpPr>
            <a:spLocks noGrp="1"/>
          </p:cNvSpPr>
          <p:nvPr>
            <p:ph type="ctrTitle"/>
          </p:nvPr>
        </p:nvSpPr>
        <p:spPr>
          <a:xfrm>
            <a:off x="504709" y="2315688"/>
            <a:ext cx="8057401" cy="2814452"/>
          </a:xfrm>
        </p:spPr>
        <p:txBody>
          <a:bodyPr>
            <a:normAutofit/>
          </a:bodyPr>
          <a:lstStyle/>
          <a:p>
            <a:r>
              <a:rPr lang="en-GB" sz="4800" dirty="0"/>
              <a:t>Have you thought about all the different departments and job roles inside just one organisation?</a:t>
            </a:r>
          </a:p>
        </p:txBody>
      </p:sp>
    </p:spTree>
    <p:extLst>
      <p:ext uri="{BB962C8B-B14F-4D97-AF65-F5344CB8AC3E}">
        <p14:creationId xmlns:p14="http://schemas.microsoft.com/office/powerpoint/2010/main" val="4201451058"/>
      </p:ext>
    </p:extLst>
  </p:cSld>
  <p:clrMapOvr>
    <a:masterClrMapping/>
  </p:clrMapOvr>
</p:sld>
</file>

<file path=ppt/theme/theme1.xml><?xml version="1.0" encoding="utf-8"?>
<a:theme xmlns:a="http://schemas.openxmlformats.org/drawingml/2006/main" name="Purple theme">
  <a:themeElements>
    <a:clrScheme name="North East Combined Authority">
      <a:dk1>
        <a:sysClr val="windowText" lastClr="000000"/>
      </a:dk1>
      <a:lt1>
        <a:sysClr val="window" lastClr="FFFFFF"/>
      </a:lt1>
      <a:dk2>
        <a:srgbClr val="0E2841"/>
      </a:dk2>
      <a:lt2>
        <a:srgbClr val="E8E8E8"/>
      </a:lt2>
      <a:accent1>
        <a:srgbClr val="8F3E8D"/>
      </a:accent1>
      <a:accent2>
        <a:srgbClr val="00478A"/>
      </a:accent2>
      <a:accent3>
        <a:srgbClr val="FFFFFF"/>
      </a:accent3>
      <a:accent4>
        <a:srgbClr val="F25C29"/>
      </a:accent4>
      <a:accent5>
        <a:srgbClr val="33A38C"/>
      </a:accent5>
      <a:accent6>
        <a:srgbClr val="231F2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al theme">
  <a:themeElements>
    <a:clrScheme name="Custom 1">
      <a:dk1>
        <a:sysClr val="windowText" lastClr="000000"/>
      </a:dk1>
      <a:lt1>
        <a:sysClr val="window" lastClr="FFFFFF"/>
      </a:lt1>
      <a:dk2>
        <a:srgbClr val="0E2841"/>
      </a:dk2>
      <a:lt2>
        <a:srgbClr val="E8E8E8"/>
      </a:lt2>
      <a:accent1>
        <a:srgbClr val="8F3E8D"/>
      </a:accent1>
      <a:accent2>
        <a:srgbClr val="00478A"/>
      </a:accent2>
      <a:accent3>
        <a:srgbClr val="FFFFFF"/>
      </a:accent3>
      <a:accent4>
        <a:srgbClr val="F25C29"/>
      </a:accent4>
      <a:accent5>
        <a:srgbClr val="33A38C"/>
      </a:accent5>
      <a:accent6>
        <a:srgbClr val="231F2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nge theme">
  <a:themeElements>
    <a:clrScheme name="Custom 1">
      <a:dk1>
        <a:sysClr val="windowText" lastClr="000000"/>
      </a:dk1>
      <a:lt1>
        <a:sysClr val="window" lastClr="FFFFFF"/>
      </a:lt1>
      <a:dk2>
        <a:srgbClr val="0E2841"/>
      </a:dk2>
      <a:lt2>
        <a:srgbClr val="E8E8E8"/>
      </a:lt2>
      <a:accent1>
        <a:srgbClr val="8F3E8D"/>
      </a:accent1>
      <a:accent2>
        <a:srgbClr val="00478A"/>
      </a:accent2>
      <a:accent3>
        <a:srgbClr val="FFFFFF"/>
      </a:accent3>
      <a:accent4>
        <a:srgbClr val="F25C29"/>
      </a:accent4>
      <a:accent5>
        <a:srgbClr val="33A38C"/>
      </a:accent5>
      <a:accent6>
        <a:srgbClr val="231F2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Black theme">
  <a:themeElements>
    <a:clrScheme name="Custom 1">
      <a:dk1>
        <a:sysClr val="windowText" lastClr="000000"/>
      </a:dk1>
      <a:lt1>
        <a:sysClr val="window" lastClr="FFFFFF"/>
      </a:lt1>
      <a:dk2>
        <a:srgbClr val="0E2841"/>
      </a:dk2>
      <a:lt2>
        <a:srgbClr val="E8E8E8"/>
      </a:lt2>
      <a:accent1>
        <a:srgbClr val="8F3E8D"/>
      </a:accent1>
      <a:accent2>
        <a:srgbClr val="00478A"/>
      </a:accent2>
      <a:accent3>
        <a:srgbClr val="FFFFFF"/>
      </a:accent3>
      <a:accent4>
        <a:srgbClr val="F25C29"/>
      </a:accent4>
      <a:accent5>
        <a:srgbClr val="33A38C"/>
      </a:accent5>
      <a:accent6>
        <a:srgbClr val="231F20"/>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BDC7D8F399C14EA98603395F3E73BC" ma:contentTypeVersion="3" ma:contentTypeDescription="Create a new document." ma:contentTypeScope="" ma:versionID="64a6243186c107a84ef7687c0e5876bf">
  <xsd:schema xmlns:xsd="http://www.w3.org/2001/XMLSchema" xmlns:xs="http://www.w3.org/2001/XMLSchema" xmlns:p="http://schemas.microsoft.com/office/2006/metadata/properties" xmlns:ns2="f5e5a408-bc8f-4bcc-9814-f821b365628c" targetNamespace="http://schemas.microsoft.com/office/2006/metadata/properties" ma:root="true" ma:fieldsID="e1bb8c0f17366307330d17603e4f4454" ns2:_="">
    <xsd:import namespace="f5e5a408-bc8f-4bcc-9814-f821b365628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5a408-bc8f-4bcc-9814-f821b36562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9EE1CB-01AF-4358-A3DB-680631A5F6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5a408-bc8f-4bcc-9814-f821b36562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EB0B2C-E7C9-4A2A-A50B-1C4F2513422C}">
  <ds:schemaRefs>
    <ds:schemaRef ds:uri="http://schemas.microsoft.com/sharepoint/v3/contenttype/forms"/>
  </ds:schemaRefs>
</ds:datastoreItem>
</file>

<file path=customXml/itemProps3.xml><?xml version="1.0" encoding="utf-8"?>
<ds:datastoreItem xmlns:ds="http://schemas.openxmlformats.org/officeDocument/2006/customXml" ds:itemID="{4C7BF2A2-F82D-40DF-80DB-E760441C366D}">
  <ds:schemaRefs>
    <ds:schemaRef ds:uri="http://schemas.microsoft.com/office/2006/metadata/properties"/>
    <ds:schemaRef ds:uri="http://schemas.microsoft.com/office/infopath/2007/PartnerControls"/>
    <ds:schemaRef ds:uri="5fdfd17d-da80-475e-a8d1-eb7a6ebfc63a"/>
    <ds:schemaRef ds:uri="993e6cba-b68b-4371-b50a-4ee2f97b2db8"/>
  </ds:schemaRefs>
</ds:datastoreItem>
</file>

<file path=docMetadata/LabelInfo.xml><?xml version="1.0" encoding="utf-8"?>
<clbl:labelList xmlns:clbl="http://schemas.microsoft.com/office/2020/mipLabelMetadata">
  <clbl:label id="{b29fb4c0-0d04-4a9f-b462-c1294b1e1b47}" enabled="0" method="" siteId="{b29fb4c0-0d04-4a9f-b462-c1294b1e1b47}" removed="1"/>
</clbl:labelList>
</file>

<file path=docProps/app.xml><?xml version="1.0" encoding="utf-8"?>
<Properties xmlns="http://schemas.openxmlformats.org/officeDocument/2006/extended-properties" xmlns:vt="http://schemas.openxmlformats.org/officeDocument/2006/docPropsVTypes">
  <TotalTime>643</TotalTime>
  <Words>2717</Words>
  <Application>Microsoft Office PowerPoint</Application>
  <PresentationFormat>Widescreen</PresentationFormat>
  <Paragraphs>244</Paragraphs>
  <Slides>29</Slides>
  <Notes>10</Notes>
  <HiddenSlides>0</HiddenSlides>
  <MMClips>6</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29</vt:i4>
      </vt:variant>
    </vt:vector>
  </HeadingPairs>
  <TitlesOfParts>
    <vt:vector size="39" baseType="lpstr">
      <vt:lpstr>Aptos</vt:lpstr>
      <vt:lpstr>Aptos (Body)</vt:lpstr>
      <vt:lpstr>Aptos Display</vt:lpstr>
      <vt:lpstr>Arial</vt:lpstr>
      <vt:lpstr>Calibri</vt:lpstr>
      <vt:lpstr>Wingdings</vt:lpstr>
      <vt:lpstr>Purple theme</vt:lpstr>
      <vt:lpstr>Teal theme</vt:lpstr>
      <vt:lpstr>Orange theme</vt:lpstr>
      <vt:lpstr>Black theme</vt:lpstr>
      <vt:lpstr>Apprenticeships</vt:lpstr>
      <vt:lpstr>Work full time; Study part time.</vt:lpstr>
      <vt:lpstr>Take control of your future.</vt:lpstr>
      <vt:lpstr>Understanding the lingo</vt:lpstr>
      <vt:lpstr>Did you know?  There are over 650 different roles that offer an apprenticeship.</vt:lpstr>
      <vt:lpstr>Some exciting news….</vt:lpstr>
      <vt:lpstr>Post-Apprenticeship Recognition Scheme (PARS)</vt:lpstr>
      <vt:lpstr>PowerPoint Presentation</vt:lpstr>
      <vt:lpstr>Have you thought about all the different departments and job roles inside just one organisation?</vt:lpstr>
      <vt:lpstr>Let’s take a look inside….</vt:lpstr>
      <vt:lpstr>Recognise any of these North East employers? </vt:lpstr>
      <vt:lpstr>APPRENTICESHIPS!</vt:lpstr>
      <vt:lpstr>PowerPoint Presentation</vt:lpstr>
      <vt:lpstr>PowerPoint Presentation</vt:lpstr>
      <vt:lpstr>PowerPoint Presentation</vt:lpstr>
      <vt:lpstr>So, you’re interested, right?  You want to know what to do next, right?</vt:lpstr>
      <vt:lpstr>Here are some points to consider.</vt:lpstr>
      <vt:lpstr>Introducing…  apprenticeReady</vt:lpstr>
      <vt:lpstr>Get apprenticeReady!</vt:lpstr>
      <vt:lpstr>Giving yourself the edge!</vt:lpstr>
      <vt:lpstr>Why volunteer?</vt:lpstr>
      <vt:lpstr>Why do work experience?</vt:lpstr>
      <vt:lpstr>How to explore and apply for apprenticeships</vt:lpstr>
      <vt:lpstr>Register for Smart Alerts</vt:lpstr>
      <vt:lpstr>PowerPoint Presentation</vt:lpstr>
      <vt:lpstr>Get dressed for success!</vt:lpstr>
      <vt:lpstr>It’s competitive out there! </vt:lpstr>
      <vt:lpstr>Questions?</vt:lpstr>
      <vt:lpstr>Useful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Pietrala, Gosia (North East CA)</dc:creator>
  <cp:lastModifiedBy>Alexandra Weatherstone (North East MSA)</cp:lastModifiedBy>
  <cp:revision>2</cp:revision>
  <dcterms:created xsi:type="dcterms:W3CDTF">2025-08-18T12:40:24Z</dcterms:created>
  <dcterms:modified xsi:type="dcterms:W3CDTF">2026-07-29T16:39:17Z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0x010100C0BDC7D8F399C14EA98603395F3E73BC</vt:lpwstr>
  </property>
</Properties>
</file>