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56" r:id="rId5"/>
    <p:sldId id="257" r:id="rId6"/>
    <p:sldId id="262" r:id="rId7"/>
    <p:sldId id="265" r:id="rId8"/>
    <p:sldId id="281" r:id="rId9"/>
    <p:sldId id="282" r:id="rId10"/>
    <p:sldId id="283" r:id="rId11"/>
    <p:sldId id="284" r:id="rId12"/>
    <p:sldId id="261" r:id="rId13"/>
    <p:sldId id="285" r:id="rId14"/>
    <p:sldId id="286" r:id="rId15"/>
    <p:sldId id="287" r:id="rId16"/>
    <p:sldId id="288" r:id="rId17"/>
    <p:sldId id="289" r:id="rId18"/>
    <p:sldId id="290" r:id="rId19"/>
    <p:sldId id="291" r:id="rId20"/>
    <p:sldId id="292" r:id="rId21"/>
    <p:sldId id="293" r:id="rId22"/>
    <p:sldId id="266" r:id="rId23"/>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00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3C881D-07C1-4111-A488-6A7840DCEE11}" v="23" dt="2026-07-24T14:13:23.0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895" autoAdjust="0"/>
  </p:normalViewPr>
  <p:slideViewPr>
    <p:cSldViewPr snapToGrid="0">
      <p:cViewPr varScale="1">
        <p:scale>
          <a:sx n="55" d="100"/>
          <a:sy n="55" d="100"/>
        </p:scale>
        <p:origin x="1072"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Weatherstone (North East MSA)" userId="6c92c072-7078-453b-b5f7-58b617b90c28" providerId="ADAL" clId="{22C08B62-4BC4-4DF6-ACB7-04D389999177}"/>
    <pc:docChg chg="undo custSel addSld delSld modSld sldOrd">
      <pc:chgData name="Alexandra Weatherstone (North East MSA)" userId="6c92c072-7078-453b-b5f7-58b617b90c28" providerId="ADAL" clId="{22C08B62-4BC4-4DF6-ACB7-04D389999177}" dt="2026-07-24T14:13:54.648" v="197" actId="403"/>
      <pc:docMkLst>
        <pc:docMk/>
      </pc:docMkLst>
      <pc:sldChg chg="addSp delSp modSp mod">
        <pc:chgData name="Alexandra Weatherstone (North East MSA)" userId="6c92c072-7078-453b-b5f7-58b617b90c28" providerId="ADAL" clId="{22C08B62-4BC4-4DF6-ACB7-04D389999177}" dt="2026-07-24T13:45:14.715" v="22" actId="1076"/>
        <pc:sldMkLst>
          <pc:docMk/>
          <pc:sldMk cId="4188552398" sldId="256"/>
        </pc:sldMkLst>
        <pc:spChg chg="mod">
          <ac:chgData name="Alexandra Weatherstone (North East MSA)" userId="6c92c072-7078-453b-b5f7-58b617b90c28" providerId="ADAL" clId="{22C08B62-4BC4-4DF6-ACB7-04D389999177}" dt="2026-07-24T13:43:22.152" v="4" actId="404"/>
          <ac:spMkLst>
            <pc:docMk/>
            <pc:sldMk cId="4188552398" sldId="256"/>
            <ac:spMk id="2" creationId="{220839FC-B7A4-BFBD-FF61-0F22A1CE75E3}"/>
          </ac:spMkLst>
        </pc:spChg>
        <pc:spChg chg="del">
          <ac:chgData name="Alexandra Weatherstone (North East MSA)" userId="6c92c072-7078-453b-b5f7-58b617b90c28" providerId="ADAL" clId="{22C08B62-4BC4-4DF6-ACB7-04D389999177}" dt="2026-07-24T13:43:39.499" v="6" actId="478"/>
          <ac:spMkLst>
            <pc:docMk/>
            <pc:sldMk cId="4188552398" sldId="256"/>
            <ac:spMk id="3" creationId="{9653ADA9-56A7-3811-8E77-1E45680E577E}"/>
          </ac:spMkLst>
        </pc:spChg>
        <pc:spChg chg="mod">
          <ac:chgData name="Alexandra Weatherstone (North East MSA)" userId="6c92c072-7078-453b-b5f7-58b617b90c28" providerId="ADAL" clId="{22C08B62-4BC4-4DF6-ACB7-04D389999177}" dt="2026-07-24T13:45:14.715" v="22" actId="1076"/>
          <ac:spMkLst>
            <pc:docMk/>
            <pc:sldMk cId="4188552398" sldId="256"/>
            <ac:spMk id="4" creationId="{A355F4B8-93F7-581A-BE92-18C3510842BA}"/>
          </ac:spMkLst>
        </pc:spChg>
        <pc:spChg chg="del">
          <ac:chgData name="Alexandra Weatherstone (North East MSA)" userId="6c92c072-7078-453b-b5f7-58b617b90c28" providerId="ADAL" clId="{22C08B62-4BC4-4DF6-ACB7-04D389999177}" dt="2026-07-24T13:43:41.982" v="7" actId="478"/>
          <ac:spMkLst>
            <pc:docMk/>
            <pc:sldMk cId="4188552398" sldId="256"/>
            <ac:spMk id="5" creationId="{C20065CB-7845-0CB6-B2CA-37069C5605EA}"/>
          </ac:spMkLst>
        </pc:spChg>
        <pc:picChg chg="add mod">
          <ac:chgData name="Alexandra Weatherstone (North East MSA)" userId="6c92c072-7078-453b-b5f7-58b617b90c28" providerId="ADAL" clId="{22C08B62-4BC4-4DF6-ACB7-04D389999177}" dt="2026-07-24T13:45:12.253" v="21" actId="1076"/>
          <ac:picMkLst>
            <pc:docMk/>
            <pc:sldMk cId="4188552398" sldId="256"/>
            <ac:picMk id="7" creationId="{BA42DC3F-1BFE-E3F9-7AFE-830CA9488C8B}"/>
          </ac:picMkLst>
        </pc:picChg>
      </pc:sldChg>
      <pc:sldChg chg="delSp mod">
        <pc:chgData name="Alexandra Weatherstone (North East MSA)" userId="6c92c072-7078-453b-b5f7-58b617b90c28" providerId="ADAL" clId="{22C08B62-4BC4-4DF6-ACB7-04D389999177}" dt="2026-07-24T13:45:26.819" v="23" actId="478"/>
        <pc:sldMkLst>
          <pc:docMk/>
          <pc:sldMk cId="1482979939" sldId="257"/>
        </pc:sldMkLst>
        <pc:spChg chg="del">
          <ac:chgData name="Alexandra Weatherstone (North East MSA)" userId="6c92c072-7078-453b-b5f7-58b617b90c28" providerId="ADAL" clId="{22C08B62-4BC4-4DF6-ACB7-04D389999177}" dt="2026-07-24T13:45:26.819" v="23" actId="478"/>
          <ac:spMkLst>
            <pc:docMk/>
            <pc:sldMk cId="1482979939" sldId="257"/>
            <ac:spMk id="2" creationId="{99EFF187-43FB-6D31-9D00-E1387BBC4346}"/>
          </ac:spMkLst>
        </pc:spChg>
      </pc:sldChg>
      <pc:sldChg chg="del">
        <pc:chgData name="Alexandra Weatherstone (North East MSA)" userId="6c92c072-7078-453b-b5f7-58b617b90c28" providerId="ADAL" clId="{22C08B62-4BC4-4DF6-ACB7-04D389999177}" dt="2026-07-24T13:47:05.080" v="37" actId="2696"/>
        <pc:sldMkLst>
          <pc:docMk/>
          <pc:sldMk cId="2933022434" sldId="258"/>
        </pc:sldMkLst>
      </pc:sldChg>
      <pc:sldChg chg="del">
        <pc:chgData name="Alexandra Weatherstone (North East MSA)" userId="6c92c072-7078-453b-b5f7-58b617b90c28" providerId="ADAL" clId="{22C08B62-4BC4-4DF6-ACB7-04D389999177}" dt="2026-07-24T13:47:07.860" v="38" actId="2696"/>
        <pc:sldMkLst>
          <pc:docMk/>
          <pc:sldMk cId="1404630731" sldId="259"/>
        </pc:sldMkLst>
      </pc:sldChg>
      <pc:sldChg chg="del">
        <pc:chgData name="Alexandra Weatherstone (North East MSA)" userId="6c92c072-7078-453b-b5f7-58b617b90c28" providerId="ADAL" clId="{22C08B62-4BC4-4DF6-ACB7-04D389999177}" dt="2026-07-24T13:47:12.276" v="39" actId="2696"/>
        <pc:sldMkLst>
          <pc:docMk/>
          <pc:sldMk cId="2712877773" sldId="260"/>
        </pc:sldMkLst>
      </pc:sldChg>
      <pc:sldChg chg="addSp delSp modSp mod">
        <pc:chgData name="Alexandra Weatherstone (North East MSA)" userId="6c92c072-7078-453b-b5f7-58b617b90c28" providerId="ADAL" clId="{22C08B62-4BC4-4DF6-ACB7-04D389999177}" dt="2026-07-24T14:02:26.606" v="86" actId="1076"/>
        <pc:sldMkLst>
          <pc:docMk/>
          <pc:sldMk cId="52712270" sldId="261"/>
        </pc:sldMkLst>
        <pc:spChg chg="mod">
          <ac:chgData name="Alexandra Weatherstone (North East MSA)" userId="6c92c072-7078-453b-b5f7-58b617b90c28" providerId="ADAL" clId="{22C08B62-4BC4-4DF6-ACB7-04D389999177}" dt="2026-07-24T14:01:52.154" v="83"/>
          <ac:spMkLst>
            <pc:docMk/>
            <pc:sldMk cId="52712270" sldId="261"/>
            <ac:spMk id="2" creationId="{85E87B1D-B10C-5D5F-EB3A-55F9E303AFBA}"/>
          </ac:spMkLst>
        </pc:spChg>
        <pc:spChg chg="del">
          <ac:chgData name="Alexandra Weatherstone (North East MSA)" userId="6c92c072-7078-453b-b5f7-58b617b90c28" providerId="ADAL" clId="{22C08B62-4BC4-4DF6-ACB7-04D389999177}" dt="2026-07-24T14:01:55.413" v="84" actId="478"/>
          <ac:spMkLst>
            <pc:docMk/>
            <pc:sldMk cId="52712270" sldId="261"/>
            <ac:spMk id="3" creationId="{6AA2A63A-D1E4-0C43-F4DD-3E47438F8A4F}"/>
          </ac:spMkLst>
        </pc:spChg>
        <pc:picChg chg="add mod">
          <ac:chgData name="Alexandra Weatherstone (North East MSA)" userId="6c92c072-7078-453b-b5f7-58b617b90c28" providerId="ADAL" clId="{22C08B62-4BC4-4DF6-ACB7-04D389999177}" dt="2026-07-24T14:02:26.606" v="86" actId="1076"/>
          <ac:picMkLst>
            <pc:docMk/>
            <pc:sldMk cId="52712270" sldId="261"/>
            <ac:picMk id="5" creationId="{826AFF2D-1395-76B3-6A73-9BB4EE66AADB}"/>
          </ac:picMkLst>
        </pc:picChg>
      </pc:sldChg>
      <pc:sldChg chg="addSp delSp modSp mod ord modNotesTx">
        <pc:chgData name="Alexandra Weatherstone (North East MSA)" userId="6c92c072-7078-453b-b5f7-58b617b90c28" providerId="ADAL" clId="{22C08B62-4BC4-4DF6-ACB7-04D389999177}" dt="2026-07-24T13:46:50.398" v="36" actId="20577"/>
        <pc:sldMkLst>
          <pc:docMk/>
          <pc:sldMk cId="3186187725" sldId="262"/>
        </pc:sldMkLst>
        <pc:spChg chg="mod">
          <ac:chgData name="Alexandra Weatherstone (North East MSA)" userId="6c92c072-7078-453b-b5f7-58b617b90c28" providerId="ADAL" clId="{22C08B62-4BC4-4DF6-ACB7-04D389999177}" dt="2026-07-24T13:45:51.097" v="28"/>
          <ac:spMkLst>
            <pc:docMk/>
            <pc:sldMk cId="3186187725" sldId="262"/>
            <ac:spMk id="2" creationId="{0E41DF94-2B94-6A2F-3D21-0D7678E52D24}"/>
          </ac:spMkLst>
        </pc:spChg>
        <pc:spChg chg="del">
          <ac:chgData name="Alexandra Weatherstone (North East MSA)" userId="6c92c072-7078-453b-b5f7-58b617b90c28" providerId="ADAL" clId="{22C08B62-4BC4-4DF6-ACB7-04D389999177}" dt="2026-07-24T13:46:30.053" v="33" actId="22"/>
          <ac:spMkLst>
            <pc:docMk/>
            <pc:sldMk cId="3186187725" sldId="262"/>
            <ac:spMk id="3" creationId="{F9487676-9B27-79E6-9A92-226007E82733}"/>
          </ac:spMkLst>
        </pc:spChg>
        <pc:spChg chg="mod">
          <ac:chgData name="Alexandra Weatherstone (North East MSA)" userId="6c92c072-7078-453b-b5f7-58b617b90c28" providerId="ADAL" clId="{22C08B62-4BC4-4DF6-ACB7-04D389999177}" dt="2026-07-24T13:46:16.982" v="32" actId="1076"/>
          <ac:spMkLst>
            <pc:docMk/>
            <pc:sldMk cId="3186187725" sldId="262"/>
            <ac:spMk id="4" creationId="{3AA18213-5CE7-2594-15FD-503A001C7329}"/>
          </ac:spMkLst>
        </pc:spChg>
        <pc:picChg chg="add mod ord">
          <ac:chgData name="Alexandra Weatherstone (North East MSA)" userId="6c92c072-7078-453b-b5f7-58b617b90c28" providerId="ADAL" clId="{22C08B62-4BC4-4DF6-ACB7-04D389999177}" dt="2026-07-24T13:46:30.053" v="33" actId="22"/>
          <ac:picMkLst>
            <pc:docMk/>
            <pc:sldMk cId="3186187725" sldId="262"/>
            <ac:picMk id="6" creationId="{B60381E0-D240-4705-FF0D-CCB7599A6D22}"/>
          </ac:picMkLst>
        </pc:picChg>
      </pc:sldChg>
      <pc:sldChg chg="del">
        <pc:chgData name="Alexandra Weatherstone (North East MSA)" userId="6c92c072-7078-453b-b5f7-58b617b90c28" providerId="ADAL" clId="{22C08B62-4BC4-4DF6-ACB7-04D389999177}" dt="2026-07-24T13:47:20.162" v="40" actId="2696"/>
        <pc:sldMkLst>
          <pc:docMk/>
          <pc:sldMk cId="4088952034" sldId="263"/>
        </pc:sldMkLst>
      </pc:sldChg>
      <pc:sldChg chg="del">
        <pc:chgData name="Alexandra Weatherstone (North East MSA)" userId="6c92c072-7078-453b-b5f7-58b617b90c28" providerId="ADAL" clId="{22C08B62-4BC4-4DF6-ACB7-04D389999177}" dt="2026-07-24T13:47:23.518" v="41" actId="2696"/>
        <pc:sldMkLst>
          <pc:docMk/>
          <pc:sldMk cId="1060091376" sldId="264"/>
        </pc:sldMkLst>
      </pc:sldChg>
      <pc:sldChg chg="addSp delSp modSp mod ord modAnim">
        <pc:chgData name="Alexandra Weatherstone (North East MSA)" userId="6c92c072-7078-453b-b5f7-58b617b90c28" providerId="ADAL" clId="{22C08B62-4BC4-4DF6-ACB7-04D389999177}" dt="2026-07-24T13:49:06.218" v="51"/>
        <pc:sldMkLst>
          <pc:docMk/>
          <pc:sldMk cId="3593792686" sldId="265"/>
        </pc:sldMkLst>
        <pc:spChg chg="mod">
          <ac:chgData name="Alexandra Weatherstone (North East MSA)" userId="6c92c072-7078-453b-b5f7-58b617b90c28" providerId="ADAL" clId="{22C08B62-4BC4-4DF6-ACB7-04D389999177}" dt="2026-07-24T13:47:39.473" v="44"/>
          <ac:spMkLst>
            <pc:docMk/>
            <pc:sldMk cId="3593792686" sldId="265"/>
            <ac:spMk id="2" creationId="{A6A5F536-9CDB-D5A5-41AD-52E5472EF335}"/>
          </ac:spMkLst>
        </pc:spChg>
        <pc:spChg chg="del">
          <ac:chgData name="Alexandra Weatherstone (North East MSA)" userId="6c92c072-7078-453b-b5f7-58b617b90c28" providerId="ADAL" clId="{22C08B62-4BC4-4DF6-ACB7-04D389999177}" dt="2026-07-24T13:47:58.638" v="46" actId="478"/>
          <ac:spMkLst>
            <pc:docMk/>
            <pc:sldMk cId="3593792686" sldId="265"/>
            <ac:spMk id="3" creationId="{0A332A30-9439-3336-E9CB-C9DC1DE2E763}"/>
          </ac:spMkLst>
        </pc:spChg>
        <pc:picChg chg="add mod">
          <ac:chgData name="Alexandra Weatherstone (North East MSA)" userId="6c92c072-7078-453b-b5f7-58b617b90c28" providerId="ADAL" clId="{22C08B62-4BC4-4DF6-ACB7-04D389999177}" dt="2026-07-24T13:48:02.546" v="47" actId="1076"/>
          <ac:picMkLst>
            <pc:docMk/>
            <pc:sldMk cId="3593792686" sldId="265"/>
            <ac:picMk id="4" creationId="{C0A99097-76E2-15CE-16C7-374631ED2841}"/>
          </ac:picMkLst>
        </pc:picChg>
      </pc:sldChg>
      <pc:sldChg chg="modSp mod">
        <pc:chgData name="Alexandra Weatherstone (North East MSA)" userId="6c92c072-7078-453b-b5f7-58b617b90c28" providerId="ADAL" clId="{22C08B62-4BC4-4DF6-ACB7-04D389999177}" dt="2026-07-24T14:13:54.648" v="197" actId="403"/>
        <pc:sldMkLst>
          <pc:docMk/>
          <pc:sldMk cId="2718701719" sldId="266"/>
        </pc:sldMkLst>
        <pc:spChg chg="mod">
          <ac:chgData name="Alexandra Weatherstone (North East MSA)" userId="6c92c072-7078-453b-b5f7-58b617b90c28" providerId="ADAL" clId="{22C08B62-4BC4-4DF6-ACB7-04D389999177}" dt="2026-07-24T14:13:54.648" v="197" actId="403"/>
          <ac:spMkLst>
            <pc:docMk/>
            <pc:sldMk cId="2718701719" sldId="266"/>
            <ac:spMk id="2" creationId="{A75D67CF-39F1-D37F-0BF8-6767D8E63983}"/>
          </ac:spMkLst>
        </pc:spChg>
      </pc:sldChg>
      <pc:sldChg chg="del">
        <pc:chgData name="Alexandra Weatherstone (North East MSA)" userId="6c92c072-7078-453b-b5f7-58b617b90c28" providerId="ADAL" clId="{22C08B62-4BC4-4DF6-ACB7-04D389999177}" dt="2026-07-24T14:13:38.115" v="180" actId="2696"/>
        <pc:sldMkLst>
          <pc:docMk/>
          <pc:sldMk cId="627554408" sldId="267"/>
        </pc:sldMkLst>
      </pc:sldChg>
      <pc:sldChg chg="add ord">
        <pc:chgData name="Alexandra Weatherstone (North East MSA)" userId="6c92c072-7078-453b-b5f7-58b617b90c28" providerId="ADAL" clId="{22C08B62-4BC4-4DF6-ACB7-04D389999177}" dt="2026-07-24T13:49:07.885" v="53"/>
        <pc:sldMkLst>
          <pc:docMk/>
          <pc:sldMk cId="443237503" sldId="281"/>
        </pc:sldMkLst>
      </pc:sldChg>
      <pc:sldChg chg="addSp delSp modSp add mod modNotesTx">
        <pc:chgData name="Alexandra Weatherstone (North East MSA)" userId="6c92c072-7078-453b-b5f7-58b617b90c28" providerId="ADAL" clId="{22C08B62-4BC4-4DF6-ACB7-04D389999177}" dt="2026-07-24T13:59:10.251" v="59" actId="20577"/>
        <pc:sldMkLst>
          <pc:docMk/>
          <pc:sldMk cId="66302113" sldId="282"/>
        </pc:sldMkLst>
        <pc:spChg chg="mod">
          <ac:chgData name="Alexandra Weatherstone (North East MSA)" userId="6c92c072-7078-453b-b5f7-58b617b90c28" providerId="ADAL" clId="{22C08B62-4BC4-4DF6-ACB7-04D389999177}" dt="2026-07-24T13:58:40.416" v="55"/>
          <ac:spMkLst>
            <pc:docMk/>
            <pc:sldMk cId="66302113" sldId="282"/>
            <ac:spMk id="2" creationId="{F59F7902-7661-95F8-382D-381D705C784E}"/>
          </ac:spMkLst>
        </pc:spChg>
        <pc:spChg chg="mod">
          <ac:chgData name="Alexandra Weatherstone (North East MSA)" userId="6c92c072-7078-453b-b5f7-58b617b90c28" providerId="ADAL" clId="{22C08B62-4BC4-4DF6-ACB7-04D389999177}" dt="2026-07-24T13:59:10.251" v="59" actId="20577"/>
          <ac:spMkLst>
            <pc:docMk/>
            <pc:sldMk cId="66302113" sldId="282"/>
            <ac:spMk id="4" creationId="{53C2731F-7808-3486-4BE5-46B7629A3E37}"/>
          </ac:spMkLst>
        </pc:spChg>
        <pc:spChg chg="add del mod">
          <ac:chgData name="Alexandra Weatherstone (North East MSA)" userId="6c92c072-7078-453b-b5f7-58b617b90c28" providerId="ADAL" clId="{22C08B62-4BC4-4DF6-ACB7-04D389999177}" dt="2026-07-24T13:58:52.189" v="57" actId="22"/>
          <ac:spMkLst>
            <pc:docMk/>
            <pc:sldMk cId="66302113" sldId="282"/>
            <ac:spMk id="5" creationId="{0C9C012E-4394-2745-0B5A-221BDF24CDC2}"/>
          </ac:spMkLst>
        </pc:spChg>
        <pc:picChg chg="del">
          <ac:chgData name="Alexandra Weatherstone (North East MSA)" userId="6c92c072-7078-453b-b5f7-58b617b90c28" providerId="ADAL" clId="{22C08B62-4BC4-4DF6-ACB7-04D389999177}" dt="2026-07-24T13:58:42.922" v="56" actId="478"/>
          <ac:picMkLst>
            <pc:docMk/>
            <pc:sldMk cId="66302113" sldId="282"/>
            <ac:picMk id="6" creationId="{257D590A-E81C-A5F1-40CB-265D2DDA286F}"/>
          </ac:picMkLst>
        </pc:picChg>
        <pc:picChg chg="add mod ord">
          <ac:chgData name="Alexandra Weatherstone (North East MSA)" userId="6c92c072-7078-453b-b5f7-58b617b90c28" providerId="ADAL" clId="{22C08B62-4BC4-4DF6-ACB7-04D389999177}" dt="2026-07-24T13:58:52.189" v="57" actId="22"/>
          <ac:picMkLst>
            <pc:docMk/>
            <pc:sldMk cId="66302113" sldId="282"/>
            <ac:picMk id="8" creationId="{9F8128B2-E3BB-42D6-52B3-E9C7E88C3FE4}"/>
          </ac:picMkLst>
        </pc:picChg>
      </pc:sldChg>
      <pc:sldChg chg="addSp delSp modSp add mod ord delAnim modAnim">
        <pc:chgData name="Alexandra Weatherstone (North East MSA)" userId="6c92c072-7078-453b-b5f7-58b617b90c28" providerId="ADAL" clId="{22C08B62-4BC4-4DF6-ACB7-04D389999177}" dt="2026-07-24T14:00:13.552" v="69"/>
        <pc:sldMkLst>
          <pc:docMk/>
          <pc:sldMk cId="22056622" sldId="283"/>
        </pc:sldMkLst>
        <pc:spChg chg="mod">
          <ac:chgData name="Alexandra Weatherstone (North East MSA)" userId="6c92c072-7078-453b-b5f7-58b617b90c28" providerId="ADAL" clId="{22C08B62-4BC4-4DF6-ACB7-04D389999177}" dt="2026-07-24T13:59:45.635" v="64"/>
          <ac:spMkLst>
            <pc:docMk/>
            <pc:sldMk cId="22056622" sldId="283"/>
            <ac:spMk id="2" creationId="{A6A5F536-9CDB-D5A5-41AD-52E5472EF335}"/>
          </ac:spMkLst>
        </pc:spChg>
        <pc:picChg chg="add mod">
          <ac:chgData name="Alexandra Weatherstone (North East MSA)" userId="6c92c072-7078-453b-b5f7-58b617b90c28" providerId="ADAL" clId="{22C08B62-4BC4-4DF6-ACB7-04D389999177}" dt="2026-07-24T13:59:59.646" v="66" actId="1076"/>
          <ac:picMkLst>
            <pc:docMk/>
            <pc:sldMk cId="22056622" sldId="283"/>
            <ac:picMk id="3" creationId="{56D46107-6A10-5F4E-F32C-A5D4F735CA2E}"/>
          </ac:picMkLst>
        </pc:picChg>
        <pc:picChg chg="del">
          <ac:chgData name="Alexandra Weatherstone (North East MSA)" userId="6c92c072-7078-453b-b5f7-58b617b90c28" providerId="ADAL" clId="{22C08B62-4BC4-4DF6-ACB7-04D389999177}" dt="2026-07-24T13:59:34.363" v="63" actId="478"/>
          <ac:picMkLst>
            <pc:docMk/>
            <pc:sldMk cId="22056622" sldId="283"/>
            <ac:picMk id="4" creationId="{C0A99097-76E2-15CE-16C7-374631ED2841}"/>
          </ac:picMkLst>
        </pc:picChg>
      </pc:sldChg>
      <pc:sldChg chg="addSp delSp modSp add mod">
        <pc:chgData name="Alexandra Weatherstone (North East MSA)" userId="6c92c072-7078-453b-b5f7-58b617b90c28" providerId="ADAL" clId="{22C08B62-4BC4-4DF6-ACB7-04D389999177}" dt="2026-07-24T14:01:25.888" v="82" actId="5793"/>
        <pc:sldMkLst>
          <pc:docMk/>
          <pc:sldMk cId="1238475867" sldId="284"/>
        </pc:sldMkLst>
        <pc:spChg chg="mod">
          <ac:chgData name="Alexandra Weatherstone (North East MSA)" userId="6c92c072-7078-453b-b5f7-58b617b90c28" providerId="ADAL" clId="{22C08B62-4BC4-4DF6-ACB7-04D389999177}" dt="2026-07-24T14:00:35.940" v="72"/>
          <ac:spMkLst>
            <pc:docMk/>
            <pc:sldMk cId="1238475867" sldId="284"/>
            <ac:spMk id="2" creationId="{A8CFD839-1FCC-4C5B-EC8F-D6D4A5DEFB01}"/>
          </ac:spMkLst>
        </pc:spChg>
        <pc:spChg chg="mod">
          <ac:chgData name="Alexandra Weatherstone (North East MSA)" userId="6c92c072-7078-453b-b5f7-58b617b90c28" providerId="ADAL" clId="{22C08B62-4BC4-4DF6-ACB7-04D389999177}" dt="2026-07-24T14:01:25.888" v="82" actId="5793"/>
          <ac:spMkLst>
            <pc:docMk/>
            <pc:sldMk cId="1238475867" sldId="284"/>
            <ac:spMk id="4" creationId="{3D659A8E-F6D5-3700-E746-AFC7AA96CF5D}"/>
          </ac:spMkLst>
        </pc:spChg>
        <pc:spChg chg="add del mod">
          <ac:chgData name="Alexandra Weatherstone (North East MSA)" userId="6c92c072-7078-453b-b5f7-58b617b90c28" providerId="ADAL" clId="{22C08B62-4BC4-4DF6-ACB7-04D389999177}" dt="2026-07-24T14:00:24.665" v="71" actId="22"/>
          <ac:spMkLst>
            <pc:docMk/>
            <pc:sldMk cId="1238475867" sldId="284"/>
            <ac:spMk id="5" creationId="{0ACD4D8B-4C99-37EF-E6EE-C5016989CCA7}"/>
          </ac:spMkLst>
        </pc:spChg>
        <pc:picChg chg="add mod ord">
          <ac:chgData name="Alexandra Weatherstone (North East MSA)" userId="6c92c072-7078-453b-b5f7-58b617b90c28" providerId="ADAL" clId="{22C08B62-4BC4-4DF6-ACB7-04D389999177}" dt="2026-07-24T14:00:24.665" v="71" actId="22"/>
          <ac:picMkLst>
            <pc:docMk/>
            <pc:sldMk cId="1238475867" sldId="284"/>
            <ac:picMk id="7" creationId="{DDA7367E-8799-FD9A-22D0-7D1725520C1D}"/>
          </ac:picMkLst>
        </pc:picChg>
        <pc:picChg chg="del">
          <ac:chgData name="Alexandra Weatherstone (North East MSA)" userId="6c92c072-7078-453b-b5f7-58b617b90c28" providerId="ADAL" clId="{22C08B62-4BC4-4DF6-ACB7-04D389999177}" dt="2026-07-24T14:00:16.065" v="70" actId="478"/>
          <ac:picMkLst>
            <pc:docMk/>
            <pc:sldMk cId="1238475867" sldId="284"/>
            <ac:picMk id="8" creationId="{7D151E20-0187-3B34-D93E-56B1AE1844F4}"/>
          </ac:picMkLst>
        </pc:picChg>
      </pc:sldChg>
      <pc:sldChg chg="addSp delSp modSp add mod">
        <pc:chgData name="Alexandra Weatherstone (North East MSA)" userId="6c92c072-7078-453b-b5f7-58b617b90c28" providerId="ADAL" clId="{22C08B62-4BC4-4DF6-ACB7-04D389999177}" dt="2026-07-24T14:03:33.646" v="93" actId="1076"/>
        <pc:sldMkLst>
          <pc:docMk/>
          <pc:sldMk cId="2319029244" sldId="285"/>
        </pc:sldMkLst>
        <pc:spChg chg="mod">
          <ac:chgData name="Alexandra Weatherstone (North East MSA)" userId="6c92c072-7078-453b-b5f7-58b617b90c28" providerId="ADAL" clId="{22C08B62-4BC4-4DF6-ACB7-04D389999177}" dt="2026-07-24T14:02:49.394" v="89"/>
          <ac:spMkLst>
            <pc:docMk/>
            <pc:sldMk cId="2319029244" sldId="285"/>
            <ac:spMk id="2" creationId="{24876A24-E67C-144B-86AE-F6D9C39E3BB7}"/>
          </ac:spMkLst>
        </pc:spChg>
        <pc:picChg chg="add del">
          <ac:chgData name="Alexandra Weatherstone (North East MSA)" userId="6c92c072-7078-453b-b5f7-58b617b90c28" providerId="ADAL" clId="{22C08B62-4BC4-4DF6-ACB7-04D389999177}" dt="2026-07-24T14:03:08.326" v="91" actId="478"/>
          <ac:picMkLst>
            <pc:docMk/>
            <pc:sldMk cId="2319029244" sldId="285"/>
            <ac:picMk id="4" creationId="{A3E247A5-7288-35E9-0D3E-FD46F191948A}"/>
          </ac:picMkLst>
        </pc:picChg>
        <pc:picChg chg="del">
          <ac:chgData name="Alexandra Weatherstone (North East MSA)" userId="6c92c072-7078-453b-b5f7-58b617b90c28" providerId="ADAL" clId="{22C08B62-4BC4-4DF6-ACB7-04D389999177}" dt="2026-07-24T14:02:39.772" v="88" actId="478"/>
          <ac:picMkLst>
            <pc:docMk/>
            <pc:sldMk cId="2319029244" sldId="285"/>
            <ac:picMk id="5" creationId="{4F0ACE9A-43C3-1A15-54AC-20B6DC7FF80E}"/>
          </ac:picMkLst>
        </pc:picChg>
        <pc:picChg chg="add mod">
          <ac:chgData name="Alexandra Weatherstone (North East MSA)" userId="6c92c072-7078-453b-b5f7-58b617b90c28" providerId="ADAL" clId="{22C08B62-4BC4-4DF6-ACB7-04D389999177}" dt="2026-07-24T14:03:33.646" v="93" actId="1076"/>
          <ac:picMkLst>
            <pc:docMk/>
            <pc:sldMk cId="2319029244" sldId="285"/>
            <ac:picMk id="7" creationId="{BEF9DC39-AC24-3264-B733-345A1AB3DDEF}"/>
          </ac:picMkLst>
        </pc:picChg>
      </pc:sldChg>
      <pc:sldChg chg="addSp delSp modSp add mod modNotesTx">
        <pc:chgData name="Alexandra Weatherstone (North East MSA)" userId="6c92c072-7078-453b-b5f7-58b617b90c28" providerId="ADAL" clId="{22C08B62-4BC4-4DF6-ACB7-04D389999177}" dt="2026-07-24T14:05:38.390" v="102" actId="20577"/>
        <pc:sldMkLst>
          <pc:docMk/>
          <pc:sldMk cId="2243175381" sldId="286"/>
        </pc:sldMkLst>
        <pc:spChg chg="mod">
          <ac:chgData name="Alexandra Weatherstone (North East MSA)" userId="6c92c072-7078-453b-b5f7-58b617b90c28" providerId="ADAL" clId="{22C08B62-4BC4-4DF6-ACB7-04D389999177}" dt="2026-07-24T14:04:34.172" v="96"/>
          <ac:spMkLst>
            <pc:docMk/>
            <pc:sldMk cId="2243175381" sldId="286"/>
            <ac:spMk id="2" creationId="{73E8C7E0-8212-8BE5-6AB2-0162F8CA8295}"/>
          </ac:spMkLst>
        </pc:spChg>
        <pc:spChg chg="add mod">
          <ac:chgData name="Alexandra Weatherstone (North East MSA)" userId="6c92c072-7078-453b-b5f7-58b617b90c28" providerId="ADAL" clId="{22C08B62-4BC4-4DF6-ACB7-04D389999177}" dt="2026-07-24T14:05:18.659" v="101" actId="21"/>
          <ac:spMkLst>
            <pc:docMk/>
            <pc:sldMk cId="2243175381" sldId="286"/>
            <ac:spMk id="5" creationId="{A7427038-212A-48A0-949C-EB91899AF105}"/>
          </ac:spMkLst>
        </pc:spChg>
        <pc:picChg chg="add mod">
          <ac:chgData name="Alexandra Weatherstone (North East MSA)" userId="6c92c072-7078-453b-b5f7-58b617b90c28" providerId="ADAL" clId="{22C08B62-4BC4-4DF6-ACB7-04D389999177}" dt="2026-07-24T14:04:49.624" v="98" actId="1076"/>
          <ac:picMkLst>
            <pc:docMk/>
            <pc:sldMk cId="2243175381" sldId="286"/>
            <ac:picMk id="4" creationId="{93BD6BED-D6B2-447A-08BD-616D16C2D400}"/>
          </ac:picMkLst>
        </pc:picChg>
        <pc:picChg chg="del">
          <ac:chgData name="Alexandra Weatherstone (North East MSA)" userId="6c92c072-7078-453b-b5f7-58b617b90c28" providerId="ADAL" clId="{22C08B62-4BC4-4DF6-ACB7-04D389999177}" dt="2026-07-24T14:04:22.558" v="95" actId="478"/>
          <ac:picMkLst>
            <pc:docMk/>
            <pc:sldMk cId="2243175381" sldId="286"/>
            <ac:picMk id="7" creationId="{B782760F-FF35-1041-365F-5FF4790EA909}"/>
          </ac:picMkLst>
        </pc:picChg>
      </pc:sldChg>
      <pc:sldChg chg="addSp delSp modSp add mod ord modNotesTx">
        <pc:chgData name="Alexandra Weatherstone (North East MSA)" userId="6c92c072-7078-453b-b5f7-58b617b90c28" providerId="ADAL" clId="{22C08B62-4BC4-4DF6-ACB7-04D389999177}" dt="2026-07-24T14:08:05.464" v="122"/>
        <pc:sldMkLst>
          <pc:docMk/>
          <pc:sldMk cId="1887705476" sldId="287"/>
        </pc:sldMkLst>
        <pc:spChg chg="mod">
          <ac:chgData name="Alexandra Weatherstone (North East MSA)" userId="6c92c072-7078-453b-b5f7-58b617b90c28" providerId="ADAL" clId="{22C08B62-4BC4-4DF6-ACB7-04D389999177}" dt="2026-07-24T14:06:22.892" v="107"/>
          <ac:spMkLst>
            <pc:docMk/>
            <pc:sldMk cId="1887705476" sldId="287"/>
            <ac:spMk id="2" creationId="{AEF19FB9-5B7B-374F-38C4-AFF8738E1089}"/>
          </ac:spMkLst>
        </pc:spChg>
        <pc:spChg chg="del">
          <ac:chgData name="Alexandra Weatherstone (North East MSA)" userId="6c92c072-7078-453b-b5f7-58b617b90c28" providerId="ADAL" clId="{22C08B62-4BC4-4DF6-ACB7-04D389999177}" dt="2026-07-24T14:06:05.838" v="104" actId="478"/>
          <ac:spMkLst>
            <pc:docMk/>
            <pc:sldMk cId="1887705476" sldId="287"/>
            <ac:spMk id="5" creationId="{E4B4646C-D4D3-D8C5-30EC-CD1AD557C886}"/>
          </ac:spMkLst>
        </pc:spChg>
        <pc:picChg chg="del">
          <ac:chgData name="Alexandra Weatherstone (North East MSA)" userId="6c92c072-7078-453b-b5f7-58b617b90c28" providerId="ADAL" clId="{22C08B62-4BC4-4DF6-ACB7-04D389999177}" dt="2026-07-24T14:06:07.384" v="105" actId="478"/>
          <ac:picMkLst>
            <pc:docMk/>
            <pc:sldMk cId="1887705476" sldId="287"/>
            <ac:picMk id="4" creationId="{19CE60CC-D789-ED71-5BF7-94C1A80AD4D8}"/>
          </ac:picMkLst>
        </pc:picChg>
        <pc:picChg chg="add mod">
          <ac:chgData name="Alexandra Weatherstone (North East MSA)" userId="6c92c072-7078-453b-b5f7-58b617b90c28" providerId="ADAL" clId="{22C08B62-4BC4-4DF6-ACB7-04D389999177}" dt="2026-07-24T14:06:55.315" v="112" actId="1076"/>
          <ac:picMkLst>
            <pc:docMk/>
            <pc:sldMk cId="1887705476" sldId="287"/>
            <ac:picMk id="6" creationId="{F3AB7208-DC77-31E2-F8E5-3FE3409424E3}"/>
          </ac:picMkLst>
        </pc:picChg>
      </pc:sldChg>
      <pc:sldChg chg="addSp delSp modSp add mod ord delAnim modAnim">
        <pc:chgData name="Alexandra Weatherstone (North East MSA)" userId="6c92c072-7078-453b-b5f7-58b617b90c28" providerId="ADAL" clId="{22C08B62-4BC4-4DF6-ACB7-04D389999177}" dt="2026-07-24T14:08:07.525" v="124"/>
        <pc:sldMkLst>
          <pc:docMk/>
          <pc:sldMk cId="750019225" sldId="288"/>
        </pc:sldMkLst>
        <pc:spChg chg="mod">
          <ac:chgData name="Alexandra Weatherstone (North East MSA)" userId="6c92c072-7078-453b-b5f7-58b617b90c28" providerId="ADAL" clId="{22C08B62-4BC4-4DF6-ACB7-04D389999177}" dt="2026-07-24T14:07:38.352" v="117"/>
          <ac:spMkLst>
            <pc:docMk/>
            <pc:sldMk cId="750019225" sldId="288"/>
            <ac:spMk id="2" creationId="{A6A5F536-9CDB-D5A5-41AD-52E5472EF335}"/>
          </ac:spMkLst>
        </pc:spChg>
        <pc:picChg chg="del">
          <ac:chgData name="Alexandra Weatherstone (North East MSA)" userId="6c92c072-7078-453b-b5f7-58b617b90c28" providerId="ADAL" clId="{22C08B62-4BC4-4DF6-ACB7-04D389999177}" dt="2026-07-24T14:07:26.781" v="116" actId="478"/>
          <ac:picMkLst>
            <pc:docMk/>
            <pc:sldMk cId="750019225" sldId="288"/>
            <ac:picMk id="3" creationId="{56D46107-6A10-5F4E-F32C-A5D4F735CA2E}"/>
          </ac:picMkLst>
        </pc:picChg>
        <pc:picChg chg="add mod">
          <ac:chgData name="Alexandra Weatherstone (North East MSA)" userId="6c92c072-7078-453b-b5f7-58b617b90c28" providerId="ADAL" clId="{22C08B62-4BC4-4DF6-ACB7-04D389999177}" dt="2026-07-24T14:07:50.370" v="119" actId="1076"/>
          <ac:picMkLst>
            <pc:docMk/>
            <pc:sldMk cId="750019225" sldId="288"/>
            <ac:picMk id="4" creationId="{661AD6CA-13CE-D2F5-EA36-12773FCD3BF6}"/>
          </ac:picMkLst>
        </pc:picChg>
      </pc:sldChg>
      <pc:sldChg chg="addSp delSp modSp add mod ord modNotesTx">
        <pc:chgData name="Alexandra Weatherstone (North East MSA)" userId="6c92c072-7078-453b-b5f7-58b617b90c28" providerId="ADAL" clId="{22C08B62-4BC4-4DF6-ACB7-04D389999177}" dt="2026-07-24T14:09:54.974" v="141"/>
        <pc:sldMkLst>
          <pc:docMk/>
          <pc:sldMk cId="2455929780" sldId="289"/>
        </pc:sldMkLst>
        <pc:spChg chg="mod">
          <ac:chgData name="Alexandra Weatherstone (North East MSA)" userId="6c92c072-7078-453b-b5f7-58b617b90c28" providerId="ADAL" clId="{22C08B62-4BC4-4DF6-ACB7-04D389999177}" dt="2026-07-24T14:08:41.257" v="130"/>
          <ac:spMkLst>
            <pc:docMk/>
            <pc:sldMk cId="2455929780" sldId="289"/>
            <ac:spMk id="2" creationId="{ABC324F3-1628-61EB-6B95-95E04F945C4A}"/>
          </ac:spMkLst>
        </pc:spChg>
        <pc:spChg chg="del">
          <ac:chgData name="Alexandra Weatherstone (North East MSA)" userId="6c92c072-7078-453b-b5f7-58b617b90c28" providerId="ADAL" clId="{22C08B62-4BC4-4DF6-ACB7-04D389999177}" dt="2026-07-24T14:08:51.804" v="131" actId="478"/>
          <ac:spMkLst>
            <pc:docMk/>
            <pc:sldMk cId="2455929780" sldId="289"/>
            <ac:spMk id="5" creationId="{45431784-1629-66D4-16EF-0BE8B4C1CBDE}"/>
          </ac:spMkLst>
        </pc:spChg>
        <pc:spChg chg="add mod">
          <ac:chgData name="Alexandra Weatherstone (North East MSA)" userId="6c92c072-7078-453b-b5f7-58b617b90c28" providerId="ADAL" clId="{22C08B62-4BC4-4DF6-ACB7-04D389999177}" dt="2026-07-24T14:09:26.136" v="137" actId="14100"/>
          <ac:spMkLst>
            <pc:docMk/>
            <pc:sldMk cId="2455929780" sldId="289"/>
            <ac:spMk id="6" creationId="{0B22FFB4-9FEB-2FDB-D75F-6FE1C0767233}"/>
          </ac:spMkLst>
        </pc:spChg>
        <pc:picChg chg="add mod">
          <ac:chgData name="Alexandra Weatherstone (North East MSA)" userId="6c92c072-7078-453b-b5f7-58b617b90c28" providerId="ADAL" clId="{22C08B62-4BC4-4DF6-ACB7-04D389999177}" dt="2026-07-24T14:09:22.944" v="136" actId="1076"/>
          <ac:picMkLst>
            <pc:docMk/>
            <pc:sldMk cId="2455929780" sldId="289"/>
            <ac:picMk id="3" creationId="{FC192582-7AEC-7376-1E7F-0F5C78164168}"/>
          </ac:picMkLst>
        </pc:picChg>
        <pc:picChg chg="del">
          <ac:chgData name="Alexandra Weatherstone (North East MSA)" userId="6c92c072-7078-453b-b5f7-58b617b90c28" providerId="ADAL" clId="{22C08B62-4BC4-4DF6-ACB7-04D389999177}" dt="2026-07-24T14:08:11.346" v="125" actId="478"/>
          <ac:picMkLst>
            <pc:docMk/>
            <pc:sldMk cId="2455929780" sldId="289"/>
            <ac:picMk id="4" creationId="{EA0111E4-3C6E-65CE-60B4-250B787890CB}"/>
          </ac:picMkLst>
        </pc:picChg>
      </pc:sldChg>
      <pc:sldChg chg="addSp delSp modSp add mod ord delAnim modAnim">
        <pc:chgData name="Alexandra Weatherstone (North East MSA)" userId="6c92c072-7078-453b-b5f7-58b617b90c28" providerId="ADAL" clId="{22C08B62-4BC4-4DF6-ACB7-04D389999177}" dt="2026-07-24T14:10:36.208" v="148"/>
        <pc:sldMkLst>
          <pc:docMk/>
          <pc:sldMk cId="1453202600" sldId="290"/>
        </pc:sldMkLst>
        <pc:spChg chg="mod">
          <ac:chgData name="Alexandra Weatherstone (North East MSA)" userId="6c92c072-7078-453b-b5f7-58b617b90c28" providerId="ADAL" clId="{22C08B62-4BC4-4DF6-ACB7-04D389999177}" dt="2026-07-24T14:10:10.437" v="143"/>
          <ac:spMkLst>
            <pc:docMk/>
            <pc:sldMk cId="1453202600" sldId="290"/>
            <ac:spMk id="2" creationId="{A6A5F536-9CDB-D5A5-41AD-52E5472EF335}"/>
          </ac:spMkLst>
        </pc:spChg>
        <pc:picChg chg="add mod">
          <ac:chgData name="Alexandra Weatherstone (North East MSA)" userId="6c92c072-7078-453b-b5f7-58b617b90c28" providerId="ADAL" clId="{22C08B62-4BC4-4DF6-ACB7-04D389999177}" dt="2026-07-24T14:10:22.425" v="145" actId="1076"/>
          <ac:picMkLst>
            <pc:docMk/>
            <pc:sldMk cId="1453202600" sldId="290"/>
            <ac:picMk id="3" creationId="{3C8EEDCA-72E6-88D0-665E-4B37AE7A44EA}"/>
          </ac:picMkLst>
        </pc:picChg>
        <pc:picChg chg="del">
          <ac:chgData name="Alexandra Weatherstone (North East MSA)" userId="6c92c072-7078-453b-b5f7-58b617b90c28" providerId="ADAL" clId="{22C08B62-4BC4-4DF6-ACB7-04D389999177}" dt="2026-07-24T14:09:57.424" v="142" actId="478"/>
          <ac:picMkLst>
            <pc:docMk/>
            <pc:sldMk cId="1453202600" sldId="290"/>
            <ac:picMk id="4" creationId="{661AD6CA-13CE-D2F5-EA36-12773FCD3BF6}"/>
          </ac:picMkLst>
        </pc:picChg>
      </pc:sldChg>
      <pc:sldChg chg="addSp delSp modSp add mod ord modNotesTx">
        <pc:chgData name="Alexandra Weatherstone (North East MSA)" userId="6c92c072-7078-453b-b5f7-58b617b90c28" providerId="ADAL" clId="{22C08B62-4BC4-4DF6-ACB7-04D389999177}" dt="2026-07-24T14:12:15.994" v="166"/>
        <pc:sldMkLst>
          <pc:docMk/>
          <pc:sldMk cId="2618251354" sldId="291"/>
        </pc:sldMkLst>
        <pc:spChg chg="mod">
          <ac:chgData name="Alexandra Weatherstone (North East MSA)" userId="6c92c072-7078-453b-b5f7-58b617b90c28" providerId="ADAL" clId="{22C08B62-4BC4-4DF6-ACB7-04D389999177}" dt="2026-07-24T14:10:52.891" v="151"/>
          <ac:spMkLst>
            <pc:docMk/>
            <pc:sldMk cId="2618251354" sldId="291"/>
            <ac:spMk id="2" creationId="{F4D2A0D7-22C5-66D7-74DF-B8E7A9930C45}"/>
          </ac:spMkLst>
        </pc:spChg>
        <pc:spChg chg="del">
          <ac:chgData name="Alexandra Weatherstone (North East MSA)" userId="6c92c072-7078-453b-b5f7-58b617b90c28" providerId="ADAL" clId="{22C08B62-4BC4-4DF6-ACB7-04D389999177}" dt="2026-07-24T14:11:12.935" v="155" actId="478"/>
          <ac:spMkLst>
            <pc:docMk/>
            <pc:sldMk cId="2618251354" sldId="291"/>
            <ac:spMk id="6" creationId="{4039CAC4-8039-49B5-E79B-F5739D483E87}"/>
          </ac:spMkLst>
        </pc:spChg>
        <pc:spChg chg="add mod">
          <ac:chgData name="Alexandra Weatherstone (North East MSA)" userId="6c92c072-7078-453b-b5f7-58b617b90c28" providerId="ADAL" clId="{22C08B62-4BC4-4DF6-ACB7-04D389999177}" dt="2026-07-24T14:11:50.736" v="162" actId="1076"/>
          <ac:spMkLst>
            <pc:docMk/>
            <pc:sldMk cId="2618251354" sldId="291"/>
            <ac:spMk id="7" creationId="{60787222-C987-0D3A-F6D4-A109E0F1256C}"/>
          </ac:spMkLst>
        </pc:spChg>
        <pc:picChg chg="del">
          <ac:chgData name="Alexandra Weatherstone (North East MSA)" userId="6c92c072-7078-453b-b5f7-58b617b90c28" providerId="ADAL" clId="{22C08B62-4BC4-4DF6-ACB7-04D389999177}" dt="2026-07-24T14:10:38.673" v="149" actId="478"/>
          <ac:picMkLst>
            <pc:docMk/>
            <pc:sldMk cId="2618251354" sldId="291"/>
            <ac:picMk id="3" creationId="{09332B84-2D29-5CA6-0D41-83C459885F5E}"/>
          </ac:picMkLst>
        </pc:picChg>
        <pc:picChg chg="add mod">
          <ac:chgData name="Alexandra Weatherstone (North East MSA)" userId="6c92c072-7078-453b-b5f7-58b617b90c28" providerId="ADAL" clId="{22C08B62-4BC4-4DF6-ACB7-04D389999177}" dt="2026-07-24T14:11:09.497" v="154" actId="1076"/>
          <ac:picMkLst>
            <pc:docMk/>
            <pc:sldMk cId="2618251354" sldId="291"/>
            <ac:picMk id="5" creationId="{04ACFB5F-1481-5C38-9C25-2BBF6AF0150F}"/>
          </ac:picMkLst>
        </pc:picChg>
      </pc:sldChg>
      <pc:sldChg chg="addSp delSp modSp add mod ord delAnim modAnim">
        <pc:chgData name="Alexandra Weatherstone (North East MSA)" userId="6c92c072-7078-453b-b5f7-58b617b90c28" providerId="ADAL" clId="{22C08B62-4BC4-4DF6-ACB7-04D389999177}" dt="2026-07-24T14:12:50.940" v="173"/>
        <pc:sldMkLst>
          <pc:docMk/>
          <pc:sldMk cId="3618945830" sldId="292"/>
        </pc:sldMkLst>
        <pc:spChg chg="mod">
          <ac:chgData name="Alexandra Weatherstone (North East MSA)" userId="6c92c072-7078-453b-b5f7-58b617b90c28" providerId="ADAL" clId="{22C08B62-4BC4-4DF6-ACB7-04D389999177}" dt="2026-07-24T14:12:28.128" v="168"/>
          <ac:spMkLst>
            <pc:docMk/>
            <pc:sldMk cId="3618945830" sldId="292"/>
            <ac:spMk id="2" creationId="{A6A5F536-9CDB-D5A5-41AD-52E5472EF335}"/>
          </ac:spMkLst>
        </pc:spChg>
        <pc:picChg chg="del">
          <ac:chgData name="Alexandra Weatherstone (North East MSA)" userId="6c92c072-7078-453b-b5f7-58b617b90c28" providerId="ADAL" clId="{22C08B62-4BC4-4DF6-ACB7-04D389999177}" dt="2026-07-24T14:12:18.331" v="167" actId="478"/>
          <ac:picMkLst>
            <pc:docMk/>
            <pc:sldMk cId="3618945830" sldId="292"/>
            <ac:picMk id="3" creationId="{3C8EEDCA-72E6-88D0-665E-4B37AE7A44EA}"/>
          </ac:picMkLst>
        </pc:picChg>
        <pc:picChg chg="add mod">
          <ac:chgData name="Alexandra Weatherstone (North East MSA)" userId="6c92c072-7078-453b-b5f7-58b617b90c28" providerId="ADAL" clId="{22C08B62-4BC4-4DF6-ACB7-04D389999177}" dt="2026-07-24T14:12:39.222" v="170" actId="1076"/>
          <ac:picMkLst>
            <pc:docMk/>
            <pc:sldMk cId="3618945830" sldId="292"/>
            <ac:picMk id="4" creationId="{F3576D6C-2E87-5546-0CAD-B7E735C392A4}"/>
          </ac:picMkLst>
        </pc:picChg>
      </pc:sldChg>
      <pc:sldChg chg="addSp delSp modSp add mod modNotesTx">
        <pc:chgData name="Alexandra Weatherstone (North East MSA)" userId="6c92c072-7078-453b-b5f7-58b617b90c28" providerId="ADAL" clId="{22C08B62-4BC4-4DF6-ACB7-04D389999177}" dt="2026-07-24T14:13:27.260" v="179" actId="1076"/>
        <pc:sldMkLst>
          <pc:docMk/>
          <pc:sldMk cId="3033364068" sldId="293"/>
        </pc:sldMkLst>
        <pc:spChg chg="mod">
          <ac:chgData name="Alexandra Weatherstone (North East MSA)" userId="6c92c072-7078-453b-b5f7-58b617b90c28" providerId="ADAL" clId="{22C08B62-4BC4-4DF6-ACB7-04D389999177}" dt="2026-07-24T14:13:07.923" v="176"/>
          <ac:spMkLst>
            <pc:docMk/>
            <pc:sldMk cId="3033364068" sldId="293"/>
            <ac:spMk id="2" creationId="{C7C9E92C-8CC3-096A-AAA7-9192A3F7AD87}"/>
          </ac:spMkLst>
        </pc:spChg>
        <pc:spChg chg="add mod">
          <ac:chgData name="Alexandra Weatherstone (North East MSA)" userId="6c92c072-7078-453b-b5f7-58b617b90c28" providerId="ADAL" clId="{22C08B62-4BC4-4DF6-ACB7-04D389999177}" dt="2026-07-24T14:13:27.260" v="179" actId="1076"/>
          <ac:spMkLst>
            <pc:docMk/>
            <pc:sldMk cId="3033364068" sldId="293"/>
            <ac:spMk id="3" creationId="{18E41390-966A-9AE7-074D-17F0B0697BDA}"/>
          </ac:spMkLst>
        </pc:spChg>
        <pc:spChg chg="del">
          <ac:chgData name="Alexandra Weatherstone (North East MSA)" userId="6c92c072-7078-453b-b5f7-58b617b90c28" providerId="ADAL" clId="{22C08B62-4BC4-4DF6-ACB7-04D389999177}" dt="2026-07-24T14:13:11.312" v="177" actId="478"/>
          <ac:spMkLst>
            <pc:docMk/>
            <pc:sldMk cId="3033364068" sldId="293"/>
            <ac:spMk id="7" creationId="{A8FC89F1-1269-007E-1F36-85E848AA1FA7}"/>
          </ac:spMkLst>
        </pc:spChg>
        <pc:picChg chg="del">
          <ac:chgData name="Alexandra Weatherstone (North East MSA)" userId="6c92c072-7078-453b-b5f7-58b617b90c28" providerId="ADAL" clId="{22C08B62-4BC4-4DF6-ACB7-04D389999177}" dt="2026-07-24T14:12:53.404" v="174" actId="478"/>
          <ac:picMkLst>
            <pc:docMk/>
            <pc:sldMk cId="3033364068" sldId="293"/>
            <ac:picMk id="5" creationId="{C79649E0-F601-3C92-E435-588B1280D58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94230C-0D21-4EAE-90CD-10F28BD7C7B6}" type="datetimeFigureOut">
              <a:rPr lang="en-GB" smtClean="0"/>
              <a:t>24/07/2026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9A230-2C30-4312-BC97-660632EE02F9}" type="slidenum">
              <a:rPr lang="en-GB" smtClean="0"/>
              <a:t>‹#›</a:t>
            </a:fld>
            <a:endParaRPr lang="en-GB"/>
          </a:p>
        </p:txBody>
      </p:sp>
    </p:spTree>
    <p:extLst>
      <p:ext uri="{BB962C8B-B14F-4D97-AF65-F5344CB8AC3E}">
        <p14:creationId xmlns:p14="http://schemas.microsoft.com/office/powerpoint/2010/main" val="1705715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QkDnPvQAjsA"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ccupational-maps.skillsengland.education.gov.uk/maps/route/digita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occupational-maps.skillsengland.education.gov.uk/maps/route/health-scienc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occupational-maps.skillsengland.education.gov.uk/maps/route/engineering-manufacturin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HTQs are technical qualifications that employers have helped develop so you can get the right training and skills you need to fill skills gaps within your business.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linkClick r:id="rId3"/>
              </a:rPr>
              <a:t>Video: Introduction To Higher Technical Qualifications (HTQs) - Short Version</a:t>
            </a:r>
            <a:endParaRPr lang="en-US" sz="1200" dirty="0"/>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3</a:t>
            </a:fld>
            <a:endParaRPr lang="en-GB"/>
          </a:p>
        </p:txBody>
      </p:sp>
    </p:spTree>
    <p:extLst>
      <p:ext uri="{BB962C8B-B14F-4D97-AF65-F5344CB8AC3E}">
        <p14:creationId xmlns:p14="http://schemas.microsoft.com/office/powerpoint/2010/main" val="3827078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dirty="0">
                <a:solidFill>
                  <a:srgbClr val="000000"/>
                </a:solidFill>
                <a:effectLst/>
                <a:latin typeface="+mj-lt"/>
              </a:rPr>
              <a:t>HTQs, which are Level 4 and 5 qualifications, equip employees with practical, industry-specific skills, enabling businesses to fill skills gaps and reduce recruitment costs. They also foster innovation by providing employees with the latest knowledge and technologies.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E27A7E-4318-4959-AA41-7B41633C43F3}"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28384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40830-082C-99AB-B539-6FE5328B3B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BA100D-C4EF-FD3A-E2DE-2EEAEED470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9886CA-E40F-54F4-9B70-669154081F4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E7B149-6F7D-8A92-E120-A6427D54A6F9}"/>
              </a:ext>
            </a:extLst>
          </p:cNvPr>
          <p:cNvSpPr>
            <a:spLocks noGrp="1"/>
          </p:cNvSpPr>
          <p:nvPr>
            <p:ph type="sldNum" sz="quarter" idx="5"/>
          </p:nvPr>
        </p:nvSpPr>
        <p:spPr/>
        <p:txBody>
          <a:bodyPr/>
          <a:lstStyle/>
          <a:p>
            <a:fld id="{C5C9A230-2C30-4312-BC97-660632EE02F9}" type="slidenum">
              <a:rPr lang="en-GB" smtClean="0"/>
              <a:t>6</a:t>
            </a:fld>
            <a:endParaRPr lang="en-GB"/>
          </a:p>
        </p:txBody>
      </p:sp>
    </p:spTree>
    <p:extLst>
      <p:ext uri="{BB962C8B-B14F-4D97-AF65-F5344CB8AC3E}">
        <p14:creationId xmlns:p14="http://schemas.microsoft.com/office/powerpoint/2010/main" val="1528039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B8296-02AA-68A5-C510-CEEB0E097B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9C7067-1EB1-CAC5-C8E4-B02837D05F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B6FA1E-6C43-B2D7-AAD7-E5D31AB8740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0E5B403-71B1-2BC0-CE7B-E3E5E1FB3EFF}"/>
              </a:ext>
            </a:extLst>
          </p:cNvPr>
          <p:cNvSpPr>
            <a:spLocks noGrp="1"/>
          </p:cNvSpPr>
          <p:nvPr>
            <p:ph type="sldNum" sz="quarter" idx="5"/>
          </p:nvPr>
        </p:nvSpPr>
        <p:spPr/>
        <p:txBody>
          <a:bodyPr/>
          <a:lstStyle/>
          <a:p>
            <a:fld id="{C5C9A230-2C30-4312-BC97-660632EE02F9}" type="slidenum">
              <a:rPr lang="en-GB" smtClean="0"/>
              <a:t>8</a:t>
            </a:fld>
            <a:endParaRPr lang="en-GB"/>
          </a:p>
        </p:txBody>
      </p:sp>
    </p:spTree>
    <p:extLst>
      <p:ext uri="{BB962C8B-B14F-4D97-AF65-F5344CB8AC3E}">
        <p14:creationId xmlns:p14="http://schemas.microsoft.com/office/powerpoint/2010/main" val="1099862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linkClick r:id="rId3"/>
              </a:rPr>
              <a:t>Skills England Occupational Map: Digital</a:t>
            </a:r>
            <a:endParaRPr lang="en-US" sz="1200" dirty="0"/>
          </a:p>
          <a:p>
            <a:endParaRPr lang="en-GB" dirty="0"/>
          </a:p>
          <a:p>
            <a:r>
              <a:rPr lang="en-GB" dirty="0"/>
              <a:t>Let’s look at some example sectors starting with Tech, Digital and AI.</a:t>
            </a:r>
          </a:p>
          <a:p>
            <a:endParaRPr lang="en-GB" dirty="0"/>
          </a:p>
          <a:p>
            <a:r>
              <a:rPr lang="en-GB" dirty="0"/>
              <a:t>Growth of the digital economy is an important part of the North East’s Digital Programme. We will create a Digital Talent Engine to grow the tech-talent pipeline - raising aspirations and skills levels and creating clear pathways into the opportunities of digital for all. HTQs can help support a clear progression of the digital economy by increasing this talent pipeline and ensuring your business has the right people with the right skills.</a:t>
            </a:r>
          </a:p>
          <a:p>
            <a:endParaRPr lang="en-GB" dirty="0"/>
          </a:p>
          <a:p>
            <a:r>
              <a:rPr lang="en-GB" dirty="0"/>
              <a:t>The North East Technical Education Advisory Group have stablished a Task &amp; Finish group to focus solely on the Cyber-security provision available across the North East CA region to explore how this fits with current skills demand, if it’s fit for purpose, and how we might support further enhancements of the teacher training offer.</a:t>
            </a:r>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11</a:t>
            </a:fld>
            <a:endParaRPr lang="en-GB"/>
          </a:p>
        </p:txBody>
      </p:sp>
    </p:spTree>
    <p:extLst>
      <p:ext uri="{BB962C8B-B14F-4D97-AF65-F5344CB8AC3E}">
        <p14:creationId xmlns:p14="http://schemas.microsoft.com/office/powerpoint/2010/main" val="1348259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079DD-CE3C-6F8C-79CE-E9F9F1866F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C98979-99A2-7195-49CB-D265C8AA35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559C79-C37F-9E9F-A007-8C45E085F48A}"/>
              </a:ext>
            </a:extLst>
          </p:cNvPr>
          <p:cNvSpPr>
            <a:spLocks noGrp="1"/>
          </p:cNvSpPr>
          <p:nvPr>
            <p:ph type="body" idx="1"/>
          </p:nvPr>
        </p:nvSpPr>
        <p:spPr/>
        <p:txBody>
          <a:bodyPr/>
          <a:lstStyle/>
          <a:p>
            <a:r>
              <a:rPr lang="en-GB" dirty="0"/>
              <a:t>This occupational progression map shows technical occupations that have transferable knowledge and skills.</a:t>
            </a:r>
          </a:p>
          <a:p>
            <a:endParaRPr lang="en-GB" dirty="0"/>
          </a:p>
          <a:p>
            <a:r>
              <a:rPr lang="en-GB" dirty="0"/>
              <a:t>In this map, the focused occupation is highlighted in yellow. The arrows indicate where transferable knowledge and skills exist between two occupations. This map shows some of the strongest progression links between the focused occupation and other occupations.</a:t>
            </a:r>
          </a:p>
          <a:p>
            <a:endParaRPr lang="en-GB" dirty="0"/>
          </a:p>
          <a:p>
            <a:r>
              <a:rPr lang="en-GB" dirty="0"/>
              <a:t>It is anticipated that individuals would be required to undertake further learning or training to progress to and from occupations. To find out more about an occupation featured in the progression map, including the learning options available, click the occupation.</a:t>
            </a:r>
          </a:p>
          <a:p>
            <a:endParaRPr lang="en-GB" dirty="0"/>
          </a:p>
          <a:p>
            <a:r>
              <a:rPr lang="en-GB" dirty="0"/>
              <a:t>Progression decisions have been reached by comparing the knowledge and skills statements between occupational standards, combined with individualised learner movement data.</a:t>
            </a:r>
          </a:p>
          <a:p>
            <a:endParaRPr lang="en-GB" dirty="0"/>
          </a:p>
        </p:txBody>
      </p:sp>
      <p:sp>
        <p:nvSpPr>
          <p:cNvPr id="4" name="Slide Number Placeholder 3">
            <a:extLst>
              <a:ext uri="{FF2B5EF4-FFF2-40B4-BE49-F238E27FC236}">
                <a16:creationId xmlns:a16="http://schemas.microsoft.com/office/drawing/2014/main" id="{93EB3D9D-F623-2AAC-49E2-5909559E5B38}"/>
              </a:ext>
            </a:extLst>
          </p:cNvPr>
          <p:cNvSpPr>
            <a:spLocks noGrp="1"/>
          </p:cNvSpPr>
          <p:nvPr>
            <p:ph type="sldNum" sz="quarter" idx="5"/>
          </p:nvPr>
        </p:nvSpPr>
        <p:spPr/>
        <p:txBody>
          <a:bodyPr/>
          <a:lstStyle/>
          <a:p>
            <a:fld id="{C5C9A230-2C30-4312-BC97-660632EE02F9}" type="slidenum">
              <a:rPr lang="en-GB" smtClean="0"/>
              <a:t>12</a:t>
            </a:fld>
            <a:endParaRPr lang="en-GB"/>
          </a:p>
        </p:txBody>
      </p:sp>
    </p:spTree>
    <p:extLst>
      <p:ext uri="{BB962C8B-B14F-4D97-AF65-F5344CB8AC3E}">
        <p14:creationId xmlns:p14="http://schemas.microsoft.com/office/powerpoint/2010/main" val="6555167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FDE12-8409-7D63-4DFF-AA9DA9B04F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F127CC-2F5F-2EDF-9752-8DF226D4C6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705B18-7A3F-A6AA-7A0D-F39E1A29B83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hlinkClick r:id="rId3"/>
              </a:rPr>
              <a:t>Skills England Occupational Map: Health and Science</a:t>
            </a:r>
            <a:endParaRPr lang="en-GB" sz="1200" dirty="0"/>
          </a:p>
          <a:p>
            <a:endParaRPr lang="en-GB" dirty="0"/>
          </a:p>
          <a:p>
            <a:r>
              <a:rPr lang="en-GB" dirty="0"/>
              <a:t>Now let’s explore the Health &amp; Science sector.</a:t>
            </a:r>
          </a:p>
          <a:p>
            <a:endParaRPr lang="en-GB" dirty="0"/>
          </a:p>
          <a:p>
            <a:r>
              <a:rPr lang="en-GB" dirty="0"/>
              <a:t>Building on substantial growth over the past half-decade, NECA plans to add further to the region’s economy and to create further high-value jobs through continuing investment in existing companies and in new companies through relocation to the region.</a:t>
            </a:r>
          </a:p>
          <a:p>
            <a:endParaRPr lang="en-GB" dirty="0"/>
          </a:p>
          <a:p>
            <a:r>
              <a:rPr lang="en-GB" dirty="0"/>
              <a:t>With additional plans to support a £30m NHS Medicines Manufacturing Centre in Seaton Delaval to manufacture aseptic medicines for the NHS, this provides large scope for employers to become more involved in the development of future HTQs to support with filling upcoming skills gaps and create a more diverse talent pool.</a:t>
            </a:r>
          </a:p>
          <a:p>
            <a:endParaRPr lang="en-GB" dirty="0"/>
          </a:p>
        </p:txBody>
      </p:sp>
      <p:sp>
        <p:nvSpPr>
          <p:cNvPr id="4" name="Slide Number Placeholder 3">
            <a:extLst>
              <a:ext uri="{FF2B5EF4-FFF2-40B4-BE49-F238E27FC236}">
                <a16:creationId xmlns:a16="http://schemas.microsoft.com/office/drawing/2014/main" id="{51985CA2-F071-5BC3-F1BB-B7C44EC3560B}"/>
              </a:ext>
            </a:extLst>
          </p:cNvPr>
          <p:cNvSpPr>
            <a:spLocks noGrp="1"/>
          </p:cNvSpPr>
          <p:nvPr>
            <p:ph type="sldNum" sz="quarter" idx="5"/>
          </p:nvPr>
        </p:nvSpPr>
        <p:spPr/>
        <p:txBody>
          <a:bodyPr/>
          <a:lstStyle/>
          <a:p>
            <a:fld id="{C5C9A230-2C30-4312-BC97-660632EE02F9}" type="slidenum">
              <a:rPr lang="en-GB" smtClean="0"/>
              <a:t>14</a:t>
            </a:fld>
            <a:endParaRPr lang="en-GB"/>
          </a:p>
        </p:txBody>
      </p:sp>
    </p:spTree>
    <p:extLst>
      <p:ext uri="{BB962C8B-B14F-4D97-AF65-F5344CB8AC3E}">
        <p14:creationId xmlns:p14="http://schemas.microsoft.com/office/powerpoint/2010/main" val="777907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59660-4DC5-C7DD-A7FF-087121696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8C7F7D-6343-0ED3-042D-88C3750873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099E6-3A94-60B5-0B16-1C22147CBD6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hlinkClick r:id="rId3"/>
              </a:rPr>
              <a:t>Skills England Occupational Map: Engineering &amp; Manufacturing</a:t>
            </a:r>
            <a:endParaRPr lang="en-GB" sz="1200" dirty="0"/>
          </a:p>
          <a:p>
            <a:endParaRPr lang="en-GB" dirty="0"/>
          </a:p>
          <a:p>
            <a:r>
              <a:rPr lang="en-GB" dirty="0"/>
              <a:t>And finally the engineering and manufacturing sector.</a:t>
            </a:r>
          </a:p>
          <a:p>
            <a:endParaRPr lang="en-GB" dirty="0"/>
          </a:p>
          <a:p>
            <a:r>
              <a:rPr lang="en-GB" dirty="0"/>
              <a:t>The advanced manufacturing and engineering sector, including the expansion of electric vehicles, currently accounts for 67,000 individual employees across the sector and it’s supply chains, with a further 2,000 job opportunities being developed.</a:t>
            </a:r>
          </a:p>
          <a:p>
            <a:endParaRPr lang="en-GB" dirty="0"/>
          </a:p>
          <a:p>
            <a:r>
              <a:rPr lang="en-GB" dirty="0"/>
              <a:t>A sector that stems from roots in the North East industrial heritage that has seen only extensive growth over the last half a century, now contributes as a major employer in the region.</a:t>
            </a:r>
          </a:p>
          <a:p>
            <a:endParaRPr lang="en-GB" dirty="0"/>
          </a:p>
        </p:txBody>
      </p:sp>
      <p:sp>
        <p:nvSpPr>
          <p:cNvPr id="4" name="Slide Number Placeholder 3">
            <a:extLst>
              <a:ext uri="{FF2B5EF4-FFF2-40B4-BE49-F238E27FC236}">
                <a16:creationId xmlns:a16="http://schemas.microsoft.com/office/drawing/2014/main" id="{D93FE3C7-80CC-C698-CC96-6B6C3C09C98A}"/>
              </a:ext>
            </a:extLst>
          </p:cNvPr>
          <p:cNvSpPr>
            <a:spLocks noGrp="1"/>
          </p:cNvSpPr>
          <p:nvPr>
            <p:ph type="sldNum" sz="quarter" idx="5"/>
          </p:nvPr>
        </p:nvSpPr>
        <p:spPr/>
        <p:txBody>
          <a:bodyPr/>
          <a:lstStyle/>
          <a:p>
            <a:fld id="{C5C9A230-2C30-4312-BC97-660632EE02F9}" type="slidenum">
              <a:rPr lang="en-GB" smtClean="0"/>
              <a:t>16</a:t>
            </a:fld>
            <a:endParaRPr lang="en-GB"/>
          </a:p>
        </p:txBody>
      </p:sp>
    </p:spTree>
    <p:extLst>
      <p:ext uri="{BB962C8B-B14F-4D97-AF65-F5344CB8AC3E}">
        <p14:creationId xmlns:p14="http://schemas.microsoft.com/office/powerpoint/2010/main" val="824372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C0EE2-C563-9FC5-9500-75B77A669C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479C10-C634-A1C4-F14B-38C825B665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5B29A0-C796-B689-41CB-B3EB473F888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C7CA853-EB78-1DE5-BFA0-9B6C43C1A5F1}"/>
              </a:ext>
            </a:extLst>
          </p:cNvPr>
          <p:cNvSpPr>
            <a:spLocks noGrp="1"/>
          </p:cNvSpPr>
          <p:nvPr>
            <p:ph type="sldNum" sz="quarter" idx="5"/>
          </p:nvPr>
        </p:nvSpPr>
        <p:spPr/>
        <p:txBody>
          <a:bodyPr/>
          <a:lstStyle/>
          <a:p>
            <a:fld id="{C5C9A230-2C30-4312-BC97-660632EE02F9}" type="slidenum">
              <a:rPr lang="en-GB" smtClean="0"/>
              <a:t>18</a:t>
            </a:fld>
            <a:endParaRPr lang="en-GB"/>
          </a:p>
        </p:txBody>
      </p:sp>
    </p:spTree>
    <p:extLst>
      <p:ext uri="{BB962C8B-B14F-4D97-AF65-F5344CB8AC3E}">
        <p14:creationId xmlns:p14="http://schemas.microsoft.com/office/powerpoint/2010/main" val="40606864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DFF31EA-4A3A-B9EC-B63F-083BB8ED7CDA}"/>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480646" y="5951019"/>
            <a:ext cx="2906003" cy="528632"/>
          </a:xfrm>
          <a:prstGeom prst="rect">
            <a:avLst/>
          </a:prstGeom>
        </p:spPr>
      </p:pic>
      <p:sp>
        <p:nvSpPr>
          <p:cNvPr id="8" name="Title 1">
            <a:extLst>
              <a:ext uri="{FF2B5EF4-FFF2-40B4-BE49-F238E27FC236}">
                <a16:creationId xmlns:a16="http://schemas.microsoft.com/office/drawing/2014/main" id="{F9422CE1-14BA-FCA8-B3D6-B0CD4DF76792}"/>
              </a:ext>
            </a:extLst>
          </p:cNvPr>
          <p:cNvSpPr>
            <a:spLocks noGrp="1" noRot="1" noMove="1" noResize="1" noEditPoints="1" noAdjustHandles="1" noChangeArrowheads="1" noChangeShapeType="1"/>
          </p:cNvSpPr>
          <p:nvPr userDrawn="1"/>
        </p:nvSpPr>
        <p:spPr>
          <a:xfrm>
            <a:off x="9933827" y="6149006"/>
            <a:ext cx="1906522" cy="398087"/>
          </a:xfrm>
          <a:prstGeom prst="rect">
            <a:avLst/>
          </a:prstGeom>
        </p:spPr>
        <p:txBody>
          <a:bodyPr lIns="91440" tIns="45720" rIns="91440" bIns="45720" anchor="b"/>
          <a:lstStyle>
            <a:lvl1pPr algn="l" defTabSz="914400" rtl="0" eaLnBrk="1" latinLnBrk="0" hangingPunct="1">
              <a:lnSpc>
                <a:spcPct val="80000"/>
              </a:lnSpc>
              <a:spcBef>
                <a:spcPct val="0"/>
              </a:spcBef>
              <a:buNone/>
              <a:defRPr sz="4000" b="0" i="0" kern="1200">
                <a:solidFill>
                  <a:srgbClr val="E4003B"/>
                </a:solidFill>
                <a:latin typeface="Aptos SemiBold" panose="020B0004020202020204" pitchFamily="34" charset="0"/>
                <a:ea typeface="+mj-ea"/>
                <a:cs typeface="+mj-cs"/>
              </a:defRPr>
            </a:lvl1pPr>
          </a:lstStyle>
          <a:p>
            <a:pPr algn="r">
              <a:lnSpc>
                <a:spcPct val="100000"/>
              </a:lnSpc>
              <a:spcBef>
                <a:spcPts val="0"/>
              </a:spcBef>
              <a:spcAft>
                <a:spcPts val="100"/>
              </a:spcAft>
            </a:pPr>
            <a:r>
              <a:rPr lang="en-GB" sz="1400">
                <a:solidFill>
                  <a:schemeClr val="tx1"/>
                </a:solidFill>
                <a:latin typeface="Aptos Bold" panose="020B0004020202020204" pitchFamily="34" charset="0"/>
              </a:rPr>
              <a:t>northeast-ca.gov.uk</a:t>
            </a:r>
            <a:endParaRPr lang="en-GB" sz="1200">
              <a:solidFill>
                <a:schemeClr val="tx1"/>
              </a:solidFill>
              <a:latin typeface="+mj-lt"/>
            </a:endParaRPr>
          </a:p>
        </p:txBody>
      </p:sp>
      <p:cxnSp>
        <p:nvCxnSpPr>
          <p:cNvPr id="9" name="Straight Connector 8">
            <a:extLst>
              <a:ext uri="{FF2B5EF4-FFF2-40B4-BE49-F238E27FC236}">
                <a16:creationId xmlns:a16="http://schemas.microsoft.com/office/drawing/2014/main" id="{09882E7A-5609-6016-43B4-FB766E2B4993}"/>
              </a:ext>
            </a:extLst>
          </p:cNvPr>
          <p:cNvCxnSpPr>
            <a:cxnSpLocks noGrp="1" noRot="1" noMove="1" noResize="1" noEditPoints="1" noAdjustHandles="1" noChangeArrowheads="1" noChangeShapeType="1"/>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1" name="Text Placeholder 10">
            <a:extLst>
              <a:ext uri="{FF2B5EF4-FFF2-40B4-BE49-F238E27FC236}">
                <a16:creationId xmlns:a16="http://schemas.microsoft.com/office/drawing/2014/main" id="{7688E910-2312-D577-DE82-116393A1E8AF}"/>
              </a:ext>
            </a:extLst>
          </p:cNvPr>
          <p:cNvSpPr>
            <a:spLocks noGrp="1"/>
          </p:cNvSpPr>
          <p:nvPr>
            <p:ph type="body" sz="quarter" idx="10" hasCustomPrompt="1"/>
          </p:nvPr>
        </p:nvSpPr>
        <p:spPr>
          <a:xfrm>
            <a:off x="510996" y="1485362"/>
            <a:ext cx="4472885" cy="1675077"/>
          </a:xfrm>
          <a:prstGeom prst="rect">
            <a:avLst/>
          </a:prstGeom>
        </p:spPr>
        <p:txBody>
          <a:bodyPr/>
          <a:lstStyle>
            <a:lvl1pPr marL="0">
              <a:buNone/>
              <a:defRPr sz="4800">
                <a:solidFill>
                  <a:srgbClr val="E4003B"/>
                </a:solidFill>
                <a:latin typeface="Aptos Bold" panose="020B0004020202020204" pitchFamily="34" charset="0"/>
              </a:defRPr>
            </a:lvl1pPr>
            <a:lvl2pPr>
              <a:defRPr sz="2800">
                <a:solidFill>
                  <a:srgbClr val="E4003B"/>
                </a:solidFill>
                <a:latin typeface="Aptos Bold" panose="020B0004020202020204" pitchFamily="34" charset="0"/>
              </a:defRPr>
            </a:lvl2pPr>
            <a:lvl3pPr>
              <a:defRPr sz="2800">
                <a:solidFill>
                  <a:srgbClr val="E4003B"/>
                </a:solidFill>
                <a:latin typeface="Aptos Bold" panose="020B0004020202020204" pitchFamily="34" charset="0"/>
              </a:defRPr>
            </a:lvl3pPr>
            <a:lvl4pPr>
              <a:defRPr sz="2800">
                <a:solidFill>
                  <a:srgbClr val="E4003B"/>
                </a:solidFill>
                <a:latin typeface="Aptos Bold" panose="020B0004020202020204" pitchFamily="34" charset="0"/>
              </a:defRPr>
            </a:lvl4pPr>
            <a:lvl5pPr>
              <a:defRPr sz="2800">
                <a:solidFill>
                  <a:srgbClr val="E4003B"/>
                </a:solidFill>
                <a:latin typeface="Aptos Bold" panose="020B0004020202020204" pitchFamily="34" charset="0"/>
              </a:defRPr>
            </a:lvl5pPr>
          </a:lstStyle>
          <a:p>
            <a:pPr lvl="0"/>
            <a:r>
              <a:rPr lang="en-GB"/>
              <a:t>PRESENTATION TITLE </a:t>
            </a:r>
            <a:endParaRPr lang="en-US"/>
          </a:p>
        </p:txBody>
      </p:sp>
      <p:cxnSp>
        <p:nvCxnSpPr>
          <p:cNvPr id="13" name="Straight Connector 12">
            <a:extLst>
              <a:ext uri="{FF2B5EF4-FFF2-40B4-BE49-F238E27FC236}">
                <a16:creationId xmlns:a16="http://schemas.microsoft.com/office/drawing/2014/main" id="{65D93AB8-AA5C-C1BD-2C6B-97E4F503F9D8}"/>
              </a:ext>
            </a:extLst>
          </p:cNvPr>
          <p:cNvCxnSpPr>
            <a:cxnSpLocks/>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pic>
        <p:nvPicPr>
          <p:cNvPr id="14" name="Picture 13" descr="A building with trees around it&#10;&#10;AI-generated content may be incorrect.">
            <a:extLst>
              <a:ext uri="{FF2B5EF4-FFF2-40B4-BE49-F238E27FC236}">
                <a16:creationId xmlns:a16="http://schemas.microsoft.com/office/drawing/2014/main" id="{E028B93F-55DE-1F7E-00E4-293F362D6507}"/>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6098555" y="155965"/>
            <a:ext cx="5286180" cy="5861999"/>
          </a:xfrm>
          <a:prstGeom prst="rect">
            <a:avLst/>
          </a:prstGeom>
          <a:ln>
            <a:noFill/>
          </a:ln>
        </p:spPr>
      </p:pic>
      <p:pic>
        <p:nvPicPr>
          <p:cNvPr id="15" name="Picture 14">
            <a:extLst>
              <a:ext uri="{FF2B5EF4-FFF2-40B4-BE49-F238E27FC236}">
                <a16:creationId xmlns:a16="http://schemas.microsoft.com/office/drawing/2014/main" id="{4408410F-2F3D-2AB5-AA95-CC48C3FF2870}"/>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6362643" y="4090175"/>
            <a:ext cx="2192422" cy="2205790"/>
          </a:xfrm>
          <a:prstGeom prst="rect">
            <a:avLst/>
          </a:prstGeom>
        </p:spPr>
      </p:pic>
      <p:pic>
        <p:nvPicPr>
          <p:cNvPr id="16" name="Picture 15" descr="A pink and black square&#10;&#10;AI-generated content may be incorrect.">
            <a:extLst>
              <a:ext uri="{FF2B5EF4-FFF2-40B4-BE49-F238E27FC236}">
                <a16:creationId xmlns:a16="http://schemas.microsoft.com/office/drawing/2014/main" id="{5F307A0B-D9CD-7DFB-8583-9A8C91915B69}"/>
              </a:ext>
            </a:extLst>
          </p:cNvPr>
          <p:cNvPicPr>
            <a:picLocks noGrp="1" noRot="1" noChangeAspect="1" noMove="1" noResize="1" noEditPoints="1" noAdjustHandles="1" noChangeArrowheads="1" noChangeShapeType="1" noCrop="1"/>
          </p:cNvPicPr>
          <p:nvPr userDrawn="1"/>
        </p:nvPicPr>
        <p:blipFill>
          <a:blip r:embed="rId5"/>
          <a:stretch>
            <a:fillRect/>
          </a:stretch>
        </p:blipFill>
        <p:spPr>
          <a:xfrm>
            <a:off x="6334140" y="1197128"/>
            <a:ext cx="1247721" cy="1247721"/>
          </a:xfrm>
          <a:prstGeom prst="rect">
            <a:avLst/>
          </a:prstGeom>
        </p:spPr>
      </p:pic>
      <p:pic>
        <p:nvPicPr>
          <p:cNvPr id="17" name="Picture 16" descr="A black background with a blue line&#10;&#10;AI-generated content may be incorrect.">
            <a:extLst>
              <a:ext uri="{FF2B5EF4-FFF2-40B4-BE49-F238E27FC236}">
                <a16:creationId xmlns:a16="http://schemas.microsoft.com/office/drawing/2014/main" id="{9A39655F-EA96-8DD5-303F-A86632DF2A39}"/>
              </a:ext>
            </a:extLst>
          </p:cNvPr>
          <p:cNvPicPr>
            <a:picLocks noGrp="1" noRot="1" noChangeAspect="1" noMove="1" noResize="1" noEditPoints="1" noAdjustHandles="1" noChangeArrowheads="1" noChangeShapeType="1" noCrop="1"/>
          </p:cNvPicPr>
          <p:nvPr userDrawn="1"/>
        </p:nvPicPr>
        <p:blipFill>
          <a:blip r:embed="rId6"/>
          <a:stretch>
            <a:fillRect/>
          </a:stretch>
        </p:blipFill>
        <p:spPr>
          <a:xfrm>
            <a:off x="5533719" y="3385860"/>
            <a:ext cx="1078386" cy="1087298"/>
          </a:xfrm>
          <a:prstGeom prst="rect">
            <a:avLst/>
          </a:prstGeom>
        </p:spPr>
      </p:pic>
      <p:pic>
        <p:nvPicPr>
          <p:cNvPr id="18" name="Picture 17" descr="A blue and black square&#10;&#10;AI-generated content may be incorrect.">
            <a:extLst>
              <a:ext uri="{FF2B5EF4-FFF2-40B4-BE49-F238E27FC236}">
                <a16:creationId xmlns:a16="http://schemas.microsoft.com/office/drawing/2014/main" id="{AF73AFDB-8CBC-753B-AA5D-D30045A23446}"/>
              </a:ext>
            </a:extLst>
          </p:cNvPr>
          <p:cNvPicPr>
            <a:picLocks noGrp="1" noRot="1" noChangeAspect="1" noMove="1" noResize="1" noEditPoints="1" noAdjustHandles="1" noChangeArrowheads="1" noChangeShapeType="1" noCrop="1"/>
          </p:cNvPicPr>
          <p:nvPr userDrawn="1"/>
        </p:nvPicPr>
        <p:blipFill>
          <a:blip r:embed="rId7"/>
          <a:stretch>
            <a:fillRect/>
          </a:stretch>
        </p:blipFill>
        <p:spPr>
          <a:xfrm>
            <a:off x="10521078" y="4970430"/>
            <a:ext cx="956235" cy="921373"/>
          </a:xfrm>
          <a:prstGeom prst="rect">
            <a:avLst/>
          </a:prstGeom>
        </p:spPr>
      </p:pic>
      <p:cxnSp>
        <p:nvCxnSpPr>
          <p:cNvPr id="19" name="Straight Connector 18">
            <a:extLst>
              <a:ext uri="{FF2B5EF4-FFF2-40B4-BE49-F238E27FC236}">
                <a16:creationId xmlns:a16="http://schemas.microsoft.com/office/drawing/2014/main" id="{0B10B30B-8260-4125-80A8-0835D3C62260}"/>
              </a:ext>
            </a:extLst>
          </p:cNvPr>
          <p:cNvCxnSpPr>
            <a:cxnSpLocks/>
          </p:cNvCxnSpPr>
          <p:nvPr userDrawn="1"/>
        </p:nvCxnSpPr>
        <p:spPr>
          <a:xfrm flipV="1">
            <a:off x="480646" y="3385860"/>
            <a:ext cx="461386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EFA3D652-E655-9025-3699-AA8703606835}"/>
              </a:ext>
            </a:extLst>
          </p:cNvPr>
          <p:cNvSpPr>
            <a:spLocks noGrp="1"/>
          </p:cNvSpPr>
          <p:nvPr>
            <p:ph type="body" sz="quarter" idx="11" hasCustomPrompt="1"/>
          </p:nvPr>
        </p:nvSpPr>
        <p:spPr>
          <a:xfrm>
            <a:off x="480646" y="3615399"/>
            <a:ext cx="4471987" cy="38375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GB" sz="2800" b="1" smtClean="0">
                <a:solidFill>
                  <a:srgbClr val="E4003B"/>
                </a:solidFill>
              </a:defRPr>
            </a:lvl1pPr>
            <a:lvl2pPr>
              <a:buNone/>
              <a:defRPr/>
            </a:lvl2pPr>
            <a:lvl3pPr>
              <a:buNone/>
              <a:defRPr/>
            </a:lvl3pPr>
            <a:lvl4pPr>
              <a:buNone/>
              <a:defRPr/>
            </a:lvl4pPr>
            <a:lvl5pPr>
              <a:buNone/>
              <a:defRPr/>
            </a:lvl5pPr>
          </a:lstStyle>
          <a:p>
            <a:pPr lvl="0"/>
            <a:r>
              <a:rPr lang="en-GB"/>
              <a:t>Name</a:t>
            </a:r>
          </a:p>
          <a:p>
            <a:pPr lvl="0"/>
            <a:endParaRPr lang="en-GB"/>
          </a:p>
        </p:txBody>
      </p:sp>
      <p:sp>
        <p:nvSpPr>
          <p:cNvPr id="23" name="Text Placeholder 22">
            <a:extLst>
              <a:ext uri="{FF2B5EF4-FFF2-40B4-BE49-F238E27FC236}">
                <a16:creationId xmlns:a16="http://schemas.microsoft.com/office/drawing/2014/main" id="{E65A267D-75C6-EC21-8A47-C165CB6322CC}"/>
              </a:ext>
            </a:extLst>
          </p:cNvPr>
          <p:cNvSpPr>
            <a:spLocks noGrp="1"/>
          </p:cNvSpPr>
          <p:nvPr>
            <p:ph type="body" sz="quarter" idx="12" hasCustomPrompt="1"/>
          </p:nvPr>
        </p:nvSpPr>
        <p:spPr>
          <a:xfrm>
            <a:off x="510996" y="4237438"/>
            <a:ext cx="4471987" cy="384175"/>
          </a:xfrm>
          <a:prstGeom prst="rect">
            <a:avLst/>
          </a:prstGeom>
        </p:spPr>
        <p:txBody>
          <a:bodyPr/>
          <a:lstStyle>
            <a:lvl1pPr>
              <a:buNone/>
              <a:defRPr sz="2400"/>
            </a:lvl1pPr>
          </a:lstStyle>
          <a:p>
            <a:pPr lvl="0"/>
            <a:r>
              <a:rPr lang="en-GB" sz="2400"/>
              <a:t>Job title</a:t>
            </a:r>
          </a:p>
        </p:txBody>
      </p:sp>
      <p:sp>
        <p:nvSpPr>
          <p:cNvPr id="25" name="Text Placeholder 24">
            <a:extLst>
              <a:ext uri="{FF2B5EF4-FFF2-40B4-BE49-F238E27FC236}">
                <a16:creationId xmlns:a16="http://schemas.microsoft.com/office/drawing/2014/main" id="{99405BF3-8479-AD75-B501-BA354D84EF36}"/>
              </a:ext>
            </a:extLst>
          </p:cNvPr>
          <p:cNvSpPr>
            <a:spLocks noGrp="1"/>
          </p:cNvSpPr>
          <p:nvPr>
            <p:ph type="body" sz="quarter" idx="13" hasCustomPrompt="1"/>
          </p:nvPr>
        </p:nvSpPr>
        <p:spPr>
          <a:xfrm>
            <a:off x="511363" y="4844347"/>
            <a:ext cx="4502150" cy="457200"/>
          </a:xfrm>
          <a:prstGeom prst="rect">
            <a:avLst/>
          </a:prstGeom>
        </p:spPr>
        <p:txBody>
          <a:bodyPr/>
          <a:lstStyle>
            <a:lvl1pPr>
              <a:buNone/>
              <a:defRPr sz="2400"/>
            </a:lvl1pPr>
            <a:lvl2pPr>
              <a:buNone/>
              <a:defRPr sz="2400"/>
            </a:lvl2pPr>
            <a:lvl3pPr>
              <a:buNone/>
              <a:defRPr sz="2400"/>
            </a:lvl3pPr>
            <a:lvl4pPr>
              <a:buNone/>
              <a:defRPr sz="2400"/>
            </a:lvl4pPr>
            <a:lvl5pPr>
              <a:buNone/>
              <a:defRPr sz="2400"/>
            </a:lvl5pPr>
          </a:lstStyle>
          <a:p>
            <a:pPr lvl="0"/>
            <a:r>
              <a:rPr lang="en-GB"/>
              <a:t>Organisation</a:t>
            </a:r>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7C72B89-5733-0878-E45B-9C5185CEBAF2}"/>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4" name="Straight Connector 3">
            <a:extLst>
              <a:ext uri="{FF2B5EF4-FFF2-40B4-BE49-F238E27FC236}">
                <a16:creationId xmlns:a16="http://schemas.microsoft.com/office/drawing/2014/main" id="{B88F05E6-EDD9-9277-E292-1BD7C5EA57AB}"/>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6" name="Chart Placeholder 5">
            <a:extLst>
              <a:ext uri="{FF2B5EF4-FFF2-40B4-BE49-F238E27FC236}">
                <a16:creationId xmlns:a16="http://schemas.microsoft.com/office/drawing/2014/main" id="{3B3AD96C-2029-AB69-B967-2B15C2921183}"/>
              </a:ext>
            </a:extLst>
          </p:cNvPr>
          <p:cNvSpPr>
            <a:spLocks noGrp="1"/>
          </p:cNvSpPr>
          <p:nvPr>
            <p:ph type="chart" sz="quarter" idx="11"/>
          </p:nvPr>
        </p:nvSpPr>
        <p:spPr>
          <a:xfrm>
            <a:off x="590549" y="1311413"/>
            <a:ext cx="10296525" cy="4413250"/>
          </a:xfrm>
          <a:prstGeom prst="rect">
            <a:avLst/>
          </a:prstGeom>
        </p:spPr>
        <p:txBody>
          <a:bodyPr/>
          <a:lstStyle/>
          <a:p>
            <a:endParaRPr lang="en-GB"/>
          </a:p>
        </p:txBody>
      </p:sp>
    </p:spTree>
    <p:extLst>
      <p:ext uri="{BB962C8B-B14F-4D97-AF65-F5344CB8AC3E}">
        <p14:creationId xmlns:p14="http://schemas.microsoft.com/office/powerpoint/2010/main" val="3681842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3" name="Picture 2" descr="A red and white arrow&#10;&#10;AI-generated content may be incorrect.">
            <a:extLst>
              <a:ext uri="{FF2B5EF4-FFF2-40B4-BE49-F238E27FC236}">
                <a16:creationId xmlns:a16="http://schemas.microsoft.com/office/drawing/2014/main" id="{CC003ED4-96C4-11EC-C1C1-91776E229073}"/>
              </a:ext>
            </a:extLst>
          </p:cNvPr>
          <p:cNvPicPr>
            <a:picLocks noChangeAspect="1"/>
          </p:cNvPicPr>
          <p:nvPr userDrawn="1"/>
        </p:nvPicPr>
        <p:blipFill>
          <a:blip r:embed="rId2"/>
          <a:srcRect r="5958" b="38461"/>
          <a:stretch>
            <a:fillRect/>
          </a:stretch>
        </p:blipFill>
        <p:spPr>
          <a:xfrm>
            <a:off x="3552000" y="1231391"/>
            <a:ext cx="8640000" cy="5653871"/>
          </a:xfrm>
          <a:prstGeom prst="rect">
            <a:avLst/>
          </a:prstGeom>
        </p:spPr>
      </p:pic>
      <p:sp>
        <p:nvSpPr>
          <p:cNvPr id="5" name="Text Placeholder 10">
            <a:extLst>
              <a:ext uri="{FF2B5EF4-FFF2-40B4-BE49-F238E27FC236}">
                <a16:creationId xmlns:a16="http://schemas.microsoft.com/office/drawing/2014/main" id="{432BFC9A-AB6B-6548-AB5B-CE6CFEE399CD}"/>
              </a:ext>
            </a:extLst>
          </p:cNvPr>
          <p:cNvSpPr>
            <a:spLocks noGrp="1"/>
          </p:cNvSpPr>
          <p:nvPr>
            <p:ph type="body" sz="quarter" idx="10" hasCustomPrompt="1"/>
          </p:nvPr>
        </p:nvSpPr>
        <p:spPr>
          <a:xfrm>
            <a:off x="510996" y="1485362"/>
            <a:ext cx="4472885" cy="1675077"/>
          </a:xfrm>
          <a:prstGeom prst="rect">
            <a:avLst/>
          </a:prstGeom>
        </p:spPr>
        <p:txBody>
          <a:bodyPr/>
          <a:lstStyle>
            <a:lvl1pPr marL="0">
              <a:buNone/>
              <a:defRPr sz="4800">
                <a:solidFill>
                  <a:schemeClr val="tx1"/>
                </a:solidFill>
                <a:latin typeface="Aptos Bold" panose="020B0004020202020204" pitchFamily="34" charset="0"/>
              </a:defRPr>
            </a:lvl1pPr>
            <a:lvl2pPr>
              <a:defRPr sz="2800">
                <a:solidFill>
                  <a:srgbClr val="E4003B"/>
                </a:solidFill>
                <a:latin typeface="Aptos Bold" panose="020B0004020202020204" pitchFamily="34" charset="0"/>
              </a:defRPr>
            </a:lvl2pPr>
            <a:lvl3pPr>
              <a:defRPr sz="2800">
                <a:solidFill>
                  <a:srgbClr val="E4003B"/>
                </a:solidFill>
                <a:latin typeface="Aptos Bold" panose="020B0004020202020204" pitchFamily="34" charset="0"/>
              </a:defRPr>
            </a:lvl3pPr>
            <a:lvl4pPr>
              <a:defRPr sz="2800">
                <a:solidFill>
                  <a:srgbClr val="E4003B"/>
                </a:solidFill>
                <a:latin typeface="Aptos Bold" panose="020B0004020202020204" pitchFamily="34" charset="0"/>
              </a:defRPr>
            </a:lvl4pPr>
            <a:lvl5pPr>
              <a:defRPr sz="2800">
                <a:solidFill>
                  <a:srgbClr val="E4003B"/>
                </a:solidFill>
                <a:latin typeface="Aptos Bold" panose="020B0004020202020204" pitchFamily="34" charset="0"/>
              </a:defRPr>
            </a:lvl5pPr>
          </a:lstStyle>
          <a:p>
            <a:pPr lvl="0"/>
            <a:r>
              <a:rPr lang="en-GB"/>
              <a:t>CALL TO ACTION</a:t>
            </a:r>
            <a:endParaRPr lang="en-US"/>
          </a:p>
        </p:txBody>
      </p:sp>
    </p:spTree>
    <p:extLst>
      <p:ext uri="{BB962C8B-B14F-4D97-AF65-F5344CB8AC3E}">
        <p14:creationId xmlns:p14="http://schemas.microsoft.com/office/powerpoint/2010/main" val="100122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439824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reakout Section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A3495D-F634-E3CC-066E-7EA1CD42015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628649"/>
            <a:ext cx="12192000" cy="8115299"/>
          </a:xfrm>
          <a:prstGeom prst="rect">
            <a:avLst/>
          </a:prstGeom>
        </p:spPr>
      </p:pic>
      <p:pic>
        <p:nvPicPr>
          <p:cNvPr id="4" name="Picture 3" descr="A black background with a blue line&#10;&#10;AI-generated content may be incorrect.">
            <a:extLst>
              <a:ext uri="{FF2B5EF4-FFF2-40B4-BE49-F238E27FC236}">
                <a16:creationId xmlns:a16="http://schemas.microsoft.com/office/drawing/2014/main" id="{77E8AFD1-081B-D851-635D-1AC8676F43C0}"/>
              </a:ext>
            </a:extLst>
          </p:cNvPr>
          <p:cNvPicPr>
            <a:picLocks noGrp="1" noRot="1" noChangeAspect="1" noMove="1" noResize="1" noEditPoints="1" noAdjustHandles="1" noChangeArrowheads="1" noChangeShapeType="1" noCrop="1"/>
          </p:cNvPicPr>
          <p:nvPr userDrawn="1"/>
        </p:nvPicPr>
        <p:blipFill>
          <a:blip r:embed="rId3">
            <a:duotone>
              <a:schemeClr val="accent5">
                <a:shade val="45000"/>
                <a:satMod val="135000"/>
              </a:schemeClr>
              <a:prstClr val="white"/>
            </a:duotone>
          </a:blip>
          <a:stretch>
            <a:fillRect/>
          </a:stretch>
        </p:blipFill>
        <p:spPr>
          <a:xfrm>
            <a:off x="5049078" y="154136"/>
            <a:ext cx="6795801" cy="6795801"/>
          </a:xfrm>
          <a:prstGeom prst="rect">
            <a:avLst/>
          </a:prstGeom>
        </p:spPr>
      </p:pic>
      <p:sp>
        <p:nvSpPr>
          <p:cNvPr id="6" name="Text Placeholder 5">
            <a:extLst>
              <a:ext uri="{FF2B5EF4-FFF2-40B4-BE49-F238E27FC236}">
                <a16:creationId xmlns:a16="http://schemas.microsoft.com/office/drawing/2014/main" id="{4C3E759E-82DB-7291-5A62-678C4BFD861D}"/>
              </a:ext>
            </a:extLst>
          </p:cNvPr>
          <p:cNvSpPr>
            <a:spLocks noGrp="1"/>
          </p:cNvSpPr>
          <p:nvPr>
            <p:ph type="body" sz="quarter" idx="10" hasCustomPrompt="1"/>
          </p:nvPr>
        </p:nvSpPr>
        <p:spPr>
          <a:xfrm>
            <a:off x="566738" y="4105274"/>
            <a:ext cx="4482340" cy="834473"/>
          </a:xfrm>
          <a:prstGeom prst="rect">
            <a:avLst/>
          </a:prstGeom>
        </p:spPr>
        <p:txBody>
          <a:bodyPr/>
          <a:lstStyle>
            <a:lvl1pPr>
              <a:buNone/>
              <a:defRPr sz="3600">
                <a:solidFill>
                  <a:schemeClr val="bg1"/>
                </a:solidFill>
                <a:highlight>
                  <a:srgbClr val="000000"/>
                </a:highlight>
              </a:defRPr>
            </a:lvl1pPr>
            <a:lvl2pPr>
              <a:buNone/>
              <a:defRPr>
                <a:solidFill>
                  <a:schemeClr val="bg1"/>
                </a:solidFill>
                <a:highlight>
                  <a:srgbClr val="000000"/>
                </a:highlight>
              </a:defRPr>
            </a:lvl2pPr>
            <a:lvl3pPr>
              <a:buNone/>
              <a:defRPr>
                <a:solidFill>
                  <a:schemeClr val="bg1"/>
                </a:solidFill>
                <a:highlight>
                  <a:srgbClr val="000000"/>
                </a:highlight>
              </a:defRPr>
            </a:lvl3pPr>
            <a:lvl4pPr>
              <a:buNone/>
              <a:defRPr>
                <a:solidFill>
                  <a:schemeClr val="bg1"/>
                </a:solidFill>
                <a:highlight>
                  <a:srgbClr val="000000"/>
                </a:highlight>
              </a:defRPr>
            </a:lvl4pPr>
            <a:lvl5pPr>
              <a:buNone/>
              <a:defRPr>
                <a:solidFill>
                  <a:schemeClr val="bg1"/>
                </a:solidFill>
                <a:highlight>
                  <a:srgbClr val="000000"/>
                </a:highlight>
              </a:defRPr>
            </a:lvl5pPr>
          </a:lstStyle>
          <a:p>
            <a:pPr lvl="0"/>
            <a:r>
              <a:rPr lang="en-US"/>
              <a:t>SECTION TITLE</a:t>
            </a:r>
            <a:endParaRPr lang="en-GB"/>
          </a:p>
        </p:txBody>
      </p:sp>
    </p:spTree>
    <p:extLst>
      <p:ext uri="{BB962C8B-B14F-4D97-AF65-F5344CB8AC3E}">
        <p14:creationId xmlns:p14="http://schemas.microsoft.com/office/powerpoint/2010/main" val="3536242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reakout Section Slide 2">
    <p:spTree>
      <p:nvGrpSpPr>
        <p:cNvPr id="1" name=""/>
        <p:cNvGrpSpPr/>
        <p:nvPr/>
      </p:nvGrpSpPr>
      <p:grpSpPr>
        <a:xfrm>
          <a:off x="0" y="0"/>
          <a:ext cx="0" cy="0"/>
          <a:chOff x="0" y="0"/>
          <a:chExt cx="0" cy="0"/>
        </a:xfrm>
      </p:grpSpPr>
      <p:pic>
        <p:nvPicPr>
          <p:cNvPr id="3" name="Picture 2" descr="A group of women with different colored arrows&#10;&#10;AI-generated content may be incorrect.">
            <a:extLst>
              <a:ext uri="{FF2B5EF4-FFF2-40B4-BE49-F238E27FC236}">
                <a16:creationId xmlns:a16="http://schemas.microsoft.com/office/drawing/2014/main" id="{7632D869-ED9D-C1A2-A5FE-A739343A1ACE}"/>
              </a:ext>
            </a:extLst>
          </p:cNvPr>
          <p:cNvPicPr>
            <a:picLocks noGrp="1" noRot="1" noChangeAspect="1" noMove="1" noResize="1" noEditPoints="1" noAdjustHandles="1" noChangeArrowheads="1" noChangeShapeType="1" noCrop="1"/>
          </p:cNvPicPr>
          <p:nvPr userDrawn="1"/>
        </p:nvPicPr>
        <p:blipFill>
          <a:blip r:embed="rId2"/>
          <a:srcRect l="39946"/>
          <a:stretch>
            <a:fillRect/>
          </a:stretch>
        </p:blipFill>
        <p:spPr>
          <a:xfrm>
            <a:off x="6241774" y="705680"/>
            <a:ext cx="5267739" cy="4934036"/>
          </a:xfrm>
          <a:prstGeom prst="rect">
            <a:avLst/>
          </a:prstGeom>
        </p:spPr>
      </p:pic>
      <p:sp>
        <p:nvSpPr>
          <p:cNvPr id="4" name="Text Placeholder 10">
            <a:extLst>
              <a:ext uri="{FF2B5EF4-FFF2-40B4-BE49-F238E27FC236}">
                <a16:creationId xmlns:a16="http://schemas.microsoft.com/office/drawing/2014/main" id="{159387AE-6213-2D70-97C6-EF9B6A666D3C}"/>
              </a:ext>
            </a:extLst>
          </p:cNvPr>
          <p:cNvSpPr>
            <a:spLocks noGrp="1"/>
          </p:cNvSpPr>
          <p:nvPr>
            <p:ph type="body" sz="quarter" idx="10" hasCustomPrompt="1"/>
          </p:nvPr>
        </p:nvSpPr>
        <p:spPr>
          <a:xfrm>
            <a:off x="682487" y="2260614"/>
            <a:ext cx="4472885" cy="1675077"/>
          </a:xfrm>
          <a:prstGeom prst="rect">
            <a:avLst/>
          </a:prstGeom>
        </p:spPr>
        <p:txBody>
          <a:bodyPr/>
          <a:lstStyle>
            <a:lvl1pPr marL="0">
              <a:buNone/>
              <a:defRPr sz="4800">
                <a:solidFill>
                  <a:srgbClr val="E4003B"/>
                </a:solidFill>
                <a:latin typeface="Aptos Bold" panose="020B0004020202020204" pitchFamily="34" charset="0"/>
              </a:defRPr>
            </a:lvl1pPr>
            <a:lvl2pPr>
              <a:defRPr sz="2800">
                <a:solidFill>
                  <a:srgbClr val="E4003B"/>
                </a:solidFill>
                <a:latin typeface="Aptos Bold" panose="020B0004020202020204" pitchFamily="34" charset="0"/>
              </a:defRPr>
            </a:lvl2pPr>
            <a:lvl3pPr>
              <a:defRPr sz="2800">
                <a:solidFill>
                  <a:srgbClr val="E4003B"/>
                </a:solidFill>
                <a:latin typeface="Aptos Bold" panose="020B0004020202020204" pitchFamily="34" charset="0"/>
              </a:defRPr>
            </a:lvl3pPr>
            <a:lvl4pPr>
              <a:defRPr sz="2800">
                <a:solidFill>
                  <a:srgbClr val="E4003B"/>
                </a:solidFill>
                <a:latin typeface="Aptos Bold" panose="020B0004020202020204" pitchFamily="34" charset="0"/>
              </a:defRPr>
            </a:lvl4pPr>
            <a:lvl5pPr>
              <a:defRPr sz="2800">
                <a:solidFill>
                  <a:srgbClr val="E4003B"/>
                </a:solidFill>
                <a:latin typeface="Aptos Bold" panose="020B0004020202020204" pitchFamily="34" charset="0"/>
              </a:defRPr>
            </a:lvl5pPr>
          </a:lstStyle>
          <a:p>
            <a:pPr lvl="0"/>
            <a:r>
              <a:rPr lang="en-GB"/>
              <a:t>SECTION TITLE </a:t>
            </a:r>
            <a:endParaRPr lang="en-US"/>
          </a:p>
        </p:txBody>
      </p:sp>
    </p:spTree>
    <p:extLst>
      <p:ext uri="{BB962C8B-B14F-4D97-AF65-F5344CB8AC3E}">
        <p14:creationId xmlns:p14="http://schemas.microsoft.com/office/powerpoint/2010/main" val="1786749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eakout Section Slide 3">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159387AE-6213-2D70-97C6-EF9B6A666D3C}"/>
              </a:ext>
            </a:extLst>
          </p:cNvPr>
          <p:cNvSpPr>
            <a:spLocks noGrp="1"/>
          </p:cNvSpPr>
          <p:nvPr>
            <p:ph type="body" sz="quarter" idx="10" hasCustomPrompt="1"/>
          </p:nvPr>
        </p:nvSpPr>
        <p:spPr>
          <a:xfrm>
            <a:off x="682487" y="2260614"/>
            <a:ext cx="4472885" cy="1675077"/>
          </a:xfrm>
          <a:prstGeom prst="rect">
            <a:avLst/>
          </a:prstGeom>
        </p:spPr>
        <p:txBody>
          <a:bodyPr/>
          <a:lstStyle>
            <a:lvl1pPr marL="0">
              <a:buNone/>
              <a:defRPr sz="4800">
                <a:solidFill>
                  <a:srgbClr val="E4003B"/>
                </a:solidFill>
                <a:latin typeface="Aptos Bold" panose="020B0004020202020204" pitchFamily="34" charset="0"/>
              </a:defRPr>
            </a:lvl1pPr>
            <a:lvl2pPr>
              <a:defRPr sz="2800">
                <a:solidFill>
                  <a:srgbClr val="E4003B"/>
                </a:solidFill>
                <a:latin typeface="Aptos Bold" panose="020B0004020202020204" pitchFamily="34" charset="0"/>
              </a:defRPr>
            </a:lvl2pPr>
            <a:lvl3pPr>
              <a:defRPr sz="2800">
                <a:solidFill>
                  <a:srgbClr val="E4003B"/>
                </a:solidFill>
                <a:latin typeface="Aptos Bold" panose="020B0004020202020204" pitchFamily="34" charset="0"/>
              </a:defRPr>
            </a:lvl3pPr>
            <a:lvl4pPr>
              <a:defRPr sz="2800">
                <a:solidFill>
                  <a:srgbClr val="E4003B"/>
                </a:solidFill>
                <a:latin typeface="Aptos Bold" panose="020B0004020202020204" pitchFamily="34" charset="0"/>
              </a:defRPr>
            </a:lvl4pPr>
            <a:lvl5pPr>
              <a:defRPr sz="2800">
                <a:solidFill>
                  <a:srgbClr val="E4003B"/>
                </a:solidFill>
                <a:latin typeface="Aptos Bold" panose="020B0004020202020204" pitchFamily="34" charset="0"/>
              </a:defRPr>
            </a:lvl5pPr>
          </a:lstStyle>
          <a:p>
            <a:pPr lvl="0"/>
            <a:r>
              <a:rPr lang="en-GB"/>
              <a:t>SECTION TITLE </a:t>
            </a:r>
            <a:endParaRPr lang="en-US"/>
          </a:p>
        </p:txBody>
      </p:sp>
      <p:pic>
        <p:nvPicPr>
          <p:cNvPr id="2" name="Picture 1" descr="A group of people standing at a podium&#10;&#10;AI-generated content may be incorrect.">
            <a:extLst>
              <a:ext uri="{FF2B5EF4-FFF2-40B4-BE49-F238E27FC236}">
                <a16:creationId xmlns:a16="http://schemas.microsoft.com/office/drawing/2014/main" id="{29932029-3719-3FBF-B34E-AF53625C13B8}"/>
              </a:ext>
            </a:extLst>
          </p:cNvPr>
          <p:cNvPicPr>
            <a:picLocks noGrp="1" noRot="1" noChangeAspect="1" noMove="1" noResize="1" noEditPoints="1" noAdjustHandles="1" noChangeArrowheads="1" noChangeShapeType="1" noCrop="1"/>
          </p:cNvPicPr>
          <p:nvPr userDrawn="1"/>
        </p:nvPicPr>
        <p:blipFill>
          <a:blip r:embed="rId2"/>
          <a:srcRect l="39538" t="3189" b="3044"/>
          <a:stretch>
            <a:fillRect/>
          </a:stretch>
        </p:blipFill>
        <p:spPr>
          <a:xfrm>
            <a:off x="5456582" y="750404"/>
            <a:ext cx="6141037" cy="5357192"/>
          </a:xfrm>
          <a:prstGeom prst="rect">
            <a:avLst/>
          </a:prstGeom>
        </p:spPr>
      </p:pic>
    </p:spTree>
    <p:extLst>
      <p:ext uri="{BB962C8B-B14F-4D97-AF65-F5344CB8AC3E}">
        <p14:creationId xmlns:p14="http://schemas.microsoft.com/office/powerpoint/2010/main" val="3479423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AF61C4-CFA5-DC66-9EB7-2F88E7A92A5F}"/>
              </a:ext>
            </a:extLst>
          </p:cNvPr>
          <p:cNvPicPr>
            <a:picLocks noChangeAspect="1"/>
          </p:cNvPicPr>
          <p:nvPr userDrawn="1"/>
        </p:nvPicPr>
        <p:blipFill>
          <a:blip r:embed="rId2"/>
          <a:stretch>
            <a:fillRect/>
          </a:stretch>
        </p:blipFill>
        <p:spPr>
          <a:xfrm>
            <a:off x="7224068" y="1042978"/>
            <a:ext cx="4652490" cy="5204973"/>
          </a:xfrm>
          <a:prstGeom prst="rect">
            <a:avLst/>
          </a:prstGeom>
        </p:spPr>
      </p:pic>
      <p:sp>
        <p:nvSpPr>
          <p:cNvPr id="4" name="Text Placeholder 7">
            <a:extLst>
              <a:ext uri="{FF2B5EF4-FFF2-40B4-BE49-F238E27FC236}">
                <a16:creationId xmlns:a16="http://schemas.microsoft.com/office/drawing/2014/main" id="{F910E652-A723-F36C-37A6-7D7754994E36}"/>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5" name="Straight Connector 4">
            <a:extLst>
              <a:ext uri="{FF2B5EF4-FFF2-40B4-BE49-F238E27FC236}">
                <a16:creationId xmlns:a16="http://schemas.microsoft.com/office/drawing/2014/main" id="{08081375-251B-5F36-FFF8-226ABF9838E0}"/>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6" name="Text Placeholder 11">
            <a:extLst>
              <a:ext uri="{FF2B5EF4-FFF2-40B4-BE49-F238E27FC236}">
                <a16:creationId xmlns:a16="http://schemas.microsoft.com/office/drawing/2014/main" id="{E8D86F53-37FC-83F6-4122-1032E11F8F68}"/>
              </a:ext>
            </a:extLst>
          </p:cNvPr>
          <p:cNvSpPr>
            <a:spLocks noGrp="1"/>
          </p:cNvSpPr>
          <p:nvPr>
            <p:ph type="body" sz="quarter" idx="11" hasCustomPrompt="1"/>
          </p:nvPr>
        </p:nvSpPr>
        <p:spPr>
          <a:xfrm>
            <a:off x="590551" y="1500189"/>
            <a:ext cx="6633518" cy="4214812"/>
          </a:xfrm>
          <a:prstGeom prst="rect">
            <a:avLst/>
          </a:prstGeom>
        </p:spPr>
        <p:txBody>
          <a:bodyPr/>
          <a:lstStyle>
            <a:lvl1pPr marL="0">
              <a:buNone/>
              <a:defRPr/>
            </a:lvl1pPr>
            <a:lvl2pPr marL="6858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2pPr>
            <a:lvl3pPr marL="11430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3pPr>
          </a:lstStyle>
          <a:p>
            <a:pPr>
              <a:lnSpc>
                <a:spcPts val="2000"/>
              </a:lnSpc>
              <a:spcAft>
                <a:spcPts val="1800"/>
              </a:spcAft>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r>
              <a:rPr lang="en-GB">
                <a:solidFill>
                  <a:srgbClr val="000000"/>
                </a:solidFill>
                <a:latin typeface="Aptos Display"/>
              </a:rPr>
              <a:t>.</a:t>
            </a:r>
          </a:p>
        </p:txBody>
      </p:sp>
    </p:spTree>
    <p:extLst>
      <p:ext uri="{BB962C8B-B14F-4D97-AF65-F5344CB8AC3E}">
        <p14:creationId xmlns:p14="http://schemas.microsoft.com/office/powerpoint/2010/main" val="2590787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4957108-F7A0-844D-E242-E9BD304B9278}"/>
              </a:ext>
            </a:extLst>
          </p:cNvPr>
          <p:cNvSpPr>
            <a:spLocks noGrp="1"/>
          </p:cNvSpPr>
          <p:nvPr userDrawn="1"/>
        </p:nvSpPr>
        <p:spPr>
          <a:xfrm>
            <a:off x="9933827" y="6149006"/>
            <a:ext cx="1906522" cy="398087"/>
          </a:xfrm>
          <a:prstGeom prst="rect">
            <a:avLst/>
          </a:prstGeom>
        </p:spPr>
        <p:txBody>
          <a:bodyPr lIns="91440" tIns="45720" rIns="91440" bIns="45720" anchor="b"/>
          <a:lstStyle>
            <a:lvl1pPr algn="l" defTabSz="914400" rtl="0" eaLnBrk="1" latinLnBrk="0" hangingPunct="1">
              <a:lnSpc>
                <a:spcPct val="80000"/>
              </a:lnSpc>
              <a:spcBef>
                <a:spcPct val="0"/>
              </a:spcBef>
              <a:buNone/>
              <a:defRPr sz="4000" b="0" i="0" kern="1200">
                <a:solidFill>
                  <a:srgbClr val="E4003B"/>
                </a:solidFill>
                <a:latin typeface="Aptos SemiBold" panose="020B0004020202020204" pitchFamily="34" charset="0"/>
                <a:ea typeface="+mj-ea"/>
                <a:cs typeface="+mj-cs"/>
              </a:defRPr>
            </a:lvl1pPr>
          </a:lstStyle>
          <a:p>
            <a:pPr algn="r">
              <a:lnSpc>
                <a:spcPct val="100000"/>
              </a:lnSpc>
              <a:spcBef>
                <a:spcPts val="0"/>
              </a:spcBef>
              <a:spcAft>
                <a:spcPts val="100"/>
              </a:spcAft>
            </a:pPr>
            <a:r>
              <a:rPr lang="en-GB" sz="1400">
                <a:solidFill>
                  <a:schemeClr val="tx1"/>
                </a:solidFill>
                <a:latin typeface="Aptos Bold" panose="020B0004020202020204" pitchFamily="34" charset="0"/>
              </a:rPr>
              <a:t>northeast-ca.gov.uk</a:t>
            </a:r>
            <a:endParaRPr lang="en-GB" sz="1200">
              <a:solidFill>
                <a:schemeClr val="tx1"/>
              </a:solidFill>
              <a:latin typeface="+mj-lt"/>
            </a:endParaRPr>
          </a:p>
        </p:txBody>
      </p:sp>
      <p:cxnSp>
        <p:nvCxnSpPr>
          <p:cNvPr id="6" name="Straight Connector 5">
            <a:extLst>
              <a:ext uri="{FF2B5EF4-FFF2-40B4-BE49-F238E27FC236}">
                <a16:creationId xmlns:a16="http://schemas.microsoft.com/office/drawing/2014/main" id="{99782895-E1B8-1432-6947-4BE7AC06B0CF}"/>
              </a:ext>
            </a:extLst>
          </p:cNvPr>
          <p:cNvCxnSpPr>
            <a:cxnSpLocks/>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8" name="Text Placeholder 7">
            <a:extLst>
              <a:ext uri="{FF2B5EF4-FFF2-40B4-BE49-F238E27FC236}">
                <a16:creationId xmlns:a16="http://schemas.microsoft.com/office/drawing/2014/main" id="{303C08A1-D853-8539-C5BE-AC07175335A8}"/>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9" name="Straight Connector 8">
            <a:extLst>
              <a:ext uri="{FF2B5EF4-FFF2-40B4-BE49-F238E27FC236}">
                <a16:creationId xmlns:a16="http://schemas.microsoft.com/office/drawing/2014/main" id="{8CCA456E-9682-2221-60D4-F32C061F6228}"/>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4" name="Picture Placeholder 13">
            <a:extLst>
              <a:ext uri="{FF2B5EF4-FFF2-40B4-BE49-F238E27FC236}">
                <a16:creationId xmlns:a16="http://schemas.microsoft.com/office/drawing/2014/main" id="{69512109-9E3C-D220-2599-32D317D1AA47}"/>
              </a:ext>
            </a:extLst>
          </p:cNvPr>
          <p:cNvSpPr>
            <a:spLocks noGrp="1"/>
          </p:cNvSpPr>
          <p:nvPr>
            <p:ph type="pic" sz="quarter" idx="12"/>
          </p:nvPr>
        </p:nvSpPr>
        <p:spPr>
          <a:xfrm>
            <a:off x="7993076" y="1500189"/>
            <a:ext cx="2894012" cy="4233863"/>
          </a:xfrm>
          <a:prstGeom prst="rect">
            <a:avLst/>
          </a:prstGeom>
        </p:spPr>
        <p:txBody>
          <a:bodyPr/>
          <a:lstStyle/>
          <a:p>
            <a:endParaRPr lang="en-GB"/>
          </a:p>
        </p:txBody>
      </p:sp>
      <p:sp>
        <p:nvSpPr>
          <p:cNvPr id="2" name="Text Placeholder 11">
            <a:extLst>
              <a:ext uri="{FF2B5EF4-FFF2-40B4-BE49-F238E27FC236}">
                <a16:creationId xmlns:a16="http://schemas.microsoft.com/office/drawing/2014/main" id="{07682D70-8CBA-9717-CEDD-420284306784}"/>
              </a:ext>
            </a:extLst>
          </p:cNvPr>
          <p:cNvSpPr>
            <a:spLocks noGrp="1"/>
          </p:cNvSpPr>
          <p:nvPr>
            <p:ph type="body" sz="quarter" idx="11" hasCustomPrompt="1"/>
          </p:nvPr>
        </p:nvSpPr>
        <p:spPr>
          <a:xfrm>
            <a:off x="590551" y="1500189"/>
            <a:ext cx="6633518" cy="4214812"/>
          </a:xfrm>
          <a:prstGeom prst="rect">
            <a:avLst/>
          </a:prstGeom>
        </p:spPr>
        <p:txBody>
          <a:bodyPr/>
          <a:lstStyle>
            <a:lvl1pPr marL="0">
              <a:buNone/>
              <a:defRPr/>
            </a:lvl1pPr>
            <a:lvl2pPr marL="6858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2pPr>
            <a:lvl3pPr marL="11430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3pPr>
          </a:lstStyle>
          <a:p>
            <a:pPr>
              <a:lnSpc>
                <a:spcPts val="2000"/>
              </a:lnSpc>
              <a:spcAft>
                <a:spcPts val="1800"/>
              </a:spcAft>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r>
              <a:rPr lang="en-GB">
                <a:solidFill>
                  <a:srgbClr val="000000"/>
                </a:solidFill>
                <a:latin typeface="Aptos Display"/>
              </a:rPr>
              <a:t>.</a:t>
            </a:r>
          </a:p>
        </p:txBody>
      </p:sp>
    </p:spTree>
    <p:extLst>
      <p:ext uri="{BB962C8B-B14F-4D97-AF65-F5344CB8AC3E}">
        <p14:creationId xmlns:p14="http://schemas.microsoft.com/office/powerpoint/2010/main" val="3146388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s">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787B4AC9-A67C-F395-ABF5-5CD1224D05F4}"/>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4" name="Straight Connector 3">
            <a:extLst>
              <a:ext uri="{FF2B5EF4-FFF2-40B4-BE49-F238E27FC236}">
                <a16:creationId xmlns:a16="http://schemas.microsoft.com/office/drawing/2014/main" id="{2BF2E8DD-B81E-AF67-9789-999706D474E3}"/>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096B4D20-6CF5-4DEF-6A5A-F6B62C20E6BE}"/>
              </a:ext>
            </a:extLst>
          </p:cNvPr>
          <p:cNvSpPr>
            <a:spLocks noGrp="1"/>
          </p:cNvSpPr>
          <p:nvPr>
            <p:ph type="pic" sz="quarter" idx="11"/>
          </p:nvPr>
        </p:nvSpPr>
        <p:spPr>
          <a:xfrm>
            <a:off x="2195995" y="1491146"/>
            <a:ext cx="3419337" cy="2096881"/>
          </a:xfrm>
          <a:prstGeom prst="rect">
            <a:avLst/>
          </a:prstGeom>
        </p:spPr>
        <p:txBody>
          <a:bodyPr/>
          <a:lstStyle/>
          <a:p>
            <a:endParaRPr lang="en-GB"/>
          </a:p>
        </p:txBody>
      </p:sp>
      <p:sp>
        <p:nvSpPr>
          <p:cNvPr id="8" name="Picture Placeholder 7">
            <a:extLst>
              <a:ext uri="{FF2B5EF4-FFF2-40B4-BE49-F238E27FC236}">
                <a16:creationId xmlns:a16="http://schemas.microsoft.com/office/drawing/2014/main" id="{F4640A93-FB9B-C361-667D-61727415260D}"/>
              </a:ext>
            </a:extLst>
          </p:cNvPr>
          <p:cNvSpPr>
            <a:spLocks noGrp="1"/>
          </p:cNvSpPr>
          <p:nvPr>
            <p:ph type="pic" sz="quarter" idx="12"/>
          </p:nvPr>
        </p:nvSpPr>
        <p:spPr>
          <a:xfrm>
            <a:off x="6022836" y="1491146"/>
            <a:ext cx="3419337" cy="2096880"/>
          </a:xfrm>
          <a:prstGeom prst="rect">
            <a:avLst/>
          </a:prstGeom>
        </p:spPr>
        <p:txBody>
          <a:bodyPr/>
          <a:lstStyle/>
          <a:p>
            <a:endParaRPr lang="en-GB"/>
          </a:p>
        </p:txBody>
      </p:sp>
      <p:sp>
        <p:nvSpPr>
          <p:cNvPr id="10" name="Picture Placeholder 9">
            <a:extLst>
              <a:ext uri="{FF2B5EF4-FFF2-40B4-BE49-F238E27FC236}">
                <a16:creationId xmlns:a16="http://schemas.microsoft.com/office/drawing/2014/main" id="{DED464D2-6890-AF32-A993-110D93C82726}"/>
              </a:ext>
            </a:extLst>
          </p:cNvPr>
          <p:cNvSpPr>
            <a:spLocks noGrp="1"/>
          </p:cNvSpPr>
          <p:nvPr>
            <p:ph type="pic" sz="quarter" idx="13"/>
          </p:nvPr>
        </p:nvSpPr>
        <p:spPr>
          <a:xfrm>
            <a:off x="2195995" y="3726429"/>
            <a:ext cx="3419337" cy="1968693"/>
          </a:xfrm>
          <a:prstGeom prst="rect">
            <a:avLst/>
          </a:prstGeom>
        </p:spPr>
        <p:txBody>
          <a:bodyPr/>
          <a:lstStyle/>
          <a:p>
            <a:endParaRPr lang="en-GB"/>
          </a:p>
        </p:txBody>
      </p:sp>
      <p:sp>
        <p:nvSpPr>
          <p:cNvPr id="12" name="Picture Placeholder 11">
            <a:extLst>
              <a:ext uri="{FF2B5EF4-FFF2-40B4-BE49-F238E27FC236}">
                <a16:creationId xmlns:a16="http://schemas.microsoft.com/office/drawing/2014/main" id="{CAB80846-CC55-EE69-2A54-E88917508CCD}"/>
              </a:ext>
            </a:extLst>
          </p:cNvPr>
          <p:cNvSpPr>
            <a:spLocks noGrp="1"/>
          </p:cNvSpPr>
          <p:nvPr>
            <p:ph type="pic" sz="quarter" idx="14"/>
          </p:nvPr>
        </p:nvSpPr>
        <p:spPr>
          <a:xfrm>
            <a:off x="6022836" y="3726622"/>
            <a:ext cx="3419475" cy="1968500"/>
          </a:xfrm>
          <a:prstGeom prst="rect">
            <a:avLst/>
          </a:prstGeom>
        </p:spPr>
        <p:txBody>
          <a:bodyPr/>
          <a:lstStyle/>
          <a:p>
            <a:endParaRPr lang="en-GB"/>
          </a:p>
        </p:txBody>
      </p:sp>
      <p:sp>
        <p:nvSpPr>
          <p:cNvPr id="14" name="Picture Placeholder 13">
            <a:extLst>
              <a:ext uri="{FF2B5EF4-FFF2-40B4-BE49-F238E27FC236}">
                <a16:creationId xmlns:a16="http://schemas.microsoft.com/office/drawing/2014/main" id="{45B2B763-7D59-5F98-A41A-C3BEDC3C06C1}"/>
              </a:ext>
            </a:extLst>
          </p:cNvPr>
          <p:cNvSpPr>
            <a:spLocks noGrp="1"/>
          </p:cNvSpPr>
          <p:nvPr>
            <p:ph type="pic" sz="quarter" idx="15"/>
          </p:nvPr>
        </p:nvSpPr>
        <p:spPr>
          <a:xfrm>
            <a:off x="4104825" y="2603776"/>
            <a:ext cx="3021013" cy="1968500"/>
          </a:xfrm>
          <a:prstGeom prst="rect">
            <a:avLst/>
          </a:prstGeom>
        </p:spPr>
        <p:txBody>
          <a:bodyPr/>
          <a:lstStyle/>
          <a:p>
            <a:endParaRPr lang="en-GB"/>
          </a:p>
        </p:txBody>
      </p:sp>
    </p:spTree>
    <p:extLst>
      <p:ext uri="{BB962C8B-B14F-4D97-AF65-F5344CB8AC3E}">
        <p14:creationId xmlns:p14="http://schemas.microsoft.com/office/powerpoint/2010/main" val="3462071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s and Descriptions">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802BA84-9D3E-0E50-DB2D-C4F7AAE1C49D}"/>
              </a:ext>
            </a:extLst>
          </p:cNvPr>
          <p:cNvCxnSpPr>
            <a:cxnSpLocks/>
          </p:cNvCxnSpPr>
          <p:nvPr userDrawn="1"/>
        </p:nvCxnSpPr>
        <p:spPr>
          <a:xfrm>
            <a:off x="352021" y="3429000"/>
            <a:ext cx="0" cy="1970661"/>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4" name="Text Placeholder 7">
            <a:extLst>
              <a:ext uri="{FF2B5EF4-FFF2-40B4-BE49-F238E27FC236}">
                <a16:creationId xmlns:a16="http://schemas.microsoft.com/office/drawing/2014/main" id="{E45C139B-361E-FC71-9C69-928823334EAB}"/>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5" name="Straight Connector 4">
            <a:extLst>
              <a:ext uri="{FF2B5EF4-FFF2-40B4-BE49-F238E27FC236}">
                <a16:creationId xmlns:a16="http://schemas.microsoft.com/office/drawing/2014/main" id="{8DD9D467-CE2E-C9E4-74A9-B97A528AD62B}"/>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7" name="Text Placeholder 6">
            <a:extLst>
              <a:ext uri="{FF2B5EF4-FFF2-40B4-BE49-F238E27FC236}">
                <a16:creationId xmlns:a16="http://schemas.microsoft.com/office/drawing/2014/main" id="{2C30E193-AF08-D635-99B9-B7544559964F}"/>
              </a:ext>
            </a:extLst>
          </p:cNvPr>
          <p:cNvSpPr>
            <a:spLocks noGrp="1"/>
          </p:cNvSpPr>
          <p:nvPr>
            <p:ph type="body" sz="quarter" idx="11" hasCustomPrompt="1"/>
          </p:nvPr>
        </p:nvSpPr>
        <p:spPr>
          <a:xfrm>
            <a:off x="745708" y="3448581"/>
            <a:ext cx="2206625" cy="1900238"/>
          </a:xfrm>
          <a:prstGeom prst="rect">
            <a:avLst/>
          </a:prstGeom>
        </p:spPr>
        <p:txBody>
          <a:bodyPr/>
          <a:lstStyle>
            <a:lvl1pPr marL="0">
              <a:buNone/>
              <a:defRPr sz="200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endParaRPr lang="en-GB"/>
          </a:p>
        </p:txBody>
      </p:sp>
      <p:cxnSp>
        <p:nvCxnSpPr>
          <p:cNvPr id="10" name="Straight Connector 9">
            <a:extLst>
              <a:ext uri="{FF2B5EF4-FFF2-40B4-BE49-F238E27FC236}">
                <a16:creationId xmlns:a16="http://schemas.microsoft.com/office/drawing/2014/main" id="{9E35D4E4-275D-C02C-7DAB-35F6FA580CAB}"/>
              </a:ext>
            </a:extLst>
          </p:cNvPr>
          <p:cNvCxnSpPr>
            <a:cxnSpLocks/>
          </p:cNvCxnSpPr>
          <p:nvPr userDrawn="1"/>
        </p:nvCxnSpPr>
        <p:spPr>
          <a:xfrm>
            <a:off x="3317196" y="3429000"/>
            <a:ext cx="0" cy="1970661"/>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1" name="Text Placeholder 6">
            <a:extLst>
              <a:ext uri="{FF2B5EF4-FFF2-40B4-BE49-F238E27FC236}">
                <a16:creationId xmlns:a16="http://schemas.microsoft.com/office/drawing/2014/main" id="{5FBBF9E3-7D4D-8229-44C2-0677531175B2}"/>
              </a:ext>
            </a:extLst>
          </p:cNvPr>
          <p:cNvSpPr>
            <a:spLocks noGrp="1"/>
          </p:cNvSpPr>
          <p:nvPr>
            <p:ph type="body" sz="quarter" idx="12" hasCustomPrompt="1"/>
          </p:nvPr>
        </p:nvSpPr>
        <p:spPr>
          <a:xfrm>
            <a:off x="3710883" y="3448581"/>
            <a:ext cx="2206625" cy="1900238"/>
          </a:xfrm>
          <a:prstGeom prst="rect">
            <a:avLst/>
          </a:prstGeom>
        </p:spPr>
        <p:txBody>
          <a:bodyPr/>
          <a:lstStyle>
            <a:lvl1pPr marL="0">
              <a:buNone/>
              <a:defRPr sz="200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endParaRPr lang="en-GB"/>
          </a:p>
        </p:txBody>
      </p:sp>
      <p:cxnSp>
        <p:nvCxnSpPr>
          <p:cNvPr id="12" name="Straight Connector 11">
            <a:extLst>
              <a:ext uri="{FF2B5EF4-FFF2-40B4-BE49-F238E27FC236}">
                <a16:creationId xmlns:a16="http://schemas.microsoft.com/office/drawing/2014/main" id="{24578F5E-2CED-C61E-8AEB-DA6510EF29BB}"/>
              </a:ext>
            </a:extLst>
          </p:cNvPr>
          <p:cNvCxnSpPr>
            <a:cxnSpLocks/>
          </p:cNvCxnSpPr>
          <p:nvPr userDrawn="1"/>
        </p:nvCxnSpPr>
        <p:spPr>
          <a:xfrm>
            <a:off x="6269118" y="3409419"/>
            <a:ext cx="0" cy="1970661"/>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3" name="Text Placeholder 6">
            <a:extLst>
              <a:ext uri="{FF2B5EF4-FFF2-40B4-BE49-F238E27FC236}">
                <a16:creationId xmlns:a16="http://schemas.microsoft.com/office/drawing/2014/main" id="{3879AE0E-E247-0DD9-C741-B5DCE8C278E1}"/>
              </a:ext>
            </a:extLst>
          </p:cNvPr>
          <p:cNvSpPr>
            <a:spLocks noGrp="1"/>
          </p:cNvSpPr>
          <p:nvPr>
            <p:ph type="body" sz="quarter" idx="13" hasCustomPrompt="1"/>
          </p:nvPr>
        </p:nvSpPr>
        <p:spPr>
          <a:xfrm>
            <a:off x="6662805" y="3429000"/>
            <a:ext cx="2206625" cy="1900238"/>
          </a:xfrm>
          <a:prstGeom prst="rect">
            <a:avLst/>
          </a:prstGeom>
        </p:spPr>
        <p:txBody>
          <a:bodyPr/>
          <a:lstStyle>
            <a:lvl1pPr marL="0">
              <a:buNone/>
              <a:defRPr sz="200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endParaRPr lang="en-GB"/>
          </a:p>
        </p:txBody>
      </p:sp>
      <p:cxnSp>
        <p:nvCxnSpPr>
          <p:cNvPr id="14" name="Straight Connector 13">
            <a:extLst>
              <a:ext uri="{FF2B5EF4-FFF2-40B4-BE49-F238E27FC236}">
                <a16:creationId xmlns:a16="http://schemas.microsoft.com/office/drawing/2014/main" id="{BBC621B7-AE6F-135A-67AC-9D4E0A334E17}"/>
              </a:ext>
            </a:extLst>
          </p:cNvPr>
          <p:cNvCxnSpPr>
            <a:cxnSpLocks/>
          </p:cNvCxnSpPr>
          <p:nvPr userDrawn="1"/>
        </p:nvCxnSpPr>
        <p:spPr>
          <a:xfrm>
            <a:off x="9263695" y="3389838"/>
            <a:ext cx="0" cy="1970661"/>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5" name="Text Placeholder 6">
            <a:extLst>
              <a:ext uri="{FF2B5EF4-FFF2-40B4-BE49-F238E27FC236}">
                <a16:creationId xmlns:a16="http://schemas.microsoft.com/office/drawing/2014/main" id="{6B427D9F-59DC-2EE1-97B4-F5CE2FE78A1D}"/>
              </a:ext>
            </a:extLst>
          </p:cNvPr>
          <p:cNvSpPr>
            <a:spLocks noGrp="1"/>
          </p:cNvSpPr>
          <p:nvPr>
            <p:ph type="body" sz="quarter" idx="14" hasCustomPrompt="1"/>
          </p:nvPr>
        </p:nvSpPr>
        <p:spPr>
          <a:xfrm>
            <a:off x="9657382" y="3409419"/>
            <a:ext cx="2206625" cy="1900238"/>
          </a:xfrm>
          <a:prstGeom prst="rect">
            <a:avLst/>
          </a:prstGeom>
        </p:spPr>
        <p:txBody>
          <a:bodyPr/>
          <a:lstStyle>
            <a:lvl1pPr marL="0">
              <a:buNone/>
              <a:defRPr sz="200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endParaRPr lang="en-GB"/>
          </a:p>
        </p:txBody>
      </p:sp>
      <p:sp>
        <p:nvSpPr>
          <p:cNvPr id="17" name="Picture Placeholder 16">
            <a:extLst>
              <a:ext uri="{FF2B5EF4-FFF2-40B4-BE49-F238E27FC236}">
                <a16:creationId xmlns:a16="http://schemas.microsoft.com/office/drawing/2014/main" id="{502A7A80-8CA7-CD0C-A06C-EAF5FD830429}"/>
              </a:ext>
            </a:extLst>
          </p:cNvPr>
          <p:cNvSpPr>
            <a:spLocks noGrp="1"/>
          </p:cNvSpPr>
          <p:nvPr>
            <p:ph type="pic" sz="quarter" idx="15"/>
          </p:nvPr>
        </p:nvSpPr>
        <p:spPr>
          <a:xfrm>
            <a:off x="746125" y="1570038"/>
            <a:ext cx="2206625" cy="1501775"/>
          </a:xfrm>
          <a:prstGeom prst="rect">
            <a:avLst/>
          </a:prstGeom>
        </p:spPr>
        <p:txBody>
          <a:bodyPr/>
          <a:lstStyle/>
          <a:p>
            <a:endParaRPr lang="en-GB"/>
          </a:p>
        </p:txBody>
      </p:sp>
      <p:sp>
        <p:nvSpPr>
          <p:cNvPr id="18" name="Picture Placeholder 16">
            <a:extLst>
              <a:ext uri="{FF2B5EF4-FFF2-40B4-BE49-F238E27FC236}">
                <a16:creationId xmlns:a16="http://schemas.microsoft.com/office/drawing/2014/main" id="{F191ED4F-3144-45CB-00EC-45C37B044F37}"/>
              </a:ext>
            </a:extLst>
          </p:cNvPr>
          <p:cNvSpPr>
            <a:spLocks noGrp="1"/>
          </p:cNvSpPr>
          <p:nvPr>
            <p:ph type="pic" sz="quarter" idx="16"/>
          </p:nvPr>
        </p:nvSpPr>
        <p:spPr>
          <a:xfrm>
            <a:off x="3710882" y="1570037"/>
            <a:ext cx="2206625" cy="1501775"/>
          </a:xfrm>
          <a:prstGeom prst="rect">
            <a:avLst/>
          </a:prstGeom>
        </p:spPr>
        <p:txBody>
          <a:bodyPr/>
          <a:lstStyle/>
          <a:p>
            <a:endParaRPr lang="en-GB"/>
          </a:p>
        </p:txBody>
      </p:sp>
      <p:sp>
        <p:nvSpPr>
          <p:cNvPr id="19" name="Picture Placeholder 16">
            <a:extLst>
              <a:ext uri="{FF2B5EF4-FFF2-40B4-BE49-F238E27FC236}">
                <a16:creationId xmlns:a16="http://schemas.microsoft.com/office/drawing/2014/main" id="{B9EE72D1-810E-ADB3-7640-3FFE827E7A03}"/>
              </a:ext>
            </a:extLst>
          </p:cNvPr>
          <p:cNvSpPr>
            <a:spLocks noGrp="1"/>
          </p:cNvSpPr>
          <p:nvPr>
            <p:ph type="pic" sz="quarter" idx="17"/>
          </p:nvPr>
        </p:nvSpPr>
        <p:spPr>
          <a:xfrm>
            <a:off x="6662805" y="1570037"/>
            <a:ext cx="2206625" cy="1501775"/>
          </a:xfrm>
          <a:prstGeom prst="rect">
            <a:avLst/>
          </a:prstGeom>
        </p:spPr>
        <p:txBody>
          <a:bodyPr/>
          <a:lstStyle/>
          <a:p>
            <a:endParaRPr lang="en-GB"/>
          </a:p>
        </p:txBody>
      </p:sp>
      <p:sp>
        <p:nvSpPr>
          <p:cNvPr id="20" name="Picture Placeholder 16">
            <a:extLst>
              <a:ext uri="{FF2B5EF4-FFF2-40B4-BE49-F238E27FC236}">
                <a16:creationId xmlns:a16="http://schemas.microsoft.com/office/drawing/2014/main" id="{59A28186-F9AB-D4BB-C589-350BAD7824A6}"/>
              </a:ext>
            </a:extLst>
          </p:cNvPr>
          <p:cNvSpPr>
            <a:spLocks noGrp="1"/>
          </p:cNvSpPr>
          <p:nvPr>
            <p:ph type="pic" sz="quarter" idx="18"/>
          </p:nvPr>
        </p:nvSpPr>
        <p:spPr>
          <a:xfrm>
            <a:off x="9657381" y="1570037"/>
            <a:ext cx="2206625" cy="1501775"/>
          </a:xfrm>
          <a:prstGeom prst="rect">
            <a:avLst/>
          </a:prstGeom>
        </p:spPr>
        <p:txBody>
          <a:bodyPr/>
          <a:lstStyle/>
          <a:p>
            <a:endParaRPr lang="en-GB"/>
          </a:p>
        </p:txBody>
      </p:sp>
    </p:spTree>
    <p:extLst>
      <p:ext uri="{BB962C8B-B14F-4D97-AF65-F5344CB8AC3E}">
        <p14:creationId xmlns:p14="http://schemas.microsoft.com/office/powerpoint/2010/main" val="2471966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7C72B89-5733-0878-E45B-9C5185CEBAF2}"/>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4" name="Straight Connector 3">
            <a:extLst>
              <a:ext uri="{FF2B5EF4-FFF2-40B4-BE49-F238E27FC236}">
                <a16:creationId xmlns:a16="http://schemas.microsoft.com/office/drawing/2014/main" id="{B88F05E6-EDD9-9277-E292-1BD7C5EA57AB}"/>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5" name="Text Placeholder 11">
            <a:extLst>
              <a:ext uri="{FF2B5EF4-FFF2-40B4-BE49-F238E27FC236}">
                <a16:creationId xmlns:a16="http://schemas.microsoft.com/office/drawing/2014/main" id="{9E42C554-3BC0-F260-B80C-DA6E2E01A75B}"/>
              </a:ext>
            </a:extLst>
          </p:cNvPr>
          <p:cNvSpPr>
            <a:spLocks noGrp="1"/>
          </p:cNvSpPr>
          <p:nvPr>
            <p:ph type="body" sz="quarter" idx="11" hasCustomPrompt="1"/>
          </p:nvPr>
        </p:nvSpPr>
        <p:spPr>
          <a:xfrm>
            <a:off x="590550" y="1500188"/>
            <a:ext cx="10296525" cy="4244975"/>
          </a:xfrm>
          <a:prstGeom prst="rect">
            <a:avLst/>
          </a:prstGeom>
        </p:spPr>
        <p:txBody>
          <a:bodyPr/>
          <a:lstStyle>
            <a:lvl1pPr marL="0">
              <a:buNone/>
              <a:defRPr/>
            </a:lvl1pPr>
            <a:lvl2pPr marL="6858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2pPr>
            <a:lvl3pPr marL="11430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3pPr>
          </a:lstStyle>
          <a:p>
            <a:pPr>
              <a:lnSpc>
                <a:spcPts val="2000"/>
              </a:lnSpc>
              <a:spcAft>
                <a:spcPts val="1800"/>
              </a:spcAft>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r>
              <a:rPr lang="en-GB">
                <a:solidFill>
                  <a:srgbClr val="000000"/>
                </a:solidFill>
                <a:latin typeface="Aptos Display"/>
              </a:rPr>
              <a:t>.</a:t>
            </a:r>
          </a:p>
          <a:p>
            <a:pPr lvl="2">
              <a:lnSpc>
                <a:spcPts val="2000"/>
              </a:lnSpc>
              <a:spcAft>
                <a:spcPts val="1800"/>
              </a:spcAft>
            </a:pPr>
            <a:endParaRPr lang="en-GB">
              <a:latin typeface="Aptos Display"/>
            </a:endParaRPr>
          </a:p>
        </p:txBody>
      </p:sp>
    </p:spTree>
    <p:extLst>
      <p:ext uri="{BB962C8B-B14F-4D97-AF65-F5344CB8AC3E}">
        <p14:creationId xmlns:p14="http://schemas.microsoft.com/office/powerpoint/2010/main" val="2978789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92E55D-2EFA-6C2E-EB98-E7E20511888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80646" y="5951019"/>
            <a:ext cx="2906003" cy="528632"/>
          </a:xfrm>
          <a:prstGeom prst="rect">
            <a:avLst/>
          </a:prstGeom>
        </p:spPr>
      </p:pic>
      <p:sp>
        <p:nvSpPr>
          <p:cNvPr id="9" name="Title 1">
            <a:extLst>
              <a:ext uri="{FF2B5EF4-FFF2-40B4-BE49-F238E27FC236}">
                <a16:creationId xmlns:a16="http://schemas.microsoft.com/office/drawing/2014/main" id="{F7B9277B-D25E-C58C-3D2A-60A08B8BA632}"/>
              </a:ext>
            </a:extLst>
          </p:cNvPr>
          <p:cNvSpPr/>
          <p:nvPr userDrawn="1"/>
        </p:nvSpPr>
        <p:spPr>
          <a:xfrm>
            <a:off x="9933827" y="6149006"/>
            <a:ext cx="1906522" cy="398087"/>
          </a:xfrm>
          <a:prstGeom prst="rect">
            <a:avLst/>
          </a:prstGeom>
        </p:spPr>
        <p:txBody>
          <a:bodyPr lIns="91440" tIns="45720" rIns="91440" bIns="45720" anchor="b"/>
          <a:lstStyle>
            <a:lvl1pPr algn="l" defTabSz="914400" rtl="0" eaLnBrk="1" latinLnBrk="0" hangingPunct="1">
              <a:lnSpc>
                <a:spcPct val="80000"/>
              </a:lnSpc>
              <a:spcBef>
                <a:spcPct val="0"/>
              </a:spcBef>
              <a:buNone/>
              <a:defRPr sz="4000" b="0" i="0" kern="1200">
                <a:solidFill>
                  <a:srgbClr val="E4003B"/>
                </a:solidFill>
                <a:latin typeface="Aptos SemiBold" panose="020B0004020202020204" pitchFamily="34" charset="0"/>
                <a:ea typeface="+mj-ea"/>
                <a:cs typeface="+mj-cs"/>
              </a:defRPr>
            </a:lvl1pPr>
          </a:lstStyle>
          <a:p>
            <a:pPr algn="r">
              <a:lnSpc>
                <a:spcPct val="100000"/>
              </a:lnSpc>
              <a:spcBef>
                <a:spcPts val="0"/>
              </a:spcBef>
              <a:spcAft>
                <a:spcPts val="100"/>
              </a:spcAft>
            </a:pPr>
            <a:r>
              <a:rPr lang="en-GB" sz="1400">
                <a:solidFill>
                  <a:schemeClr val="tx1"/>
                </a:solidFill>
                <a:latin typeface="Aptos Bold" panose="020B0004020202020204" pitchFamily="34" charset="0"/>
              </a:rPr>
              <a:t>northeast-ca.gov.uk</a:t>
            </a:r>
            <a:endParaRPr lang="en-GB" sz="1200">
              <a:solidFill>
                <a:schemeClr val="tx1"/>
              </a:solidFill>
              <a:latin typeface="+mj-lt"/>
            </a:endParaRPr>
          </a:p>
        </p:txBody>
      </p:sp>
      <p:cxnSp>
        <p:nvCxnSpPr>
          <p:cNvPr id="10" name="Straight Connector 9">
            <a:extLst>
              <a:ext uri="{FF2B5EF4-FFF2-40B4-BE49-F238E27FC236}">
                <a16:creationId xmlns:a16="http://schemas.microsoft.com/office/drawing/2014/main" id="{9087626B-E17E-D273-D7B3-53F6BAEFED65}"/>
              </a:ext>
            </a:extLst>
          </p:cNvPr>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35383B0-EB88-6FDE-B9DD-7BD846790FF7}"/>
              </a:ext>
            </a:extLst>
          </p:cNvPr>
          <p:cNvCxnSpPr>
            <a:cxnSpLocks/>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pic>
        <p:nvPicPr>
          <p:cNvPr id="12" name="Picture 11" descr="A red and black square&#10;&#10;AI-generated content may be incorrect.">
            <a:extLst>
              <a:ext uri="{FF2B5EF4-FFF2-40B4-BE49-F238E27FC236}">
                <a16:creationId xmlns:a16="http://schemas.microsoft.com/office/drawing/2014/main" id="{5FAE983E-C24A-12F0-2372-684C726DC056}"/>
              </a:ext>
            </a:extLst>
          </p:cNvPr>
          <p:cNvPicPr>
            <a:picLocks noChangeAspect="1"/>
          </p:cNvPicPr>
          <p:nvPr userDrawn="1"/>
        </p:nvPicPr>
        <p:blipFill>
          <a:blip r:embed="rId15"/>
          <a:stretch>
            <a:fillRect/>
          </a:stretch>
        </p:blipFill>
        <p:spPr>
          <a:xfrm>
            <a:off x="11306060" y="413132"/>
            <a:ext cx="532482" cy="541933"/>
          </a:xfrm>
          <a:prstGeom prst="rect">
            <a:avLst/>
          </a:prstGeom>
        </p:spPr>
      </p:pic>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70" r:id="rId2"/>
    <p:sldLayoutId id="2147483676" r:id="rId3"/>
    <p:sldLayoutId id="2147483677" r:id="rId4"/>
    <p:sldLayoutId id="2147483674" r:id="rId5"/>
    <p:sldLayoutId id="2147483667" r:id="rId6"/>
    <p:sldLayoutId id="2147483668" r:id="rId7"/>
    <p:sldLayoutId id="2147483671" r:id="rId8"/>
    <p:sldLayoutId id="2147483672" r:id="rId9"/>
    <p:sldLayoutId id="2147483675" r:id="rId10"/>
    <p:sldLayoutId id="2147483673" r:id="rId11"/>
    <p:sldLayoutId id="214748366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10.xml"/><Relationship Id="rId1" Type="http://schemas.openxmlformats.org/officeDocument/2006/relationships/video" Target="https://www.youtube.com/embed/2Z_Wo8ae5F0?feature=oembe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0.xml"/><Relationship Id="rId1" Type="http://schemas.openxmlformats.org/officeDocument/2006/relationships/video" Target="https://www.youtube.com/embed/XFcESVIMP_w?feature=oembed"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10.xml"/><Relationship Id="rId1" Type="http://schemas.openxmlformats.org/officeDocument/2006/relationships/video" Target="https://www.youtube.com/embed/pNhWcBearmU?feature=oembed"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gov.uk/guidance/developing-an-occupational-standard" TargetMode="External"/><Relationship Id="rId3" Type="http://schemas.openxmlformats.org/officeDocument/2006/relationships/hyperlink" Target="https://find-employer-schemes.education.gov.uk/schemes/higher-technical-qualifications" TargetMode="External"/><Relationship Id="rId7" Type="http://schemas.openxmlformats.org/officeDocument/2006/relationships/hyperlink" Target="https://shine.northeast-ca.gov.uk/?gad_source=1&amp;gad_campaignid=22670410937&amp;gclid=Cj0KCQjwndHEBhDVARIsAGh0g3DPYIXAGB6iJFNFFgLAZidxa66ZwTZIva1u-eW4IcjowxshPCzIkEIaAmshEALw_wcB"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hyperlink" Target="https://www.amazingapprenticeships.com/higher-technical-qualifications-webinars/" TargetMode="External"/><Relationship Id="rId5" Type="http://schemas.openxmlformats.org/officeDocument/2006/relationships/hyperlink" Target="https://ambition.northeast-ca.gov.uk/higher-technical-qualifications" TargetMode="External"/><Relationship Id="rId4" Type="http://schemas.openxmlformats.org/officeDocument/2006/relationships/hyperlink" Target="https://occupational-maps.skillsengland.education.gov.uk/"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10.xml"/><Relationship Id="rId1" Type="http://schemas.openxmlformats.org/officeDocument/2006/relationships/video" Target="https://www.youtube.com/embed/IJibC2pvsA8?list=PL8wEidd1VrRCxzMGe2lCwxwpS8KD-_DXx"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10.xml"/><Relationship Id="rId1" Type="http://schemas.openxmlformats.org/officeDocument/2006/relationships/video" Target="https://www.youtube.com/embed/Uom1YOu04aw?list=PL8wEidd1VrRCxzMGe2lCwxwpS8KD-_DXx"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0839FC-B7A4-BFBD-FF61-0F22A1CE75E3}"/>
              </a:ext>
            </a:extLst>
          </p:cNvPr>
          <p:cNvSpPr>
            <a:spLocks noGrp="1"/>
          </p:cNvSpPr>
          <p:nvPr>
            <p:ph type="body" sz="quarter" idx="10"/>
          </p:nvPr>
        </p:nvSpPr>
        <p:spPr>
          <a:xfrm>
            <a:off x="510996" y="1485362"/>
            <a:ext cx="6151061" cy="1675077"/>
          </a:xfrm>
        </p:spPr>
        <p:txBody>
          <a:bodyPr/>
          <a:lstStyle/>
          <a:p>
            <a:r>
              <a:rPr lang="en-GB" sz="4400" dirty="0"/>
              <a:t>Higher Technical Qualifications (HTQs)</a:t>
            </a:r>
          </a:p>
        </p:txBody>
      </p:sp>
      <p:sp>
        <p:nvSpPr>
          <p:cNvPr id="4" name="Text Placeholder 3">
            <a:extLst>
              <a:ext uri="{FF2B5EF4-FFF2-40B4-BE49-F238E27FC236}">
                <a16:creationId xmlns:a16="http://schemas.microsoft.com/office/drawing/2014/main" id="{A355F4B8-93F7-581A-BE92-18C3510842BA}"/>
              </a:ext>
            </a:extLst>
          </p:cNvPr>
          <p:cNvSpPr>
            <a:spLocks noGrp="1"/>
          </p:cNvSpPr>
          <p:nvPr>
            <p:ph type="body" sz="quarter" idx="12"/>
          </p:nvPr>
        </p:nvSpPr>
        <p:spPr>
          <a:xfrm>
            <a:off x="2415996" y="4181255"/>
            <a:ext cx="4471987" cy="1070381"/>
          </a:xfrm>
        </p:spPr>
        <p:txBody>
          <a:bodyPr/>
          <a:lstStyle/>
          <a:p>
            <a:pPr>
              <a:spcBef>
                <a:spcPts val="0"/>
              </a:spcBef>
            </a:pPr>
            <a:r>
              <a:rPr lang="en-GB" dirty="0"/>
              <a:t>How HTQs can support </a:t>
            </a:r>
          </a:p>
          <a:p>
            <a:pPr>
              <a:spcBef>
                <a:spcPts val="0"/>
              </a:spcBef>
            </a:pPr>
            <a:r>
              <a:rPr lang="en-GB" dirty="0"/>
              <a:t>employers in a changing </a:t>
            </a:r>
          </a:p>
          <a:p>
            <a:pPr>
              <a:spcBef>
                <a:spcPts val="0"/>
              </a:spcBef>
            </a:pPr>
            <a:r>
              <a:rPr lang="en-GB" dirty="0"/>
              <a:t>economic landscape.</a:t>
            </a:r>
          </a:p>
        </p:txBody>
      </p:sp>
      <p:pic>
        <p:nvPicPr>
          <p:cNvPr id="7" name="Picture 6">
            <a:extLst>
              <a:ext uri="{FF2B5EF4-FFF2-40B4-BE49-F238E27FC236}">
                <a16:creationId xmlns:a16="http://schemas.microsoft.com/office/drawing/2014/main" id="{BA42DC3F-1BFE-E3F9-7AFE-830CA9488C8B}"/>
              </a:ext>
            </a:extLst>
          </p:cNvPr>
          <p:cNvPicPr>
            <a:picLocks noChangeAspect="1"/>
          </p:cNvPicPr>
          <p:nvPr/>
        </p:nvPicPr>
        <p:blipFill>
          <a:blip r:embed="rId2"/>
          <a:stretch>
            <a:fillRect/>
          </a:stretch>
        </p:blipFill>
        <p:spPr>
          <a:xfrm>
            <a:off x="510996" y="3697562"/>
            <a:ext cx="1814111" cy="2037769"/>
          </a:xfrm>
          <a:prstGeom prst="rect">
            <a:avLst/>
          </a:prstGeom>
        </p:spPr>
      </p:pic>
    </p:spTree>
    <p:extLst>
      <p:ext uri="{BB962C8B-B14F-4D97-AF65-F5344CB8AC3E}">
        <p14:creationId xmlns:p14="http://schemas.microsoft.com/office/powerpoint/2010/main" val="4188552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24C5F-607F-819B-B8F2-E2A97082A49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4876A24-E67C-144B-86AE-F6D9C39E3BB7}"/>
              </a:ext>
            </a:extLst>
          </p:cNvPr>
          <p:cNvSpPr>
            <a:spLocks noGrp="1"/>
          </p:cNvSpPr>
          <p:nvPr>
            <p:ph type="body" sz="quarter" idx="10"/>
          </p:nvPr>
        </p:nvSpPr>
        <p:spPr/>
        <p:txBody>
          <a:bodyPr/>
          <a:lstStyle/>
          <a:p>
            <a:r>
              <a:rPr lang="en-GB" dirty="0"/>
              <a:t>From 2025, HTQs in the following sectors will be available</a:t>
            </a:r>
          </a:p>
        </p:txBody>
      </p:sp>
      <p:pic>
        <p:nvPicPr>
          <p:cNvPr id="7" name="Picture 6">
            <a:extLst>
              <a:ext uri="{FF2B5EF4-FFF2-40B4-BE49-F238E27FC236}">
                <a16:creationId xmlns:a16="http://schemas.microsoft.com/office/drawing/2014/main" id="{BEF9DC39-AC24-3264-B733-345A1AB3DDEF}"/>
              </a:ext>
            </a:extLst>
          </p:cNvPr>
          <p:cNvPicPr>
            <a:picLocks noChangeAspect="1"/>
          </p:cNvPicPr>
          <p:nvPr/>
        </p:nvPicPr>
        <p:blipFill>
          <a:blip r:embed="rId2"/>
          <a:stretch>
            <a:fillRect/>
          </a:stretch>
        </p:blipFill>
        <p:spPr>
          <a:xfrm>
            <a:off x="590563" y="1010154"/>
            <a:ext cx="11022523" cy="4986960"/>
          </a:xfrm>
          <a:prstGeom prst="rect">
            <a:avLst/>
          </a:prstGeom>
        </p:spPr>
      </p:pic>
    </p:spTree>
    <p:extLst>
      <p:ext uri="{BB962C8B-B14F-4D97-AF65-F5344CB8AC3E}">
        <p14:creationId xmlns:p14="http://schemas.microsoft.com/office/powerpoint/2010/main" val="2319029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8E9C1-E230-597F-C8FA-EFB2C28F040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3E8C7E0-8212-8BE5-6AB2-0162F8CA8295}"/>
              </a:ext>
            </a:extLst>
          </p:cNvPr>
          <p:cNvSpPr>
            <a:spLocks noGrp="1"/>
          </p:cNvSpPr>
          <p:nvPr>
            <p:ph type="body" sz="quarter" idx="10"/>
          </p:nvPr>
        </p:nvSpPr>
        <p:spPr/>
        <p:txBody>
          <a:bodyPr/>
          <a:lstStyle/>
          <a:p>
            <a:r>
              <a:rPr lang="en-GB" dirty="0"/>
              <a:t>Tech, Digital &amp; AI</a:t>
            </a:r>
          </a:p>
        </p:txBody>
      </p:sp>
      <p:pic>
        <p:nvPicPr>
          <p:cNvPr id="4" name="Picture 3">
            <a:extLst>
              <a:ext uri="{FF2B5EF4-FFF2-40B4-BE49-F238E27FC236}">
                <a16:creationId xmlns:a16="http://schemas.microsoft.com/office/drawing/2014/main" id="{93BD6BED-D6B2-447A-08BD-616D16C2D400}"/>
              </a:ext>
            </a:extLst>
          </p:cNvPr>
          <p:cNvPicPr>
            <a:picLocks noChangeAspect="1"/>
          </p:cNvPicPr>
          <p:nvPr/>
        </p:nvPicPr>
        <p:blipFill>
          <a:blip r:embed="rId3"/>
          <a:stretch>
            <a:fillRect/>
          </a:stretch>
        </p:blipFill>
        <p:spPr>
          <a:xfrm>
            <a:off x="7575284" y="1212912"/>
            <a:ext cx="4426080" cy="4432176"/>
          </a:xfrm>
          <a:prstGeom prst="rect">
            <a:avLst/>
          </a:prstGeom>
        </p:spPr>
      </p:pic>
      <p:sp>
        <p:nvSpPr>
          <p:cNvPr id="5" name="Content Placeholder 2">
            <a:extLst>
              <a:ext uri="{FF2B5EF4-FFF2-40B4-BE49-F238E27FC236}">
                <a16:creationId xmlns:a16="http://schemas.microsoft.com/office/drawing/2014/main" id="{A7427038-212A-48A0-949C-EB91899AF105}"/>
              </a:ext>
            </a:extLst>
          </p:cNvPr>
          <p:cNvSpPr txBox="1">
            <a:spLocks/>
          </p:cNvSpPr>
          <p:nvPr/>
        </p:nvSpPr>
        <p:spPr>
          <a:xfrm>
            <a:off x="590563" y="1164183"/>
            <a:ext cx="7212785" cy="53382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The digital sector contributes around £2.4 billion to the regional economy and </a:t>
            </a:r>
            <a:r>
              <a:rPr lang="en-GB" sz="1800" b="1" dirty="0"/>
              <a:t>employs 45,000 people </a:t>
            </a:r>
            <a:r>
              <a:rPr lang="en-GB" sz="1800" dirty="0"/>
              <a:t>in the wider region.</a:t>
            </a:r>
          </a:p>
          <a:p>
            <a:r>
              <a:rPr lang="en-GB" sz="1800" b="1" dirty="0"/>
              <a:t>Established and emerging specialisms </a:t>
            </a:r>
            <a:r>
              <a:rPr lang="en-GB" sz="1800" dirty="0"/>
              <a:t>in games development including E-Sports, software development, data analytics, immersive technologies, 5G innovation, e-commerce, </a:t>
            </a:r>
            <a:r>
              <a:rPr lang="en-GB" sz="1800" b="1" dirty="0"/>
              <a:t>cybersecurity</a:t>
            </a:r>
            <a:r>
              <a:rPr lang="en-GB" sz="1800" dirty="0"/>
              <a:t> and consultancy.</a:t>
            </a:r>
          </a:p>
          <a:p>
            <a:r>
              <a:rPr lang="en-GB" sz="1800" dirty="0"/>
              <a:t>Support development of </a:t>
            </a:r>
            <a:r>
              <a:rPr lang="en-GB" sz="1800" b="1" dirty="0"/>
              <a:t>skills and innovation expertise</a:t>
            </a:r>
            <a:r>
              <a:rPr lang="en-GB" sz="1800" dirty="0"/>
              <a:t>, critical to maintaining the high grow rate of the sector. This includes ensuring that there are both the </a:t>
            </a:r>
            <a:r>
              <a:rPr lang="en-GB" sz="1800" b="1" dirty="0"/>
              <a:t>higher-level and technical specialist skills </a:t>
            </a:r>
            <a:r>
              <a:rPr lang="en-GB" sz="1800" dirty="0"/>
              <a:t>required.</a:t>
            </a:r>
          </a:p>
          <a:p>
            <a:pPr marL="0" indent="0">
              <a:buFont typeface="Arial" panose="020B0604020202020204" pitchFamily="34" charset="0"/>
              <a:buNone/>
            </a:pPr>
            <a:endParaRPr lang="en-GB" sz="1000" dirty="0"/>
          </a:p>
          <a:p>
            <a:pPr marL="0" indent="0">
              <a:buFont typeface="Arial" panose="020B0604020202020204" pitchFamily="34" charset="0"/>
              <a:buNone/>
            </a:pPr>
            <a:r>
              <a:rPr lang="en-GB" sz="1800" dirty="0"/>
              <a:t>Current HTQ’s on offer include;</a:t>
            </a:r>
          </a:p>
          <a:p>
            <a:pPr lvl="1">
              <a:buFont typeface="Wingdings" panose="05000000000000000000" pitchFamily="2" charset="2"/>
              <a:buChar char="Ø"/>
            </a:pPr>
            <a:r>
              <a:rPr lang="en-US" sz="1800" dirty="0"/>
              <a:t>HNC in Digital Technologies (Cyber Security and Cloud Networking) at Gateshead College </a:t>
            </a:r>
          </a:p>
          <a:p>
            <a:pPr lvl="1">
              <a:buFont typeface="Wingdings" panose="05000000000000000000" pitchFamily="2" charset="2"/>
              <a:buChar char="Ø"/>
            </a:pPr>
            <a:r>
              <a:rPr lang="en-US" sz="1800" dirty="0" err="1"/>
              <a:t>FdSc</a:t>
            </a:r>
            <a:r>
              <a:rPr lang="en-US" sz="1800" dirty="0"/>
              <a:t> Networking and Cyber Security at Newcastle College </a:t>
            </a:r>
          </a:p>
          <a:p>
            <a:pPr lvl="1">
              <a:buFont typeface="Wingdings" panose="05000000000000000000" pitchFamily="2" charset="2"/>
              <a:buChar char="Ø"/>
            </a:pPr>
            <a:r>
              <a:rPr lang="en-US" sz="1800" dirty="0" err="1"/>
              <a:t>FdSc</a:t>
            </a:r>
            <a:r>
              <a:rPr lang="en-US" sz="1800" dirty="0"/>
              <a:t> Cyber Security at New College Durham</a:t>
            </a:r>
          </a:p>
          <a:p>
            <a:pPr marL="0" indent="0">
              <a:buFont typeface="Arial" panose="020B0604020202020204" pitchFamily="34" charset="0"/>
              <a:buNone/>
            </a:pPr>
            <a:endParaRPr lang="en-US" sz="1800" dirty="0"/>
          </a:p>
          <a:p>
            <a:endParaRPr lang="en-US" sz="1800" dirty="0"/>
          </a:p>
        </p:txBody>
      </p:sp>
    </p:spTree>
    <p:extLst>
      <p:ext uri="{BB962C8B-B14F-4D97-AF65-F5344CB8AC3E}">
        <p14:creationId xmlns:p14="http://schemas.microsoft.com/office/powerpoint/2010/main" val="2243175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783E5-F7E1-F742-D325-BCE66AB7B69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EF19FB9-5B7B-374F-38C4-AFF8738E1089}"/>
              </a:ext>
            </a:extLst>
          </p:cNvPr>
          <p:cNvSpPr>
            <a:spLocks noGrp="1"/>
          </p:cNvSpPr>
          <p:nvPr>
            <p:ph type="body" sz="quarter" idx="10"/>
          </p:nvPr>
        </p:nvSpPr>
        <p:spPr/>
        <p:txBody>
          <a:bodyPr/>
          <a:lstStyle/>
          <a:p>
            <a:r>
              <a:rPr lang="en-GB" dirty="0"/>
              <a:t>Cyber security technologist - Cyber Defend &amp; Respond Progression Map</a:t>
            </a:r>
          </a:p>
        </p:txBody>
      </p:sp>
      <p:pic>
        <p:nvPicPr>
          <p:cNvPr id="6" name="Picture 5">
            <a:extLst>
              <a:ext uri="{FF2B5EF4-FFF2-40B4-BE49-F238E27FC236}">
                <a16:creationId xmlns:a16="http://schemas.microsoft.com/office/drawing/2014/main" id="{F3AB7208-DC77-31E2-F8E5-3FE3409424E3}"/>
              </a:ext>
            </a:extLst>
          </p:cNvPr>
          <p:cNvPicPr>
            <a:picLocks noChangeAspect="1"/>
          </p:cNvPicPr>
          <p:nvPr/>
        </p:nvPicPr>
        <p:blipFill>
          <a:blip r:embed="rId3"/>
          <a:stretch>
            <a:fillRect/>
          </a:stretch>
        </p:blipFill>
        <p:spPr>
          <a:xfrm>
            <a:off x="2111368" y="1449004"/>
            <a:ext cx="7969263" cy="4255969"/>
          </a:xfrm>
          <a:prstGeom prst="rect">
            <a:avLst/>
          </a:prstGeom>
        </p:spPr>
      </p:pic>
    </p:spTree>
    <p:extLst>
      <p:ext uri="{BB962C8B-B14F-4D97-AF65-F5344CB8AC3E}">
        <p14:creationId xmlns:p14="http://schemas.microsoft.com/office/powerpoint/2010/main" val="1887705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A5F536-9CDB-D5A5-41AD-52E5472EF335}"/>
              </a:ext>
            </a:extLst>
          </p:cNvPr>
          <p:cNvSpPr>
            <a:spLocks noGrp="1"/>
          </p:cNvSpPr>
          <p:nvPr>
            <p:ph type="body" sz="quarter" idx="10"/>
          </p:nvPr>
        </p:nvSpPr>
        <p:spPr/>
        <p:txBody>
          <a:bodyPr/>
          <a:lstStyle/>
          <a:p>
            <a:r>
              <a:rPr lang="en-GB" dirty="0"/>
              <a:t>HTQs in the Digital sector</a:t>
            </a:r>
          </a:p>
        </p:txBody>
      </p:sp>
      <p:pic>
        <p:nvPicPr>
          <p:cNvPr id="4" name="Online Media 1" title="HTQs in the Digital sector">
            <a:hlinkClick r:id="" action="ppaction://media"/>
            <a:extLst>
              <a:ext uri="{FF2B5EF4-FFF2-40B4-BE49-F238E27FC236}">
                <a16:creationId xmlns:a16="http://schemas.microsoft.com/office/drawing/2014/main" id="{661AD6CA-13CE-D2F5-EA36-12773FCD3BF6}"/>
              </a:ext>
            </a:extLst>
          </p:cNvPr>
          <p:cNvPicPr>
            <a:picLocks noRot="1" noChangeAspect="1"/>
          </p:cNvPicPr>
          <p:nvPr>
            <a:videoFile r:link="rId1"/>
          </p:nvPr>
        </p:nvPicPr>
        <p:blipFill>
          <a:blip r:embed="rId3"/>
          <a:stretch>
            <a:fillRect/>
          </a:stretch>
        </p:blipFill>
        <p:spPr>
          <a:xfrm>
            <a:off x="2108694" y="1176172"/>
            <a:ext cx="7974612" cy="4505656"/>
          </a:xfrm>
          <a:prstGeom prst="rect">
            <a:avLst/>
          </a:prstGeom>
          <a:noFill/>
        </p:spPr>
      </p:pic>
    </p:spTree>
    <p:extLst>
      <p:ext uri="{BB962C8B-B14F-4D97-AF65-F5344CB8AC3E}">
        <p14:creationId xmlns:p14="http://schemas.microsoft.com/office/powerpoint/2010/main" val="750019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BDF85-E1FB-7516-28A3-02BCC13AD50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BC324F3-1628-61EB-6B95-95E04F945C4A}"/>
              </a:ext>
            </a:extLst>
          </p:cNvPr>
          <p:cNvSpPr>
            <a:spLocks noGrp="1"/>
          </p:cNvSpPr>
          <p:nvPr>
            <p:ph type="body" sz="quarter" idx="10"/>
          </p:nvPr>
        </p:nvSpPr>
        <p:spPr/>
        <p:txBody>
          <a:bodyPr/>
          <a:lstStyle/>
          <a:p>
            <a:r>
              <a:rPr lang="en-GB" dirty="0"/>
              <a:t>Health &amp; Science</a:t>
            </a:r>
          </a:p>
        </p:txBody>
      </p:sp>
      <p:pic>
        <p:nvPicPr>
          <p:cNvPr id="3" name="Picture Placeholder 4">
            <a:extLst>
              <a:ext uri="{FF2B5EF4-FFF2-40B4-BE49-F238E27FC236}">
                <a16:creationId xmlns:a16="http://schemas.microsoft.com/office/drawing/2014/main" id="{FC192582-7AEC-7376-1E7F-0F5C7816416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787257" y="1868275"/>
            <a:ext cx="3121449" cy="3121449"/>
          </a:xfrm>
          <a:prstGeom prst="rect">
            <a:avLst/>
          </a:prstGeom>
          <a:noFill/>
        </p:spPr>
      </p:pic>
      <p:sp>
        <p:nvSpPr>
          <p:cNvPr id="6" name="Content Placeholder 2">
            <a:extLst>
              <a:ext uri="{FF2B5EF4-FFF2-40B4-BE49-F238E27FC236}">
                <a16:creationId xmlns:a16="http://schemas.microsoft.com/office/drawing/2014/main" id="{0B22FFB4-9FEB-2FDB-D75F-6FE1C0767233}"/>
              </a:ext>
            </a:extLst>
          </p:cNvPr>
          <p:cNvSpPr txBox="1">
            <a:spLocks/>
          </p:cNvSpPr>
          <p:nvPr/>
        </p:nvSpPr>
        <p:spPr>
          <a:xfrm>
            <a:off x="490175" y="1010154"/>
            <a:ext cx="7959344" cy="57360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The North East is home to one of the </a:t>
            </a:r>
            <a:r>
              <a:rPr lang="en-GB" sz="1800" b="1" dirty="0"/>
              <a:t>UK’s largest pharmaceutical clusters</a:t>
            </a:r>
            <a:r>
              <a:rPr lang="en-GB" sz="1800" dirty="0"/>
              <a:t>, along with strengths in MedTech and process industries.</a:t>
            </a:r>
          </a:p>
          <a:p>
            <a:r>
              <a:rPr lang="en-GB" sz="1800" b="1" dirty="0"/>
              <a:t>Research and innovation capabilities </a:t>
            </a:r>
            <a:r>
              <a:rPr lang="en-GB" sz="1800" dirty="0"/>
              <a:t>across universities, research centres and CPI and strengthening networks between anchors.</a:t>
            </a:r>
          </a:p>
          <a:p>
            <a:r>
              <a:rPr lang="en-GB" sz="1800" dirty="0"/>
              <a:t>Businesses in the sector generate around </a:t>
            </a:r>
            <a:r>
              <a:rPr lang="en-GB" sz="1800" b="1" dirty="0"/>
              <a:t>£2bn in turnover and employ 7,500 people in high value jobs</a:t>
            </a:r>
            <a:r>
              <a:rPr lang="en-GB" sz="1800" dirty="0"/>
              <a:t>, meaning investment in HTQs can significantly enhance the foundational knowledge of the future talent pool.</a:t>
            </a:r>
          </a:p>
          <a:p>
            <a:r>
              <a:rPr lang="en-GB" sz="1800" dirty="0"/>
              <a:t>We expect to see continued strong growth of the life sciences and pharma sector, with </a:t>
            </a:r>
            <a:r>
              <a:rPr lang="en-GB" sz="1800" b="1" dirty="0"/>
              <a:t>opportunity for the North East </a:t>
            </a:r>
            <a:r>
              <a:rPr lang="en-GB" sz="1800" dirty="0"/>
              <a:t>to expand by more than the national average.</a:t>
            </a:r>
          </a:p>
          <a:p>
            <a:pPr marL="0" indent="0">
              <a:buFont typeface="Arial" panose="020B0604020202020204" pitchFamily="34" charset="0"/>
              <a:buNone/>
            </a:pPr>
            <a:endParaRPr lang="en-GB" sz="700" dirty="0"/>
          </a:p>
          <a:p>
            <a:pPr marL="0" indent="0">
              <a:buFont typeface="Arial" panose="020B0604020202020204" pitchFamily="34" charset="0"/>
              <a:buNone/>
            </a:pPr>
            <a:r>
              <a:rPr lang="en-GB" sz="1800" dirty="0"/>
              <a:t>Current HTQs on offer include;</a:t>
            </a:r>
          </a:p>
          <a:p>
            <a:pPr lvl="1">
              <a:buFont typeface="Wingdings" panose="05000000000000000000" pitchFamily="2" charset="2"/>
              <a:buChar char="Ø"/>
            </a:pPr>
            <a:r>
              <a:rPr lang="en-GB" sz="1800" dirty="0" err="1"/>
              <a:t>FdSc</a:t>
            </a:r>
            <a:r>
              <a:rPr lang="en-GB" sz="1800" dirty="0"/>
              <a:t> Health Care Practice and Intervention at New College Durham</a:t>
            </a:r>
          </a:p>
          <a:p>
            <a:pPr lvl="1">
              <a:buFont typeface="Wingdings" panose="05000000000000000000" pitchFamily="2" charset="2"/>
              <a:buChar char="Ø"/>
            </a:pPr>
            <a:r>
              <a:rPr lang="en-GB" sz="1800" dirty="0" err="1"/>
              <a:t>FdA</a:t>
            </a:r>
            <a:r>
              <a:rPr lang="en-GB" sz="1800" dirty="0"/>
              <a:t> Children and Young People at Newcastle College</a:t>
            </a:r>
          </a:p>
          <a:p>
            <a:pPr lvl="1">
              <a:buFont typeface="Wingdings" panose="05000000000000000000" pitchFamily="2" charset="2"/>
              <a:buChar char="Ø"/>
            </a:pPr>
            <a:r>
              <a:rPr lang="en-GB" sz="1800" dirty="0"/>
              <a:t>HND in Healthcare Professions' Support for England at Tyne Coast College</a:t>
            </a:r>
          </a:p>
          <a:p>
            <a:pPr marL="0" indent="0">
              <a:buFont typeface="Arial" panose="020B0604020202020204" pitchFamily="34" charset="0"/>
              <a:buNone/>
            </a:pPr>
            <a:endParaRPr lang="en-GB" sz="1800" dirty="0"/>
          </a:p>
        </p:txBody>
      </p:sp>
    </p:spTree>
    <p:extLst>
      <p:ext uri="{BB962C8B-B14F-4D97-AF65-F5344CB8AC3E}">
        <p14:creationId xmlns:p14="http://schemas.microsoft.com/office/powerpoint/2010/main" val="2455929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A5F536-9CDB-D5A5-41AD-52E5472EF335}"/>
              </a:ext>
            </a:extLst>
          </p:cNvPr>
          <p:cNvSpPr>
            <a:spLocks noGrp="1"/>
          </p:cNvSpPr>
          <p:nvPr>
            <p:ph type="body" sz="quarter" idx="10"/>
          </p:nvPr>
        </p:nvSpPr>
        <p:spPr/>
        <p:txBody>
          <a:bodyPr/>
          <a:lstStyle/>
          <a:p>
            <a:r>
              <a:rPr lang="en-GB" dirty="0"/>
              <a:t>HTQs in the Health &amp; Science sector</a:t>
            </a:r>
          </a:p>
        </p:txBody>
      </p:sp>
      <p:pic>
        <p:nvPicPr>
          <p:cNvPr id="3" name="Online Media 1" title="HTQs in the Healthcare sector">
            <a:hlinkClick r:id="" action="ppaction://media"/>
            <a:extLst>
              <a:ext uri="{FF2B5EF4-FFF2-40B4-BE49-F238E27FC236}">
                <a16:creationId xmlns:a16="http://schemas.microsoft.com/office/drawing/2014/main" id="{3C8EEDCA-72E6-88D0-665E-4B37AE7A44EA}"/>
              </a:ext>
            </a:extLst>
          </p:cNvPr>
          <p:cNvPicPr>
            <a:picLocks noRot="1" noChangeAspect="1"/>
          </p:cNvPicPr>
          <p:nvPr>
            <a:videoFile r:link="rId1"/>
          </p:nvPr>
        </p:nvPicPr>
        <p:blipFill>
          <a:blip r:embed="rId3"/>
          <a:stretch>
            <a:fillRect/>
          </a:stretch>
        </p:blipFill>
        <p:spPr>
          <a:xfrm>
            <a:off x="1984371" y="1105929"/>
            <a:ext cx="8223257" cy="4646141"/>
          </a:xfrm>
          <a:prstGeom prst="rect">
            <a:avLst/>
          </a:prstGeom>
          <a:noFill/>
        </p:spPr>
      </p:pic>
    </p:spTree>
    <p:extLst>
      <p:ext uri="{BB962C8B-B14F-4D97-AF65-F5344CB8AC3E}">
        <p14:creationId xmlns:p14="http://schemas.microsoft.com/office/powerpoint/2010/main" val="1453202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E13D2-A381-9302-22DC-24B060C8114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4D2A0D7-22C5-66D7-74DF-B8E7A9930C45}"/>
              </a:ext>
            </a:extLst>
          </p:cNvPr>
          <p:cNvSpPr>
            <a:spLocks noGrp="1"/>
          </p:cNvSpPr>
          <p:nvPr>
            <p:ph type="body" sz="quarter" idx="10"/>
          </p:nvPr>
        </p:nvSpPr>
        <p:spPr/>
        <p:txBody>
          <a:bodyPr/>
          <a:lstStyle/>
          <a:p>
            <a:r>
              <a:rPr lang="en-GB" dirty="0"/>
              <a:t>Engineering &amp; Manufacturing</a:t>
            </a:r>
          </a:p>
        </p:txBody>
      </p:sp>
      <p:pic>
        <p:nvPicPr>
          <p:cNvPr id="5" name="Picture 4">
            <a:extLst>
              <a:ext uri="{FF2B5EF4-FFF2-40B4-BE49-F238E27FC236}">
                <a16:creationId xmlns:a16="http://schemas.microsoft.com/office/drawing/2014/main" id="{04ACFB5F-1481-5C38-9C25-2BBF6AF0150F}"/>
              </a:ext>
            </a:extLst>
          </p:cNvPr>
          <p:cNvPicPr>
            <a:picLocks noChangeAspect="1"/>
          </p:cNvPicPr>
          <p:nvPr/>
        </p:nvPicPr>
        <p:blipFill>
          <a:blip r:embed="rId3"/>
          <a:stretch>
            <a:fillRect/>
          </a:stretch>
        </p:blipFill>
        <p:spPr>
          <a:xfrm>
            <a:off x="8449519" y="1766538"/>
            <a:ext cx="3320351" cy="3324924"/>
          </a:xfrm>
          <a:prstGeom prst="rect">
            <a:avLst/>
          </a:prstGeom>
        </p:spPr>
      </p:pic>
      <p:sp>
        <p:nvSpPr>
          <p:cNvPr id="7" name="Content Placeholder 2">
            <a:extLst>
              <a:ext uri="{FF2B5EF4-FFF2-40B4-BE49-F238E27FC236}">
                <a16:creationId xmlns:a16="http://schemas.microsoft.com/office/drawing/2014/main" id="{60787222-C987-0D3A-F6D4-A109E0F1256C}"/>
              </a:ext>
            </a:extLst>
          </p:cNvPr>
          <p:cNvSpPr txBox="1">
            <a:spLocks/>
          </p:cNvSpPr>
          <p:nvPr/>
        </p:nvSpPr>
        <p:spPr>
          <a:xfrm>
            <a:off x="590563" y="1272754"/>
            <a:ext cx="7650612" cy="43124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Established expertise with 3,900 businesses in advanced manufacturing, </a:t>
            </a:r>
            <a:r>
              <a:rPr lang="en-GB" sz="1800" b="1" dirty="0"/>
              <a:t>employing 67,000 people</a:t>
            </a:r>
            <a:r>
              <a:rPr lang="en-GB" sz="1800" dirty="0"/>
              <a:t>.</a:t>
            </a:r>
          </a:p>
          <a:p>
            <a:r>
              <a:rPr lang="en-GB" sz="1800" b="1" dirty="0"/>
              <a:t>Growing specialisation </a:t>
            </a:r>
            <a:r>
              <a:rPr lang="en-GB" sz="1800" dirty="0"/>
              <a:t>in battery technologies and EVs, offshore renewables, subsea technologies, and robotics.</a:t>
            </a:r>
          </a:p>
          <a:p>
            <a:r>
              <a:rPr lang="en-GB" sz="1800" dirty="0"/>
              <a:t>Implementation and expansion of MADE North East, the new facility led by Nissan, which will </a:t>
            </a:r>
            <a:r>
              <a:rPr lang="en-GB" sz="1800" b="1" dirty="0"/>
              <a:t>develop the skills pipeline </a:t>
            </a:r>
            <a:r>
              <a:rPr lang="en-GB" sz="1800" dirty="0"/>
              <a:t>and support innovation for the automotive and battery manufacturing sectors.</a:t>
            </a:r>
            <a:endParaRPr lang="en-US" sz="1800" dirty="0"/>
          </a:p>
          <a:p>
            <a:r>
              <a:rPr lang="en-GB" sz="1800" dirty="0"/>
              <a:t>Opportunity for more than </a:t>
            </a:r>
            <a:r>
              <a:rPr lang="en-GB" sz="1800" b="1" dirty="0"/>
              <a:t>2000 more jobs</a:t>
            </a:r>
            <a:r>
              <a:rPr lang="en-GB" sz="1800" dirty="0"/>
              <a:t>.</a:t>
            </a:r>
          </a:p>
          <a:p>
            <a:pPr marL="0" indent="0">
              <a:buFont typeface="Arial" panose="020B0604020202020204" pitchFamily="34" charset="0"/>
              <a:buNone/>
            </a:pPr>
            <a:endParaRPr lang="en-GB" sz="1800" dirty="0"/>
          </a:p>
          <a:p>
            <a:pPr marL="0" indent="0">
              <a:buFont typeface="Arial" panose="020B0604020202020204" pitchFamily="34" charset="0"/>
              <a:buNone/>
            </a:pPr>
            <a:r>
              <a:rPr lang="en-GB" sz="1800" dirty="0"/>
              <a:t>Current HTQs available are;</a:t>
            </a:r>
          </a:p>
          <a:p>
            <a:pPr lvl="1">
              <a:buFont typeface="Wingdings" panose="05000000000000000000" pitchFamily="2" charset="2"/>
              <a:buChar char="Ø"/>
            </a:pPr>
            <a:r>
              <a:rPr lang="en-GB" sz="1800" dirty="0"/>
              <a:t>HNC in Manufacturing Engineering for England at Gateshead College</a:t>
            </a:r>
          </a:p>
          <a:p>
            <a:pPr lvl="1">
              <a:buFont typeface="Wingdings" panose="05000000000000000000" pitchFamily="2" charset="2"/>
              <a:buChar char="Ø"/>
            </a:pPr>
            <a:r>
              <a:rPr lang="en-GB" sz="1800" dirty="0"/>
              <a:t>HNC Mechatronics for England at New College Durham</a:t>
            </a:r>
          </a:p>
          <a:p>
            <a:pPr lvl="1">
              <a:buFont typeface="Wingdings" panose="05000000000000000000" pitchFamily="2" charset="2"/>
              <a:buChar char="Ø"/>
            </a:pPr>
            <a:r>
              <a:rPr lang="en-GB" sz="1800" dirty="0"/>
              <a:t>HNC Architectural Technology for England at New College Durham</a:t>
            </a:r>
          </a:p>
        </p:txBody>
      </p:sp>
    </p:spTree>
    <p:extLst>
      <p:ext uri="{BB962C8B-B14F-4D97-AF65-F5344CB8AC3E}">
        <p14:creationId xmlns:p14="http://schemas.microsoft.com/office/powerpoint/2010/main" val="2618251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A5F536-9CDB-D5A5-41AD-52E5472EF335}"/>
              </a:ext>
            </a:extLst>
          </p:cNvPr>
          <p:cNvSpPr>
            <a:spLocks noGrp="1"/>
          </p:cNvSpPr>
          <p:nvPr>
            <p:ph type="body" sz="quarter" idx="10"/>
          </p:nvPr>
        </p:nvSpPr>
        <p:spPr/>
        <p:txBody>
          <a:bodyPr/>
          <a:lstStyle/>
          <a:p>
            <a:r>
              <a:rPr lang="en-GB" dirty="0"/>
              <a:t>HTQs in Engineering &amp; Manufacturing</a:t>
            </a:r>
          </a:p>
        </p:txBody>
      </p:sp>
      <p:pic>
        <p:nvPicPr>
          <p:cNvPr id="4" name="Online Media 1" title="Engineering Manufacturing Technician | Make, build and fix things after leaving school">
            <a:hlinkClick r:id="" action="ppaction://media"/>
            <a:extLst>
              <a:ext uri="{FF2B5EF4-FFF2-40B4-BE49-F238E27FC236}">
                <a16:creationId xmlns:a16="http://schemas.microsoft.com/office/drawing/2014/main" id="{F3576D6C-2E87-5546-0CAD-B7E735C392A4}"/>
              </a:ext>
            </a:extLst>
          </p:cNvPr>
          <p:cNvPicPr>
            <a:picLocks noRot="1" noChangeAspect="1"/>
          </p:cNvPicPr>
          <p:nvPr>
            <a:videoFile r:link="rId1"/>
          </p:nvPr>
        </p:nvPicPr>
        <p:blipFill>
          <a:blip r:embed="rId3"/>
          <a:stretch>
            <a:fillRect/>
          </a:stretch>
        </p:blipFill>
        <p:spPr>
          <a:xfrm>
            <a:off x="1953742" y="1088624"/>
            <a:ext cx="8284515" cy="4680751"/>
          </a:xfrm>
          <a:prstGeom prst="rect">
            <a:avLst/>
          </a:prstGeom>
          <a:noFill/>
        </p:spPr>
      </p:pic>
    </p:spTree>
    <p:extLst>
      <p:ext uri="{BB962C8B-B14F-4D97-AF65-F5344CB8AC3E}">
        <p14:creationId xmlns:p14="http://schemas.microsoft.com/office/powerpoint/2010/main" val="361894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A1C19-B6E2-B778-99AC-1407765BF2E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7C9E92C-8CC3-096A-AAA7-9192A3F7AD87}"/>
              </a:ext>
            </a:extLst>
          </p:cNvPr>
          <p:cNvSpPr>
            <a:spLocks noGrp="1"/>
          </p:cNvSpPr>
          <p:nvPr>
            <p:ph type="body" sz="quarter" idx="10"/>
          </p:nvPr>
        </p:nvSpPr>
        <p:spPr/>
        <p:txBody>
          <a:bodyPr/>
          <a:lstStyle/>
          <a:p>
            <a:r>
              <a:rPr lang="en-GB" dirty="0"/>
              <a:t>Support available and useful resources</a:t>
            </a:r>
          </a:p>
        </p:txBody>
      </p:sp>
      <p:sp>
        <p:nvSpPr>
          <p:cNvPr id="3" name="Content Placeholder 3">
            <a:extLst>
              <a:ext uri="{FF2B5EF4-FFF2-40B4-BE49-F238E27FC236}">
                <a16:creationId xmlns:a16="http://schemas.microsoft.com/office/drawing/2014/main" id="{18E41390-966A-9AE7-074D-17F0B0697BDA}"/>
              </a:ext>
            </a:extLst>
          </p:cNvPr>
          <p:cNvSpPr txBox="1">
            <a:spLocks/>
          </p:cNvSpPr>
          <p:nvPr/>
        </p:nvSpPr>
        <p:spPr>
          <a:xfrm>
            <a:off x="590563" y="1556453"/>
            <a:ext cx="11206749" cy="46306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hlinkClick r:id="rId3"/>
              </a:rPr>
              <a:t>Find training and employment schemes for your business - Higher Technical Qualifications (HTQs)</a:t>
            </a:r>
            <a:endParaRPr lang="en-GB" sz="2400"/>
          </a:p>
          <a:p>
            <a:r>
              <a:rPr lang="en-GB" sz="2400">
                <a:hlinkClick r:id="rId4"/>
              </a:rPr>
              <a:t>Occupational Maps: Skills England</a:t>
            </a:r>
            <a:endParaRPr lang="en-GB" sz="2400"/>
          </a:p>
          <a:p>
            <a:r>
              <a:rPr lang="en-GB" sz="2400">
                <a:hlinkClick r:id="rId5"/>
              </a:rPr>
              <a:t>Higher Technical Qualifications - North East Ambition</a:t>
            </a:r>
            <a:endParaRPr lang="en-GB" sz="2400"/>
          </a:p>
          <a:p>
            <a:r>
              <a:rPr lang="en-GB" sz="2400">
                <a:hlinkClick r:id="rId6"/>
              </a:rPr>
              <a:t>Higher Technical Qualifications Webinars - Amazing Apprenticeships</a:t>
            </a:r>
            <a:r>
              <a:rPr lang="en-GB" sz="2400"/>
              <a:t> - A series of informative webinars, designed to support employers and educators.</a:t>
            </a:r>
          </a:p>
          <a:p>
            <a:r>
              <a:rPr lang="en-GB" sz="2400">
                <a:hlinkClick r:id="rId7"/>
              </a:rPr>
              <a:t>SHINE North East</a:t>
            </a:r>
            <a:endParaRPr lang="en-GB" sz="2400"/>
          </a:p>
          <a:p>
            <a:r>
              <a:rPr lang="en-GB" sz="2400">
                <a:hlinkClick r:id="rId8"/>
              </a:rPr>
              <a:t>Developing an occupational standard - GOV.UK</a:t>
            </a:r>
            <a:endParaRPr lang="en-GB" sz="3600" dirty="0"/>
          </a:p>
        </p:txBody>
      </p:sp>
    </p:spTree>
    <p:extLst>
      <p:ext uri="{BB962C8B-B14F-4D97-AF65-F5344CB8AC3E}">
        <p14:creationId xmlns:p14="http://schemas.microsoft.com/office/powerpoint/2010/main" val="3033364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5D67CF-39F1-D37F-0BF8-6767D8E63983}"/>
              </a:ext>
            </a:extLst>
          </p:cNvPr>
          <p:cNvSpPr>
            <a:spLocks noGrp="1"/>
          </p:cNvSpPr>
          <p:nvPr>
            <p:ph type="body" sz="quarter" idx="10"/>
          </p:nvPr>
        </p:nvSpPr>
        <p:spPr/>
        <p:txBody>
          <a:bodyPr/>
          <a:lstStyle/>
          <a:p>
            <a:r>
              <a:rPr lang="en-GB" sz="4000" b="1" dirty="0">
                <a:solidFill>
                  <a:srgbClr val="E4003B"/>
                </a:solidFill>
                <a:latin typeface="+mj-lt"/>
              </a:rPr>
              <a:t>Any questions?</a:t>
            </a:r>
          </a:p>
        </p:txBody>
      </p:sp>
    </p:spTree>
    <p:extLst>
      <p:ext uri="{BB962C8B-B14F-4D97-AF65-F5344CB8AC3E}">
        <p14:creationId xmlns:p14="http://schemas.microsoft.com/office/powerpoint/2010/main" val="2718701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2979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41DF94-2B94-6A2F-3D21-0D7678E52D24}"/>
              </a:ext>
            </a:extLst>
          </p:cNvPr>
          <p:cNvSpPr>
            <a:spLocks noGrp="1"/>
          </p:cNvSpPr>
          <p:nvPr>
            <p:ph type="body" sz="quarter" idx="10"/>
          </p:nvPr>
        </p:nvSpPr>
        <p:spPr/>
        <p:txBody>
          <a:bodyPr/>
          <a:lstStyle/>
          <a:p>
            <a:r>
              <a:rPr lang="en-GB" dirty="0"/>
              <a:t>What are HTQs?</a:t>
            </a:r>
          </a:p>
        </p:txBody>
      </p:sp>
      <p:pic>
        <p:nvPicPr>
          <p:cNvPr id="6" name="Picture Placeholder 5">
            <a:extLst>
              <a:ext uri="{FF2B5EF4-FFF2-40B4-BE49-F238E27FC236}">
                <a16:creationId xmlns:a16="http://schemas.microsoft.com/office/drawing/2014/main" id="{B60381E0-D240-4705-FF0D-CCB7599A6D22}"/>
              </a:ext>
            </a:extLst>
          </p:cNvPr>
          <p:cNvPicPr>
            <a:picLocks noGrp="1" noChangeAspect="1"/>
          </p:cNvPicPr>
          <p:nvPr>
            <p:ph type="pic" sz="quarter" idx="12"/>
          </p:nvPr>
        </p:nvPicPr>
        <p:blipFill>
          <a:blip r:embed="rId3"/>
          <a:srcRect l="18441" r="18441"/>
          <a:stretch/>
        </p:blipFill>
        <p:spPr>
          <a:prstGeom prst="rect">
            <a:avLst/>
          </a:prstGeom>
        </p:spPr>
      </p:pic>
      <p:sp>
        <p:nvSpPr>
          <p:cNvPr id="4" name="Text Placeholder 3">
            <a:extLst>
              <a:ext uri="{FF2B5EF4-FFF2-40B4-BE49-F238E27FC236}">
                <a16:creationId xmlns:a16="http://schemas.microsoft.com/office/drawing/2014/main" id="{3AA18213-5CE7-2594-15FD-503A001C7329}"/>
              </a:ext>
            </a:extLst>
          </p:cNvPr>
          <p:cNvSpPr>
            <a:spLocks noGrp="1"/>
          </p:cNvSpPr>
          <p:nvPr>
            <p:ph type="body" sz="quarter" idx="11"/>
          </p:nvPr>
        </p:nvSpPr>
        <p:spPr>
          <a:xfrm>
            <a:off x="590563" y="1395414"/>
            <a:ext cx="6633518" cy="4443411"/>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Higher Technical Qualifications (HTQs) offer a high-quality route for potential employees to develop the knowledge, skills and behaviours required for roles in demand from employers.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HTQs are a quality mark. They have been approved against employer standards.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Approved by Skills England, these qualifications are aimed at both college and school leavers or those retraining and upskilling.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HTQs are based on the same employer developed occupational standards as apprenticeships but don’t require employment as an apprentice.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Key features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 high-quality alternative to other routes, such as apprenticeships, traineeships or degrees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Skills England-approved qualifications</a:t>
            </a:r>
          </a:p>
          <a:p>
            <a:endParaRPr lang="en-GB" dirty="0"/>
          </a:p>
        </p:txBody>
      </p:sp>
    </p:spTree>
    <p:extLst>
      <p:ext uri="{BB962C8B-B14F-4D97-AF65-F5344CB8AC3E}">
        <p14:creationId xmlns:p14="http://schemas.microsoft.com/office/powerpoint/2010/main" val="3186187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A5F536-9CDB-D5A5-41AD-52E5472EF335}"/>
              </a:ext>
            </a:extLst>
          </p:cNvPr>
          <p:cNvSpPr>
            <a:spLocks noGrp="1"/>
          </p:cNvSpPr>
          <p:nvPr>
            <p:ph type="body" sz="quarter" idx="10"/>
          </p:nvPr>
        </p:nvSpPr>
        <p:spPr/>
        <p:txBody>
          <a:bodyPr/>
          <a:lstStyle/>
          <a:p>
            <a:r>
              <a:rPr lang="en-GB" dirty="0"/>
              <a:t>Helping business to build talent pipeline</a:t>
            </a:r>
          </a:p>
        </p:txBody>
      </p:sp>
      <p:pic>
        <p:nvPicPr>
          <p:cNvPr id="4" name="Online Media 4" title="HTQs help business to build their talent pipeline">
            <a:hlinkClick r:id="" action="ppaction://media"/>
            <a:extLst>
              <a:ext uri="{FF2B5EF4-FFF2-40B4-BE49-F238E27FC236}">
                <a16:creationId xmlns:a16="http://schemas.microsoft.com/office/drawing/2014/main" id="{C0A99097-76E2-15CE-16C7-374631ED2841}"/>
              </a:ext>
            </a:extLst>
          </p:cNvPr>
          <p:cNvPicPr>
            <a:picLocks noRot="1" noChangeAspect="1"/>
          </p:cNvPicPr>
          <p:nvPr>
            <a:videoFile r:link="rId1"/>
          </p:nvPr>
        </p:nvPicPr>
        <p:blipFill>
          <a:blip r:embed="rId3"/>
          <a:stretch>
            <a:fillRect/>
          </a:stretch>
        </p:blipFill>
        <p:spPr>
          <a:xfrm>
            <a:off x="1930772" y="1075646"/>
            <a:ext cx="8330455" cy="4706708"/>
          </a:xfrm>
          <a:prstGeom prst="rect">
            <a:avLst/>
          </a:prstGeom>
          <a:noFill/>
        </p:spPr>
      </p:pic>
    </p:spTree>
    <p:extLst>
      <p:ext uri="{BB962C8B-B14F-4D97-AF65-F5344CB8AC3E}">
        <p14:creationId xmlns:p14="http://schemas.microsoft.com/office/powerpoint/2010/main" val="3593792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job&#10;&#10;Description automatically generated with medium confidence">
            <a:extLst>
              <a:ext uri="{FF2B5EF4-FFF2-40B4-BE49-F238E27FC236}">
                <a16:creationId xmlns:a16="http://schemas.microsoft.com/office/drawing/2014/main" id="{A2C3C64F-1B93-6CEB-A8C3-3530DB05F21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762" y="429"/>
            <a:ext cx="12190476" cy="6857143"/>
          </a:xfrm>
          <a:prstGeom prst="rect">
            <a:avLst/>
          </a:prstGeom>
        </p:spPr>
      </p:pic>
    </p:spTree>
    <p:extLst>
      <p:ext uri="{BB962C8B-B14F-4D97-AF65-F5344CB8AC3E}">
        <p14:creationId xmlns:p14="http://schemas.microsoft.com/office/powerpoint/2010/main" val="443237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21B7A-FC2B-4EFF-56E9-574A4A6D9F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59F7902-7661-95F8-382D-381D705C784E}"/>
              </a:ext>
            </a:extLst>
          </p:cNvPr>
          <p:cNvSpPr>
            <a:spLocks noGrp="1"/>
          </p:cNvSpPr>
          <p:nvPr>
            <p:ph type="body" sz="quarter" idx="10"/>
          </p:nvPr>
        </p:nvSpPr>
        <p:spPr/>
        <p:txBody>
          <a:bodyPr/>
          <a:lstStyle/>
          <a:p>
            <a:r>
              <a:rPr lang="en-GB" dirty="0"/>
              <a:t>Benefits of HTQ’s </a:t>
            </a:r>
          </a:p>
        </p:txBody>
      </p:sp>
      <p:sp>
        <p:nvSpPr>
          <p:cNvPr id="4" name="Text Placeholder 3">
            <a:extLst>
              <a:ext uri="{FF2B5EF4-FFF2-40B4-BE49-F238E27FC236}">
                <a16:creationId xmlns:a16="http://schemas.microsoft.com/office/drawing/2014/main" id="{53C2731F-7808-3486-4BE5-46B7629A3E37}"/>
              </a:ext>
            </a:extLst>
          </p:cNvPr>
          <p:cNvSpPr>
            <a:spLocks noGrp="1"/>
          </p:cNvSpPr>
          <p:nvPr>
            <p:ph type="body" sz="quarter" idx="11"/>
          </p:nvPr>
        </p:nvSpPr>
        <p:spPr>
          <a:xfrm>
            <a:off x="590563" y="1395414"/>
            <a:ext cx="6633518" cy="4443411"/>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You can offer a HTQ to your existing employees or hire skilled individuals that already have HTQs.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This can:</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support your employees to retrain, improve their existing skills and learn new skills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create an environment that promotes learning and development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make your business more competitive and address skills shortages</a:t>
            </a:r>
          </a:p>
          <a:p>
            <a:endParaRPr lang="en-GB" dirty="0"/>
          </a:p>
        </p:txBody>
      </p:sp>
      <p:pic>
        <p:nvPicPr>
          <p:cNvPr id="8" name="Picture Placeholder 7">
            <a:extLst>
              <a:ext uri="{FF2B5EF4-FFF2-40B4-BE49-F238E27FC236}">
                <a16:creationId xmlns:a16="http://schemas.microsoft.com/office/drawing/2014/main" id="{9F8128B2-E3BB-42D6-52B3-E9C7E88C3FE4}"/>
              </a:ext>
            </a:extLst>
          </p:cNvPr>
          <p:cNvPicPr>
            <a:picLocks noGrp="1" noChangeAspect="1"/>
          </p:cNvPicPr>
          <p:nvPr>
            <p:ph type="pic" sz="quarter" idx="12"/>
          </p:nvPr>
        </p:nvPicPr>
        <p:blipFill>
          <a:blip r:embed="rId3"/>
          <a:srcRect l="2681" r="2681"/>
          <a:stretch/>
        </p:blipFill>
        <p:spPr>
          <a:prstGeom prst="rect">
            <a:avLst/>
          </a:prstGeom>
        </p:spPr>
      </p:pic>
    </p:spTree>
    <p:extLst>
      <p:ext uri="{BB962C8B-B14F-4D97-AF65-F5344CB8AC3E}">
        <p14:creationId xmlns:p14="http://schemas.microsoft.com/office/powerpoint/2010/main" val="66302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A5F536-9CDB-D5A5-41AD-52E5472EF335}"/>
              </a:ext>
            </a:extLst>
          </p:cNvPr>
          <p:cNvSpPr>
            <a:spLocks noGrp="1"/>
          </p:cNvSpPr>
          <p:nvPr>
            <p:ph type="body" sz="quarter" idx="10"/>
          </p:nvPr>
        </p:nvSpPr>
        <p:spPr/>
        <p:txBody>
          <a:bodyPr/>
          <a:lstStyle/>
          <a:p>
            <a:r>
              <a:rPr lang="en-GB" dirty="0"/>
              <a:t>Benefits of HTQ’s for Employers </a:t>
            </a:r>
          </a:p>
        </p:txBody>
      </p:sp>
      <p:pic>
        <p:nvPicPr>
          <p:cNvPr id="3" name="Online Media 5" title="HTQs provide the skills employers need">
            <a:hlinkClick r:id="" action="ppaction://media"/>
            <a:extLst>
              <a:ext uri="{FF2B5EF4-FFF2-40B4-BE49-F238E27FC236}">
                <a16:creationId xmlns:a16="http://schemas.microsoft.com/office/drawing/2014/main" id="{56D46107-6A10-5F4E-F32C-A5D4F735CA2E}"/>
              </a:ext>
            </a:extLst>
          </p:cNvPr>
          <p:cNvPicPr>
            <a:picLocks noRot="1" noChangeAspect="1"/>
          </p:cNvPicPr>
          <p:nvPr>
            <a:videoFile r:link="rId1"/>
          </p:nvPr>
        </p:nvPicPr>
        <p:blipFill>
          <a:blip r:embed="rId3"/>
          <a:stretch>
            <a:fillRect/>
          </a:stretch>
        </p:blipFill>
        <p:spPr>
          <a:xfrm>
            <a:off x="2019125" y="1125565"/>
            <a:ext cx="8153750" cy="4606870"/>
          </a:xfrm>
          <a:prstGeom prst="rect">
            <a:avLst/>
          </a:prstGeom>
          <a:noFill/>
        </p:spPr>
      </p:pic>
    </p:spTree>
    <p:extLst>
      <p:ext uri="{BB962C8B-B14F-4D97-AF65-F5344CB8AC3E}">
        <p14:creationId xmlns:p14="http://schemas.microsoft.com/office/powerpoint/2010/main" val="22056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43C4F-A059-50F5-EB0D-0CB6C5A3F0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8CFD839-1FCC-4C5B-EC8F-D6D4A5DEFB01}"/>
              </a:ext>
            </a:extLst>
          </p:cNvPr>
          <p:cNvSpPr>
            <a:spLocks noGrp="1"/>
          </p:cNvSpPr>
          <p:nvPr>
            <p:ph type="body" sz="quarter" idx="10"/>
          </p:nvPr>
        </p:nvSpPr>
        <p:spPr/>
        <p:txBody>
          <a:bodyPr/>
          <a:lstStyle/>
          <a:p>
            <a:r>
              <a:rPr lang="en-GB" dirty="0"/>
              <a:t>Cost and Commitment </a:t>
            </a:r>
          </a:p>
        </p:txBody>
      </p:sp>
      <p:sp>
        <p:nvSpPr>
          <p:cNvPr id="4" name="Text Placeholder 3">
            <a:extLst>
              <a:ext uri="{FF2B5EF4-FFF2-40B4-BE49-F238E27FC236}">
                <a16:creationId xmlns:a16="http://schemas.microsoft.com/office/drawing/2014/main" id="{3D659A8E-F6D5-3700-E746-AFC7AA96CF5D}"/>
              </a:ext>
            </a:extLst>
          </p:cNvPr>
          <p:cNvSpPr>
            <a:spLocks noGrp="1"/>
          </p:cNvSpPr>
          <p:nvPr>
            <p:ph type="body" sz="quarter" idx="11"/>
          </p:nvPr>
        </p:nvSpPr>
        <p:spPr>
          <a:xfrm>
            <a:off x="590563" y="1290641"/>
            <a:ext cx="7118176" cy="4443411"/>
          </a:xfrm>
        </p:spPr>
        <p:txBody>
          <a:bodyPr/>
          <a:lstStyle/>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Should you be looking to utilise HTQs to upskill your current workforce you may want to consider the cost to the business.</a:t>
            </a:r>
          </a:p>
          <a:p>
            <a:pPr marR="0" lvl="0" indent="0" algn="l" defTabSz="914400" rtl="0" eaLnBrk="1" fontAlgn="auto" latinLnBrk="0" hangingPunct="1">
              <a:lnSpc>
                <a:spcPct val="90000"/>
              </a:lnSpc>
              <a:spcBef>
                <a:spcPts val="0"/>
              </a:spcBef>
              <a:spcAft>
                <a:spcPts val="0"/>
              </a:spcAft>
              <a:buClrTx/>
              <a:buSzTx/>
              <a:tabLst/>
              <a:defRPr/>
            </a:pPr>
            <a:endPar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HTQ’s can be studied either;</a:t>
            </a:r>
          </a:p>
          <a:p>
            <a:pPr marL="285750" marR="0" lvl="0" indent="-285750" algn="l" defTabSz="914400" rtl="0" eaLnBrk="1" fontAlgn="auto" latinLnBrk="0" hangingPunct="1">
              <a:lnSpc>
                <a:spcPct val="90000"/>
              </a:lnSpc>
              <a:spcBef>
                <a:spcPts val="0"/>
              </a:spcBef>
              <a:spcAft>
                <a:spcPts val="0"/>
              </a:spcAft>
              <a:buClrTx/>
              <a:buSzTx/>
              <a:buFontTx/>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part time (1 day college attendance per week over 2 years) or;</a:t>
            </a:r>
          </a:p>
          <a:p>
            <a:pPr marL="285750" marR="0" lvl="0" indent="-285750" algn="l" defTabSz="914400" rtl="0" eaLnBrk="1" fontAlgn="auto" latinLnBrk="0" hangingPunct="1">
              <a:lnSpc>
                <a:spcPct val="90000"/>
              </a:lnSpc>
              <a:spcBef>
                <a:spcPts val="0"/>
              </a:spcBef>
              <a:spcAft>
                <a:spcPts val="0"/>
              </a:spcAft>
              <a:buClrTx/>
              <a:buSzTx/>
              <a:buFontTx/>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full time (2 days college attendance per week over 1 year); allowing employees to continue to work while studying.</a:t>
            </a:r>
          </a:p>
          <a:p>
            <a:pPr marR="0" lvl="0" indent="0" algn="l" defTabSz="914400" rtl="0" eaLnBrk="1" fontAlgn="auto" latinLnBrk="0" hangingPunct="1">
              <a:lnSpc>
                <a:spcPct val="90000"/>
              </a:lnSpc>
              <a:spcBef>
                <a:spcPts val="0"/>
              </a:spcBef>
              <a:spcAft>
                <a:spcPts val="0"/>
              </a:spcAft>
              <a:buClrTx/>
              <a:buSzTx/>
              <a:tabLst/>
              <a:defRPr/>
            </a:pPr>
            <a:endPar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Entry criteria varies between providers. </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Fees are likely to be £6,000 - £9,500 for a one or two-year course, however learners can also qualify for the same student finance offer as standard University study (subject to eligibility criteria).</a:t>
            </a:r>
          </a:p>
          <a:p>
            <a:pPr>
              <a:spcBef>
                <a:spcPts val="0"/>
              </a:spcBef>
            </a:pPr>
            <a:endParaRPr lang="en-GB" dirty="0"/>
          </a:p>
        </p:txBody>
      </p:sp>
      <p:pic>
        <p:nvPicPr>
          <p:cNvPr id="7" name="Picture Placeholder 6">
            <a:extLst>
              <a:ext uri="{FF2B5EF4-FFF2-40B4-BE49-F238E27FC236}">
                <a16:creationId xmlns:a16="http://schemas.microsoft.com/office/drawing/2014/main" id="{DDA7367E-8799-FD9A-22D0-7D1725520C1D}"/>
              </a:ext>
            </a:extLst>
          </p:cNvPr>
          <p:cNvPicPr>
            <a:picLocks noGrp="1" noChangeAspect="1"/>
          </p:cNvPicPr>
          <p:nvPr>
            <p:ph type="pic" sz="quarter" idx="12"/>
          </p:nvPr>
        </p:nvPicPr>
        <p:blipFill>
          <a:blip r:embed="rId3"/>
          <a:srcRect l="2681" r="2681"/>
          <a:stretch/>
        </p:blipFill>
        <p:spPr>
          <a:prstGeom prst="rect">
            <a:avLst/>
          </a:prstGeom>
        </p:spPr>
      </p:pic>
    </p:spTree>
    <p:extLst>
      <p:ext uri="{BB962C8B-B14F-4D97-AF65-F5344CB8AC3E}">
        <p14:creationId xmlns:p14="http://schemas.microsoft.com/office/powerpoint/2010/main" val="1238475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E87B1D-B10C-5D5F-EB3A-55F9E303AFBA}"/>
              </a:ext>
            </a:extLst>
          </p:cNvPr>
          <p:cNvSpPr>
            <a:spLocks noGrp="1"/>
          </p:cNvSpPr>
          <p:nvPr>
            <p:ph type="body" sz="quarter" idx="10"/>
          </p:nvPr>
        </p:nvSpPr>
        <p:spPr/>
        <p:txBody>
          <a:bodyPr/>
          <a:lstStyle/>
          <a:p>
            <a:r>
              <a:rPr lang="en-GB" dirty="0"/>
              <a:t>HTQs are available across the following sectors</a:t>
            </a:r>
          </a:p>
        </p:txBody>
      </p:sp>
      <p:pic>
        <p:nvPicPr>
          <p:cNvPr id="5" name="Picture 4">
            <a:extLst>
              <a:ext uri="{FF2B5EF4-FFF2-40B4-BE49-F238E27FC236}">
                <a16:creationId xmlns:a16="http://schemas.microsoft.com/office/drawing/2014/main" id="{826AFF2D-1395-76B3-6A73-9BB4EE66AADB}"/>
              </a:ext>
            </a:extLst>
          </p:cNvPr>
          <p:cNvPicPr>
            <a:picLocks noChangeAspect="1"/>
          </p:cNvPicPr>
          <p:nvPr/>
        </p:nvPicPr>
        <p:blipFill>
          <a:blip r:embed="rId2"/>
          <a:stretch>
            <a:fillRect/>
          </a:stretch>
        </p:blipFill>
        <p:spPr>
          <a:xfrm>
            <a:off x="420132" y="1215829"/>
            <a:ext cx="11351736" cy="4773582"/>
          </a:xfrm>
          <a:prstGeom prst="rect">
            <a:avLst/>
          </a:prstGeom>
        </p:spPr>
      </p:pic>
    </p:spTree>
    <p:extLst>
      <p:ext uri="{BB962C8B-B14F-4D97-AF65-F5344CB8AC3E}">
        <p14:creationId xmlns:p14="http://schemas.microsoft.com/office/powerpoint/2010/main" val="52712270"/>
      </p:ext>
    </p:extLst>
  </p:cSld>
  <p:clrMapOvr>
    <a:masterClrMapping/>
  </p:clrMapOvr>
</p:sld>
</file>

<file path=ppt/theme/theme1.xml><?xml version="1.0" encoding="utf-8"?>
<a:theme xmlns:a="http://schemas.openxmlformats.org/drawingml/2006/main" name="office theme">
  <a:themeElements>
    <a:clrScheme name="North East MSA">
      <a:dk1>
        <a:sysClr val="windowText" lastClr="000000"/>
      </a:dk1>
      <a:lt1>
        <a:sysClr val="window" lastClr="FFFFFF"/>
      </a:lt1>
      <a:dk2>
        <a:srgbClr val="0E2841"/>
      </a:dk2>
      <a:lt2>
        <a:srgbClr val="E8E8E8"/>
      </a:lt2>
      <a:accent1>
        <a:srgbClr val="00478A"/>
      </a:accent1>
      <a:accent2>
        <a:srgbClr val="F25C29"/>
      </a:accent2>
      <a:accent3>
        <a:srgbClr val="005837"/>
      </a:accent3>
      <a:accent4>
        <a:srgbClr val="8F3E8D"/>
      </a:accent4>
      <a:accent5>
        <a:srgbClr val="33A38C"/>
      </a:accent5>
      <a:accent6>
        <a:srgbClr val="E4003B"/>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0BDC7D8F399C14EA98603395F3E73BC" ma:contentTypeVersion="3" ma:contentTypeDescription="Create a new document." ma:contentTypeScope="" ma:versionID="64a6243186c107a84ef7687c0e5876bf">
  <xsd:schema xmlns:xsd="http://www.w3.org/2001/XMLSchema" xmlns:xs="http://www.w3.org/2001/XMLSchema" xmlns:p="http://schemas.microsoft.com/office/2006/metadata/properties" xmlns:ns2="f5e5a408-bc8f-4bcc-9814-f821b365628c" targetNamespace="http://schemas.microsoft.com/office/2006/metadata/properties" ma:root="true" ma:fieldsID="e1bb8c0f17366307330d17603e4f4454" ns2:_="">
    <xsd:import namespace="f5e5a408-bc8f-4bcc-9814-f821b365628c"/>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e5a408-bc8f-4bcc-9814-f821b36562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B23CDB-A7B3-4E20-9008-A18EB1C4CAAA}">
  <ds:schemaRefs>
    <ds:schemaRef ds:uri="http://www.w3.org/XML/1998/namespace"/>
    <ds:schemaRef ds:uri="http://schemas.microsoft.com/office/2006/documentManagement/types"/>
    <ds:schemaRef ds:uri="http://purl.org/dc/terms/"/>
    <ds:schemaRef ds:uri="http://schemas.microsoft.com/office/infopath/2007/PartnerControls"/>
    <ds:schemaRef ds:uri="http://schemas.microsoft.com/office/2006/metadata/properties"/>
    <ds:schemaRef ds:uri="http://purl.org/dc/elements/1.1/"/>
    <ds:schemaRef ds:uri="e41cd1a7-3826-45f5-a937-1a4a5e9dd970"/>
    <ds:schemaRef ds:uri="http://schemas.openxmlformats.org/package/2006/metadata/core-properties"/>
    <ds:schemaRef ds:uri="3f990623-cdf7-4bcc-9c0b-47b9de366e9c"/>
    <ds:schemaRef ds:uri="http://purl.org/dc/dcmitype/"/>
  </ds:schemaRefs>
</ds:datastoreItem>
</file>

<file path=customXml/itemProps2.xml><?xml version="1.0" encoding="utf-8"?>
<ds:datastoreItem xmlns:ds="http://schemas.openxmlformats.org/officeDocument/2006/customXml" ds:itemID="{66499669-A1DC-4672-BB66-0F3281EC82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e5a408-bc8f-4bcc-9814-f821b36562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CAFD58-E9EB-4C59-9D86-5A5EF44BE8C5}">
  <ds:schemaRefs>
    <ds:schemaRef ds:uri="http://schemas.microsoft.com/sharepoint/v3/contenttype/forms"/>
  </ds:schemaRefs>
</ds:datastoreItem>
</file>

<file path=docMetadata/LabelInfo.xml><?xml version="1.0" encoding="utf-8"?>
<clbl:labelList xmlns:clbl="http://schemas.microsoft.com/office/2020/mipLabelMetadata">
  <clbl:label id="{b29fb4c0-0d04-4a9f-b462-c1294b1e1b47}" enabled="0" method="" siteId="{b29fb4c0-0d04-4a9f-b462-c1294b1e1b47}" removed="1"/>
</clbl:labelList>
</file>

<file path=docProps/app.xml><?xml version="1.0" encoding="utf-8"?>
<Properties xmlns="http://schemas.openxmlformats.org/officeDocument/2006/extended-properties" xmlns:vt="http://schemas.openxmlformats.org/officeDocument/2006/docPropsVTypes">
  <Template>office theme</Template>
  <TotalTime>36</TotalTime>
  <Words>1354</Words>
  <Application>Microsoft Office PowerPoint</Application>
  <PresentationFormat>Widescreen</PresentationFormat>
  <Paragraphs>114</Paragraphs>
  <Slides>19</Slides>
  <Notes>9</Notes>
  <HiddenSlides>0</HiddenSlides>
  <MMClips>5</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Aptos Bold</vt:lpstr>
      <vt:lpstr>Aptos Display</vt:lpstr>
      <vt:lpstr>Arial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Suzi Price-Young (North East CA)</dc:creator>
  <cp:lastModifiedBy>Alexandra Weatherstone (North East MSA)</cp:lastModifiedBy>
  <cp:revision>11</cp:revision>
  <dcterms:created xsi:type="dcterms:W3CDTF">2013-07-15T20:26:40Z</dcterms:created>
  <dcterms:modified xsi:type="dcterms:W3CDTF">2026-07-24T14:14:00Z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0x010100C0BDC7D8F399C14EA98603395F3E73BC</vt:lpwstr>
  </property>
  <property fmtid="{D5CDD505-2E9C-101B-9397-08002B2CF9AE}" pid="3" name="MediaServiceImageTags">
    <vt:lpwstr/>
  </property>
</Properties>
</file>