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sldIdLst>
    <p:sldId id="256" r:id="rId5"/>
    <p:sldId id="257" r:id="rId6"/>
    <p:sldId id="262" r:id="rId7"/>
    <p:sldId id="268" r:id="rId8"/>
    <p:sldId id="261" r:id="rId9"/>
    <p:sldId id="269" r:id="rId10"/>
    <p:sldId id="270" r:id="rId11"/>
    <p:sldId id="263" r:id="rId12"/>
    <p:sldId id="265" r:id="rId13"/>
    <p:sldId id="271" r:id="rId14"/>
    <p:sldId id="267" r:id="rId15"/>
    <p:sldId id="272" r:id="rId16"/>
    <p:sldId id="273" r:id="rId17"/>
    <p:sldId id="274" r:id="rId18"/>
    <p:sldId id="275" r:id="rId19"/>
    <p:sldId id="276" r:id="rId20"/>
    <p:sldId id="277" r:id="rId21"/>
    <p:sldId id="266" r:id="rId22"/>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00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20D7F2-3EEA-4AD2-AA00-8C2A8A829A6D}" v="19" dt="2026-07-21T16:32:14.2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Weatherstone (North East MSA)" userId="6c92c072-7078-453b-b5f7-58b617b90c28" providerId="ADAL" clId="{22C08B62-4BC4-4DF6-ACB7-04D389999177}"/>
    <pc:docChg chg="custSel addSld delSld modSld sldOrd">
      <pc:chgData name="Alexandra Weatherstone (North East MSA)" userId="6c92c072-7078-453b-b5f7-58b617b90c28" providerId="ADAL" clId="{22C08B62-4BC4-4DF6-ACB7-04D389999177}" dt="2026-07-21T16:36:48.621" v="432" actId="1076"/>
      <pc:docMkLst>
        <pc:docMk/>
      </pc:docMkLst>
      <pc:sldChg chg="addSp delSp modSp mod">
        <pc:chgData name="Alexandra Weatherstone (North East MSA)" userId="6c92c072-7078-453b-b5f7-58b617b90c28" providerId="ADAL" clId="{22C08B62-4BC4-4DF6-ACB7-04D389999177}" dt="2026-07-21T16:06:43.933" v="31" actId="1076"/>
        <pc:sldMkLst>
          <pc:docMk/>
          <pc:sldMk cId="4188552398" sldId="256"/>
        </pc:sldMkLst>
        <pc:spChg chg="mod">
          <ac:chgData name="Alexandra Weatherstone (North East MSA)" userId="6c92c072-7078-453b-b5f7-58b617b90c28" providerId="ADAL" clId="{22C08B62-4BC4-4DF6-ACB7-04D389999177}" dt="2026-07-21T16:06:43.933" v="31" actId="1076"/>
          <ac:spMkLst>
            <pc:docMk/>
            <pc:sldMk cId="4188552398" sldId="256"/>
            <ac:spMk id="2" creationId="{220839FC-B7A4-BFBD-FF61-0F22A1CE75E3}"/>
          </ac:spMkLst>
        </pc:spChg>
        <pc:spChg chg="del">
          <ac:chgData name="Alexandra Weatherstone (North East MSA)" userId="6c92c072-7078-453b-b5f7-58b617b90c28" providerId="ADAL" clId="{22C08B62-4BC4-4DF6-ACB7-04D389999177}" dt="2026-07-21T16:04:54.615" v="10" actId="478"/>
          <ac:spMkLst>
            <pc:docMk/>
            <pc:sldMk cId="4188552398" sldId="256"/>
            <ac:spMk id="3" creationId="{9653ADA9-56A7-3811-8E77-1E45680E577E}"/>
          </ac:spMkLst>
        </pc:spChg>
        <pc:spChg chg="mod">
          <ac:chgData name="Alexandra Weatherstone (North East MSA)" userId="6c92c072-7078-453b-b5f7-58b617b90c28" providerId="ADAL" clId="{22C08B62-4BC4-4DF6-ACB7-04D389999177}" dt="2026-07-21T16:06:11.539" v="25" actId="1076"/>
          <ac:spMkLst>
            <pc:docMk/>
            <pc:sldMk cId="4188552398" sldId="256"/>
            <ac:spMk id="4" creationId="{A355F4B8-93F7-581A-BE92-18C3510842BA}"/>
          </ac:spMkLst>
        </pc:spChg>
        <pc:spChg chg="del">
          <ac:chgData name="Alexandra Weatherstone (North East MSA)" userId="6c92c072-7078-453b-b5f7-58b617b90c28" providerId="ADAL" clId="{22C08B62-4BC4-4DF6-ACB7-04D389999177}" dt="2026-07-21T16:04:52.400" v="9" actId="478"/>
          <ac:spMkLst>
            <pc:docMk/>
            <pc:sldMk cId="4188552398" sldId="256"/>
            <ac:spMk id="5" creationId="{C20065CB-7845-0CB6-B2CA-37069C5605EA}"/>
          </ac:spMkLst>
        </pc:spChg>
        <pc:picChg chg="add mod">
          <ac:chgData name="Alexandra Weatherstone (North East MSA)" userId="6c92c072-7078-453b-b5f7-58b617b90c28" providerId="ADAL" clId="{22C08B62-4BC4-4DF6-ACB7-04D389999177}" dt="2026-07-21T16:06:36.994" v="30" actId="14100"/>
          <ac:picMkLst>
            <pc:docMk/>
            <pc:sldMk cId="4188552398" sldId="256"/>
            <ac:picMk id="7" creationId="{89B7EA5F-FA11-CDF0-1588-B3579CA4E79B}"/>
          </ac:picMkLst>
        </pc:picChg>
      </pc:sldChg>
      <pc:sldChg chg="delSp mod">
        <pc:chgData name="Alexandra Weatherstone (North East MSA)" userId="6c92c072-7078-453b-b5f7-58b617b90c28" providerId="ADAL" clId="{22C08B62-4BC4-4DF6-ACB7-04D389999177}" dt="2026-07-21T16:07:44.798" v="32" actId="478"/>
        <pc:sldMkLst>
          <pc:docMk/>
          <pc:sldMk cId="1482979939" sldId="257"/>
        </pc:sldMkLst>
        <pc:spChg chg="del">
          <ac:chgData name="Alexandra Weatherstone (North East MSA)" userId="6c92c072-7078-453b-b5f7-58b617b90c28" providerId="ADAL" clId="{22C08B62-4BC4-4DF6-ACB7-04D389999177}" dt="2026-07-21T16:07:44.798" v="32" actId="478"/>
          <ac:spMkLst>
            <pc:docMk/>
            <pc:sldMk cId="1482979939" sldId="257"/>
            <ac:spMk id="2" creationId="{99EFF187-43FB-6D31-9D00-E1387BBC4346}"/>
          </ac:spMkLst>
        </pc:spChg>
      </pc:sldChg>
      <pc:sldChg chg="del">
        <pc:chgData name="Alexandra Weatherstone (North East MSA)" userId="6c92c072-7078-453b-b5f7-58b617b90c28" providerId="ADAL" clId="{22C08B62-4BC4-4DF6-ACB7-04D389999177}" dt="2026-07-21T16:07:49.287" v="33" actId="2696"/>
        <pc:sldMkLst>
          <pc:docMk/>
          <pc:sldMk cId="2933022434" sldId="258"/>
        </pc:sldMkLst>
      </pc:sldChg>
      <pc:sldChg chg="del">
        <pc:chgData name="Alexandra Weatherstone (North East MSA)" userId="6c92c072-7078-453b-b5f7-58b617b90c28" providerId="ADAL" clId="{22C08B62-4BC4-4DF6-ACB7-04D389999177}" dt="2026-07-21T16:07:51.462" v="34" actId="2696"/>
        <pc:sldMkLst>
          <pc:docMk/>
          <pc:sldMk cId="1404630731" sldId="259"/>
        </pc:sldMkLst>
      </pc:sldChg>
      <pc:sldChg chg="del">
        <pc:chgData name="Alexandra Weatherstone (North East MSA)" userId="6c92c072-7078-453b-b5f7-58b617b90c28" providerId="ADAL" clId="{22C08B62-4BC4-4DF6-ACB7-04D389999177}" dt="2026-07-21T16:07:54.657" v="35" actId="2696"/>
        <pc:sldMkLst>
          <pc:docMk/>
          <pc:sldMk cId="2712877773" sldId="260"/>
        </pc:sldMkLst>
      </pc:sldChg>
      <pc:sldChg chg="addSp delSp modSp mod modNotesTx">
        <pc:chgData name="Alexandra Weatherstone (North East MSA)" userId="6c92c072-7078-453b-b5f7-58b617b90c28" providerId="ADAL" clId="{22C08B62-4BC4-4DF6-ACB7-04D389999177}" dt="2026-07-21T16:13:39.619" v="73"/>
        <pc:sldMkLst>
          <pc:docMk/>
          <pc:sldMk cId="52712270" sldId="261"/>
        </pc:sldMkLst>
        <pc:spChg chg="mod">
          <ac:chgData name="Alexandra Weatherstone (North East MSA)" userId="6c92c072-7078-453b-b5f7-58b617b90c28" providerId="ADAL" clId="{22C08B62-4BC4-4DF6-ACB7-04D389999177}" dt="2026-07-21T16:13:00.075" v="69"/>
          <ac:spMkLst>
            <pc:docMk/>
            <pc:sldMk cId="52712270" sldId="261"/>
            <ac:spMk id="2" creationId="{85E87B1D-B10C-5D5F-EB3A-55F9E303AFBA}"/>
          </ac:spMkLst>
        </pc:spChg>
        <pc:spChg chg="del">
          <ac:chgData name="Alexandra Weatherstone (North East MSA)" userId="6c92c072-7078-453b-b5f7-58b617b90c28" providerId="ADAL" clId="{22C08B62-4BC4-4DF6-ACB7-04D389999177}" dt="2026-07-21T16:13:03.894" v="70" actId="478"/>
          <ac:spMkLst>
            <pc:docMk/>
            <pc:sldMk cId="52712270" sldId="261"/>
            <ac:spMk id="3" creationId="{6AA2A63A-D1E4-0C43-F4DD-3E47438F8A4F}"/>
          </ac:spMkLst>
        </pc:spChg>
        <pc:graphicFrameChg chg="add mod">
          <ac:chgData name="Alexandra Weatherstone (North East MSA)" userId="6c92c072-7078-453b-b5f7-58b617b90c28" providerId="ADAL" clId="{22C08B62-4BC4-4DF6-ACB7-04D389999177}" dt="2026-07-21T16:13:26.050" v="72" actId="1076"/>
          <ac:graphicFrameMkLst>
            <pc:docMk/>
            <pc:sldMk cId="52712270" sldId="261"/>
            <ac:graphicFrameMk id="4" creationId="{4531B009-D43D-FCCA-3975-DA7AB67A689E}"/>
          </ac:graphicFrameMkLst>
        </pc:graphicFrameChg>
      </pc:sldChg>
      <pc:sldChg chg="addSp delSp modSp mod ord modNotesTx">
        <pc:chgData name="Alexandra Weatherstone (North East MSA)" userId="6c92c072-7078-453b-b5f7-58b617b90c28" providerId="ADAL" clId="{22C08B62-4BC4-4DF6-ACB7-04D389999177}" dt="2026-07-21T16:11:03.960" v="55" actId="20577"/>
        <pc:sldMkLst>
          <pc:docMk/>
          <pc:sldMk cId="3186187725" sldId="262"/>
        </pc:sldMkLst>
        <pc:spChg chg="mod">
          <ac:chgData name="Alexandra Weatherstone (North East MSA)" userId="6c92c072-7078-453b-b5f7-58b617b90c28" providerId="ADAL" clId="{22C08B62-4BC4-4DF6-ACB7-04D389999177}" dt="2026-07-21T16:11:03.960" v="55" actId="20577"/>
          <ac:spMkLst>
            <pc:docMk/>
            <pc:sldMk cId="3186187725" sldId="262"/>
            <ac:spMk id="2" creationId="{0E41DF94-2B94-6A2F-3D21-0D7678E52D24}"/>
          </ac:spMkLst>
        </pc:spChg>
        <pc:spChg chg="del">
          <ac:chgData name="Alexandra Weatherstone (North East MSA)" userId="6c92c072-7078-453b-b5f7-58b617b90c28" providerId="ADAL" clId="{22C08B62-4BC4-4DF6-ACB7-04D389999177}" dt="2026-07-21T16:09:05.382" v="48" actId="22"/>
          <ac:spMkLst>
            <pc:docMk/>
            <pc:sldMk cId="3186187725" sldId="262"/>
            <ac:spMk id="3" creationId="{F9487676-9B27-79E6-9A92-226007E82733}"/>
          </ac:spMkLst>
        </pc:spChg>
        <pc:spChg chg="mod">
          <ac:chgData name="Alexandra Weatherstone (North East MSA)" userId="6c92c072-7078-453b-b5f7-58b617b90c28" providerId="ADAL" clId="{22C08B62-4BC4-4DF6-ACB7-04D389999177}" dt="2026-07-21T16:08:56.148" v="47" actId="1076"/>
          <ac:spMkLst>
            <pc:docMk/>
            <pc:sldMk cId="3186187725" sldId="262"/>
            <ac:spMk id="4" creationId="{3AA18213-5CE7-2594-15FD-503A001C7329}"/>
          </ac:spMkLst>
        </pc:spChg>
        <pc:picChg chg="add mod ord">
          <ac:chgData name="Alexandra Weatherstone (North East MSA)" userId="6c92c072-7078-453b-b5f7-58b617b90c28" providerId="ADAL" clId="{22C08B62-4BC4-4DF6-ACB7-04D389999177}" dt="2026-07-21T16:09:05.382" v="48" actId="22"/>
          <ac:picMkLst>
            <pc:docMk/>
            <pc:sldMk cId="3186187725" sldId="262"/>
            <ac:picMk id="6" creationId="{5E1A5B6C-F932-C4A2-9CEC-EE62DAEEC97E}"/>
          </ac:picMkLst>
        </pc:picChg>
      </pc:sldChg>
      <pc:sldChg chg="addSp delSp modSp mod modNotesTx">
        <pc:chgData name="Alexandra Weatherstone (North East MSA)" userId="6c92c072-7078-453b-b5f7-58b617b90c28" providerId="ADAL" clId="{22C08B62-4BC4-4DF6-ACB7-04D389999177}" dt="2026-07-21T16:18:11.793" v="103"/>
        <pc:sldMkLst>
          <pc:docMk/>
          <pc:sldMk cId="4088952034" sldId="263"/>
        </pc:sldMkLst>
        <pc:spChg chg="del">
          <ac:chgData name="Alexandra Weatherstone (North East MSA)" userId="6c92c072-7078-453b-b5f7-58b617b90c28" providerId="ADAL" clId="{22C08B62-4BC4-4DF6-ACB7-04D389999177}" dt="2026-07-21T16:17:19.199" v="96" actId="478"/>
          <ac:spMkLst>
            <pc:docMk/>
            <pc:sldMk cId="4088952034" sldId="263"/>
            <ac:spMk id="2" creationId="{BAEEE24C-15E3-B48C-6C54-05C9A9B9BB8C}"/>
          </ac:spMkLst>
        </pc:spChg>
        <pc:spChg chg="del">
          <ac:chgData name="Alexandra Weatherstone (North East MSA)" userId="6c92c072-7078-453b-b5f7-58b617b90c28" providerId="ADAL" clId="{22C08B62-4BC4-4DF6-ACB7-04D389999177}" dt="2026-07-21T16:16:55.977" v="90" actId="478"/>
          <ac:spMkLst>
            <pc:docMk/>
            <pc:sldMk cId="4088952034" sldId="263"/>
            <ac:spMk id="3" creationId="{E80A0373-D87B-849A-D124-431304B0C099}"/>
          </ac:spMkLst>
        </pc:spChg>
        <pc:spChg chg="del">
          <ac:chgData name="Alexandra Weatherstone (North East MSA)" userId="6c92c072-7078-453b-b5f7-58b617b90c28" providerId="ADAL" clId="{22C08B62-4BC4-4DF6-ACB7-04D389999177}" dt="2026-07-21T16:16:58.016" v="91" actId="478"/>
          <ac:spMkLst>
            <pc:docMk/>
            <pc:sldMk cId="4088952034" sldId="263"/>
            <ac:spMk id="4" creationId="{4291946E-6A2B-AB67-A95F-03A88CBB550B}"/>
          </ac:spMkLst>
        </pc:spChg>
        <pc:spChg chg="del">
          <ac:chgData name="Alexandra Weatherstone (North East MSA)" userId="6c92c072-7078-453b-b5f7-58b617b90c28" providerId="ADAL" clId="{22C08B62-4BC4-4DF6-ACB7-04D389999177}" dt="2026-07-21T16:17:01.945" v="93" actId="478"/>
          <ac:spMkLst>
            <pc:docMk/>
            <pc:sldMk cId="4088952034" sldId="263"/>
            <ac:spMk id="5" creationId="{D54F55EE-763B-E7EE-F775-0B3BD2F8CC12}"/>
          </ac:spMkLst>
        </pc:spChg>
        <pc:spChg chg="del">
          <ac:chgData name="Alexandra Weatherstone (North East MSA)" userId="6c92c072-7078-453b-b5f7-58b617b90c28" providerId="ADAL" clId="{22C08B62-4BC4-4DF6-ACB7-04D389999177}" dt="2026-07-21T16:17:03.890" v="94" actId="478"/>
          <ac:spMkLst>
            <pc:docMk/>
            <pc:sldMk cId="4088952034" sldId="263"/>
            <ac:spMk id="6" creationId="{0DC52B07-59B3-6FAE-7D83-EE678ED7032A}"/>
          </ac:spMkLst>
        </pc:spChg>
        <pc:spChg chg="del">
          <ac:chgData name="Alexandra Weatherstone (North East MSA)" userId="6c92c072-7078-453b-b5f7-58b617b90c28" providerId="ADAL" clId="{22C08B62-4BC4-4DF6-ACB7-04D389999177}" dt="2026-07-21T16:17:00.013" v="92" actId="478"/>
          <ac:spMkLst>
            <pc:docMk/>
            <pc:sldMk cId="4088952034" sldId="263"/>
            <ac:spMk id="7" creationId="{71F42D7C-BE02-D904-7C07-21F9DA81B08A}"/>
          </ac:spMkLst>
        </pc:spChg>
        <pc:spChg chg="add mod">
          <ac:chgData name="Alexandra Weatherstone (North East MSA)" userId="6c92c072-7078-453b-b5f7-58b617b90c28" providerId="ADAL" clId="{22C08B62-4BC4-4DF6-ACB7-04D389999177}" dt="2026-07-21T16:17:53.262" v="102" actId="403"/>
          <ac:spMkLst>
            <pc:docMk/>
            <pc:sldMk cId="4088952034" sldId="263"/>
            <ac:spMk id="10" creationId="{4BD7D351-E0A0-0E75-0C9D-8FACCC5500F9}"/>
          </ac:spMkLst>
        </pc:spChg>
        <pc:picChg chg="add">
          <ac:chgData name="Alexandra Weatherstone (North East MSA)" userId="6c92c072-7078-453b-b5f7-58b617b90c28" providerId="ADAL" clId="{22C08B62-4BC4-4DF6-ACB7-04D389999177}" dt="2026-07-21T16:17:15.839" v="95" actId="22"/>
          <ac:picMkLst>
            <pc:docMk/>
            <pc:sldMk cId="4088952034" sldId="263"/>
            <ac:picMk id="9" creationId="{1D3B80A9-47BA-78DA-9510-367EAF0D5658}"/>
          </ac:picMkLst>
        </pc:picChg>
      </pc:sldChg>
      <pc:sldChg chg="del">
        <pc:chgData name="Alexandra Weatherstone (North East MSA)" userId="6c92c072-7078-453b-b5f7-58b617b90c28" providerId="ADAL" clId="{22C08B62-4BC4-4DF6-ACB7-04D389999177}" dt="2026-07-21T16:18:41.925" v="104" actId="2696"/>
        <pc:sldMkLst>
          <pc:docMk/>
          <pc:sldMk cId="1060091376" sldId="264"/>
        </pc:sldMkLst>
      </pc:sldChg>
      <pc:sldChg chg="addSp delSp modSp mod">
        <pc:chgData name="Alexandra Weatherstone (North East MSA)" userId="6c92c072-7078-453b-b5f7-58b617b90c28" providerId="ADAL" clId="{22C08B62-4BC4-4DF6-ACB7-04D389999177}" dt="2026-07-21T16:19:38.748" v="111" actId="1076"/>
        <pc:sldMkLst>
          <pc:docMk/>
          <pc:sldMk cId="3593792686" sldId="265"/>
        </pc:sldMkLst>
        <pc:spChg chg="mod">
          <ac:chgData name="Alexandra Weatherstone (North East MSA)" userId="6c92c072-7078-453b-b5f7-58b617b90c28" providerId="ADAL" clId="{22C08B62-4BC4-4DF6-ACB7-04D389999177}" dt="2026-07-21T16:18:56.201" v="105"/>
          <ac:spMkLst>
            <pc:docMk/>
            <pc:sldMk cId="3593792686" sldId="265"/>
            <ac:spMk id="2" creationId="{A6A5F536-9CDB-D5A5-41AD-52E5472EF335}"/>
          </ac:spMkLst>
        </pc:spChg>
        <pc:spChg chg="del">
          <ac:chgData name="Alexandra Weatherstone (North East MSA)" userId="6c92c072-7078-453b-b5f7-58b617b90c28" providerId="ADAL" clId="{22C08B62-4BC4-4DF6-ACB7-04D389999177}" dt="2026-07-21T16:19:15.806" v="106" actId="478"/>
          <ac:spMkLst>
            <pc:docMk/>
            <pc:sldMk cId="3593792686" sldId="265"/>
            <ac:spMk id="3" creationId="{0A332A30-9439-3336-E9CB-C9DC1DE2E763}"/>
          </ac:spMkLst>
        </pc:spChg>
        <pc:spChg chg="add mod">
          <ac:chgData name="Alexandra Weatherstone (North East MSA)" userId="6c92c072-7078-453b-b5f7-58b617b90c28" providerId="ADAL" clId="{22C08B62-4BC4-4DF6-ACB7-04D389999177}" dt="2026-07-21T16:19:38.748" v="111" actId="1076"/>
          <ac:spMkLst>
            <pc:docMk/>
            <pc:sldMk cId="3593792686" sldId="265"/>
            <ac:spMk id="5" creationId="{58D7900B-D1EB-981C-BDB3-136AD9040976}"/>
          </ac:spMkLst>
        </pc:spChg>
      </pc:sldChg>
      <pc:sldChg chg="modSp mod">
        <pc:chgData name="Alexandra Weatherstone (North East MSA)" userId="6c92c072-7078-453b-b5f7-58b617b90c28" providerId="ADAL" clId="{22C08B62-4BC4-4DF6-ACB7-04D389999177}" dt="2026-07-21T16:33:00.004" v="313" actId="403"/>
        <pc:sldMkLst>
          <pc:docMk/>
          <pc:sldMk cId="2718701719" sldId="266"/>
        </pc:sldMkLst>
        <pc:spChg chg="mod">
          <ac:chgData name="Alexandra Weatherstone (North East MSA)" userId="6c92c072-7078-453b-b5f7-58b617b90c28" providerId="ADAL" clId="{22C08B62-4BC4-4DF6-ACB7-04D389999177}" dt="2026-07-21T16:33:00.004" v="313" actId="403"/>
          <ac:spMkLst>
            <pc:docMk/>
            <pc:sldMk cId="2718701719" sldId="266"/>
            <ac:spMk id="2" creationId="{A75D67CF-39F1-D37F-0BF8-6767D8E63983}"/>
          </ac:spMkLst>
        </pc:spChg>
      </pc:sldChg>
      <pc:sldChg chg="addSp modSp mod ord modAnim">
        <pc:chgData name="Alexandra Weatherstone (North East MSA)" userId="6c92c072-7078-453b-b5f7-58b617b90c28" providerId="ADAL" clId="{22C08B62-4BC4-4DF6-ACB7-04D389999177}" dt="2026-07-21T16:23:23.847" v="151"/>
        <pc:sldMkLst>
          <pc:docMk/>
          <pc:sldMk cId="627554408" sldId="267"/>
        </pc:sldMkLst>
        <pc:picChg chg="add mod">
          <ac:chgData name="Alexandra Weatherstone (North East MSA)" userId="6c92c072-7078-453b-b5f7-58b617b90c28" providerId="ADAL" clId="{22C08B62-4BC4-4DF6-ACB7-04D389999177}" dt="2026-07-21T16:22:59.397" v="148" actId="1076"/>
          <ac:picMkLst>
            <pc:docMk/>
            <pc:sldMk cId="627554408" sldId="267"/>
            <ac:picMk id="2" creationId="{2B08E9CB-B352-8C5A-23B5-44D99CD707E2}"/>
          </ac:picMkLst>
        </pc:picChg>
      </pc:sldChg>
      <pc:sldChg chg="addSp delSp modSp add mod modNotesTx">
        <pc:chgData name="Alexandra Weatherstone (North East MSA)" userId="6c92c072-7078-453b-b5f7-58b617b90c28" providerId="ADAL" clId="{22C08B62-4BC4-4DF6-ACB7-04D389999177}" dt="2026-07-21T16:12:32.959" v="68" actId="1076"/>
        <pc:sldMkLst>
          <pc:docMk/>
          <pc:sldMk cId="2594971323" sldId="268"/>
        </pc:sldMkLst>
        <pc:spChg chg="mod">
          <ac:chgData name="Alexandra Weatherstone (North East MSA)" userId="6c92c072-7078-453b-b5f7-58b617b90c28" providerId="ADAL" clId="{22C08B62-4BC4-4DF6-ACB7-04D389999177}" dt="2026-07-21T16:11:00.137" v="54" actId="20577"/>
          <ac:spMkLst>
            <pc:docMk/>
            <pc:sldMk cId="2594971323" sldId="268"/>
            <ac:spMk id="2" creationId="{67F5FD85-3E7E-6F3C-A7E7-606ED49AADC2}"/>
          </ac:spMkLst>
        </pc:spChg>
        <pc:spChg chg="del">
          <ac:chgData name="Alexandra Weatherstone (North East MSA)" userId="6c92c072-7078-453b-b5f7-58b617b90c28" providerId="ADAL" clId="{22C08B62-4BC4-4DF6-ACB7-04D389999177}" dt="2026-07-21T16:12:11.832" v="63" actId="478"/>
          <ac:spMkLst>
            <pc:docMk/>
            <pc:sldMk cId="2594971323" sldId="268"/>
            <ac:spMk id="4" creationId="{9AAB3B75-8BEA-E5AA-E8EC-C671AECE8F37}"/>
          </ac:spMkLst>
        </pc:spChg>
        <pc:spChg chg="add del mod">
          <ac:chgData name="Alexandra Weatherstone (North East MSA)" userId="6c92c072-7078-453b-b5f7-58b617b90c28" providerId="ADAL" clId="{22C08B62-4BC4-4DF6-ACB7-04D389999177}" dt="2026-07-21T16:11:16.527" v="56" actId="22"/>
          <ac:spMkLst>
            <pc:docMk/>
            <pc:sldMk cId="2594971323" sldId="268"/>
            <ac:spMk id="5" creationId="{2EC05299-4759-6C0D-FBB1-E49CA2D6E2A8}"/>
          </ac:spMkLst>
        </pc:spChg>
        <pc:spChg chg="add del mod">
          <ac:chgData name="Alexandra Weatherstone (North East MSA)" userId="6c92c072-7078-453b-b5f7-58b617b90c28" providerId="ADAL" clId="{22C08B62-4BC4-4DF6-ACB7-04D389999177}" dt="2026-07-21T16:11:22.776" v="58" actId="478"/>
          <ac:spMkLst>
            <pc:docMk/>
            <pc:sldMk cId="2594971323" sldId="268"/>
            <ac:spMk id="10" creationId="{04E56C0D-24B7-92D0-A8F6-FDCDBB71A474}"/>
          </ac:spMkLst>
        </pc:spChg>
        <pc:spChg chg="add del mod">
          <ac:chgData name="Alexandra Weatherstone (North East MSA)" userId="6c92c072-7078-453b-b5f7-58b617b90c28" providerId="ADAL" clId="{22C08B62-4BC4-4DF6-ACB7-04D389999177}" dt="2026-07-21T16:12:13.783" v="64" actId="478"/>
          <ac:spMkLst>
            <pc:docMk/>
            <pc:sldMk cId="2594971323" sldId="268"/>
            <ac:spMk id="14" creationId="{5942D63E-B018-4333-869F-D0091FE2AB2C}"/>
          </ac:spMkLst>
        </pc:spChg>
        <pc:picChg chg="del">
          <ac:chgData name="Alexandra Weatherstone (North East MSA)" userId="6c92c072-7078-453b-b5f7-58b617b90c28" providerId="ADAL" clId="{22C08B62-4BC4-4DF6-ACB7-04D389999177}" dt="2026-07-21T16:10:44.116" v="52" actId="478"/>
          <ac:picMkLst>
            <pc:docMk/>
            <pc:sldMk cId="2594971323" sldId="268"/>
            <ac:picMk id="6" creationId="{38B325BD-5EED-4630-2D26-0347E84C416A}"/>
          </ac:picMkLst>
        </pc:picChg>
        <pc:picChg chg="add del mod ord">
          <ac:chgData name="Alexandra Weatherstone (North East MSA)" userId="6c92c072-7078-453b-b5f7-58b617b90c28" providerId="ADAL" clId="{22C08B62-4BC4-4DF6-ACB7-04D389999177}" dt="2026-07-21T16:11:20.645" v="57" actId="478"/>
          <ac:picMkLst>
            <pc:docMk/>
            <pc:sldMk cId="2594971323" sldId="268"/>
            <ac:picMk id="8" creationId="{0B512292-DE1E-CE3C-1AC4-2FBBDC7561C1}"/>
          </ac:picMkLst>
        </pc:picChg>
        <pc:picChg chg="add mod">
          <ac:chgData name="Alexandra Weatherstone (North East MSA)" userId="6c92c072-7078-453b-b5f7-58b617b90c28" providerId="ADAL" clId="{22C08B62-4BC4-4DF6-ACB7-04D389999177}" dt="2026-07-21T16:12:32.959" v="68" actId="1076"/>
          <ac:picMkLst>
            <pc:docMk/>
            <pc:sldMk cId="2594971323" sldId="268"/>
            <ac:picMk id="12" creationId="{50F53684-2B63-DDB9-E4B9-28DE40AB3116}"/>
          </ac:picMkLst>
        </pc:picChg>
        <pc:picChg chg="add mod">
          <ac:chgData name="Alexandra Weatherstone (North East MSA)" userId="6c92c072-7078-453b-b5f7-58b617b90c28" providerId="ADAL" clId="{22C08B62-4BC4-4DF6-ACB7-04D389999177}" dt="2026-07-21T16:12:23.770" v="66" actId="1076"/>
          <ac:picMkLst>
            <pc:docMk/>
            <pc:sldMk cId="2594971323" sldId="268"/>
            <ac:picMk id="16" creationId="{AE9C7DDF-BA43-9A98-099B-B131A922F40E}"/>
          </ac:picMkLst>
        </pc:picChg>
      </pc:sldChg>
      <pc:sldChg chg="addSp delSp modSp add mod modNotesTx">
        <pc:chgData name="Alexandra Weatherstone (North East MSA)" userId="6c92c072-7078-453b-b5f7-58b617b90c28" providerId="ADAL" clId="{22C08B62-4BC4-4DF6-ACB7-04D389999177}" dt="2026-07-21T16:14:48.638" v="81" actId="1076"/>
        <pc:sldMkLst>
          <pc:docMk/>
          <pc:sldMk cId="983744216" sldId="269"/>
        </pc:sldMkLst>
        <pc:spChg chg="mod">
          <ac:chgData name="Alexandra Weatherstone (North East MSA)" userId="6c92c072-7078-453b-b5f7-58b617b90c28" providerId="ADAL" clId="{22C08B62-4BC4-4DF6-ACB7-04D389999177}" dt="2026-07-21T16:14:29.404" v="78" actId="14100"/>
          <ac:spMkLst>
            <pc:docMk/>
            <pc:sldMk cId="983744216" sldId="269"/>
            <ac:spMk id="2" creationId="{29A382D0-FA41-855A-7977-2655BAE37EBE}"/>
          </ac:spMkLst>
        </pc:spChg>
        <pc:graphicFrameChg chg="del">
          <ac:chgData name="Alexandra Weatherstone (North East MSA)" userId="6c92c072-7078-453b-b5f7-58b617b90c28" providerId="ADAL" clId="{22C08B62-4BC4-4DF6-ACB7-04D389999177}" dt="2026-07-21T16:14:10.673" v="76" actId="478"/>
          <ac:graphicFrameMkLst>
            <pc:docMk/>
            <pc:sldMk cId="983744216" sldId="269"/>
            <ac:graphicFrameMk id="4" creationId="{1F575FBD-0908-757D-8D54-670623ABF676}"/>
          </ac:graphicFrameMkLst>
        </pc:graphicFrameChg>
        <pc:picChg chg="add mod">
          <ac:chgData name="Alexandra Weatherstone (North East MSA)" userId="6c92c072-7078-453b-b5f7-58b617b90c28" providerId="ADAL" clId="{22C08B62-4BC4-4DF6-ACB7-04D389999177}" dt="2026-07-21T16:14:48.638" v="81" actId="1076"/>
          <ac:picMkLst>
            <pc:docMk/>
            <pc:sldMk cId="983744216" sldId="269"/>
            <ac:picMk id="5" creationId="{8FC84C3C-32B7-79B2-D24A-298FFB4E7012}"/>
          </ac:picMkLst>
        </pc:picChg>
      </pc:sldChg>
      <pc:sldChg chg="addSp delSp modSp add mod ord modNotesTx">
        <pc:chgData name="Alexandra Weatherstone (North East MSA)" userId="6c92c072-7078-453b-b5f7-58b617b90c28" providerId="ADAL" clId="{22C08B62-4BC4-4DF6-ACB7-04D389999177}" dt="2026-07-21T16:16:24.304" v="89"/>
        <pc:sldMkLst>
          <pc:docMk/>
          <pc:sldMk cId="3738644995" sldId="270"/>
        </pc:sldMkLst>
        <pc:spChg chg="mod">
          <ac:chgData name="Alexandra Weatherstone (North East MSA)" userId="6c92c072-7078-453b-b5f7-58b617b90c28" providerId="ADAL" clId="{22C08B62-4BC4-4DF6-ACB7-04D389999177}" dt="2026-07-21T16:16:09.232" v="88"/>
          <ac:spMkLst>
            <pc:docMk/>
            <pc:sldMk cId="3738644995" sldId="270"/>
            <ac:spMk id="2" creationId="{BFA9A24D-0BF9-7480-6879-1B9E5D1E35CF}"/>
          </ac:spMkLst>
        </pc:spChg>
        <pc:spChg chg="mod">
          <ac:chgData name="Alexandra Weatherstone (North East MSA)" userId="6c92c072-7078-453b-b5f7-58b617b90c28" providerId="ADAL" clId="{22C08B62-4BC4-4DF6-ACB7-04D389999177}" dt="2026-07-21T16:16:24.304" v="89"/>
          <ac:spMkLst>
            <pc:docMk/>
            <pc:sldMk cId="3738644995" sldId="270"/>
            <ac:spMk id="4" creationId="{FDDDFC9C-72BE-532A-0262-F1519EC00206}"/>
          </ac:spMkLst>
        </pc:spChg>
        <pc:spChg chg="add del mod">
          <ac:chgData name="Alexandra Weatherstone (North East MSA)" userId="6c92c072-7078-453b-b5f7-58b617b90c28" providerId="ADAL" clId="{22C08B62-4BC4-4DF6-ACB7-04D389999177}" dt="2026-07-21T16:15:54.358" v="87" actId="22"/>
          <ac:spMkLst>
            <pc:docMk/>
            <pc:sldMk cId="3738644995" sldId="270"/>
            <ac:spMk id="5" creationId="{CBF0C5F7-2AC4-51B6-EEA7-F6B3F420D5E3}"/>
          </ac:spMkLst>
        </pc:spChg>
        <pc:picChg chg="del">
          <ac:chgData name="Alexandra Weatherstone (North East MSA)" userId="6c92c072-7078-453b-b5f7-58b617b90c28" providerId="ADAL" clId="{22C08B62-4BC4-4DF6-ACB7-04D389999177}" dt="2026-07-21T16:15:45.407" v="86" actId="478"/>
          <ac:picMkLst>
            <pc:docMk/>
            <pc:sldMk cId="3738644995" sldId="270"/>
            <ac:picMk id="6" creationId="{A45FF9F0-535E-3083-2024-4923ADEF56AB}"/>
          </ac:picMkLst>
        </pc:picChg>
        <pc:picChg chg="add mod ord">
          <ac:chgData name="Alexandra Weatherstone (North East MSA)" userId="6c92c072-7078-453b-b5f7-58b617b90c28" providerId="ADAL" clId="{22C08B62-4BC4-4DF6-ACB7-04D389999177}" dt="2026-07-21T16:15:54.358" v="87" actId="22"/>
          <ac:picMkLst>
            <pc:docMk/>
            <pc:sldMk cId="3738644995" sldId="270"/>
            <ac:picMk id="8" creationId="{C4F1AD94-2044-A889-A411-EF682105F639}"/>
          </ac:picMkLst>
        </pc:picChg>
      </pc:sldChg>
      <pc:sldChg chg="addSp modSp add mod ord modNotesTx">
        <pc:chgData name="Alexandra Weatherstone (North East MSA)" userId="6c92c072-7078-453b-b5f7-58b617b90c28" providerId="ADAL" clId="{22C08B62-4BC4-4DF6-ACB7-04D389999177}" dt="2026-07-21T16:22:15.451" v="146"/>
        <pc:sldMkLst>
          <pc:docMk/>
          <pc:sldMk cId="1597852039" sldId="271"/>
        </pc:sldMkLst>
        <pc:spChg chg="mod">
          <ac:chgData name="Alexandra Weatherstone (North East MSA)" userId="6c92c072-7078-453b-b5f7-58b617b90c28" providerId="ADAL" clId="{22C08B62-4BC4-4DF6-ACB7-04D389999177}" dt="2026-07-21T16:21:05.850" v="141"/>
          <ac:spMkLst>
            <pc:docMk/>
            <pc:sldMk cId="1597852039" sldId="271"/>
            <ac:spMk id="2" creationId="{7B6C0D46-6A68-984E-A0DE-026AE1726A1C}"/>
          </ac:spMkLst>
        </pc:spChg>
        <pc:spChg chg="add mod">
          <ac:chgData name="Alexandra Weatherstone (North East MSA)" userId="6c92c072-7078-453b-b5f7-58b617b90c28" providerId="ADAL" clId="{22C08B62-4BC4-4DF6-ACB7-04D389999177}" dt="2026-07-21T16:22:15.451" v="146"/>
          <ac:spMkLst>
            <pc:docMk/>
            <pc:sldMk cId="1597852039" sldId="271"/>
            <ac:spMk id="3" creationId="{9D628909-A9B5-7BB7-AC9E-D69B0A6F751E}"/>
          </ac:spMkLst>
        </pc:spChg>
        <pc:spChg chg="mod">
          <ac:chgData name="Alexandra Weatherstone (North East MSA)" userId="6c92c072-7078-453b-b5f7-58b617b90c28" providerId="ADAL" clId="{22C08B62-4BC4-4DF6-ACB7-04D389999177}" dt="2026-07-21T16:21:37.755" v="143" actId="1076"/>
          <ac:spMkLst>
            <pc:docMk/>
            <pc:sldMk cId="1597852039" sldId="271"/>
            <ac:spMk id="4" creationId="{6565013C-0880-3A25-8DC6-49936DA95F87}"/>
          </ac:spMkLst>
        </pc:spChg>
      </pc:sldChg>
      <pc:sldChg chg="addSp delSp modSp add mod modNotesTx">
        <pc:chgData name="Alexandra Weatherstone (North East MSA)" userId="6c92c072-7078-453b-b5f7-58b617b90c28" providerId="ADAL" clId="{22C08B62-4BC4-4DF6-ACB7-04D389999177}" dt="2026-07-21T16:25:21.612" v="168" actId="6549"/>
        <pc:sldMkLst>
          <pc:docMk/>
          <pc:sldMk cId="3968591326" sldId="272"/>
        </pc:sldMkLst>
        <pc:spChg chg="mod">
          <ac:chgData name="Alexandra Weatherstone (North East MSA)" userId="6c92c072-7078-453b-b5f7-58b617b90c28" providerId="ADAL" clId="{22C08B62-4BC4-4DF6-ACB7-04D389999177}" dt="2026-07-21T16:23:59.219" v="158"/>
          <ac:spMkLst>
            <pc:docMk/>
            <pc:sldMk cId="3968591326" sldId="272"/>
            <ac:spMk id="2" creationId="{EA2D4E21-15AE-8365-4DBB-7CAC560A778C}"/>
          </ac:spMkLst>
        </pc:spChg>
        <pc:spChg chg="del">
          <ac:chgData name="Alexandra Weatherstone (North East MSA)" userId="6c92c072-7078-453b-b5f7-58b617b90c28" providerId="ADAL" clId="{22C08B62-4BC4-4DF6-ACB7-04D389999177}" dt="2026-07-21T16:23:31.371" v="154" actId="478"/>
          <ac:spMkLst>
            <pc:docMk/>
            <pc:sldMk cId="3968591326" sldId="272"/>
            <ac:spMk id="3" creationId="{5A2484ED-CD1E-A895-6784-79DFDAE378A7}"/>
          </ac:spMkLst>
        </pc:spChg>
        <pc:spChg chg="mod">
          <ac:chgData name="Alexandra Weatherstone (North East MSA)" userId="6c92c072-7078-453b-b5f7-58b617b90c28" providerId="ADAL" clId="{22C08B62-4BC4-4DF6-ACB7-04D389999177}" dt="2026-07-21T16:24:21.339" v="161" actId="12"/>
          <ac:spMkLst>
            <pc:docMk/>
            <pc:sldMk cId="3968591326" sldId="272"/>
            <ac:spMk id="4" creationId="{C0D6AA48-B84F-1D7E-99C0-9A7E96A162B7}"/>
          </ac:spMkLst>
        </pc:spChg>
        <pc:spChg chg="add del mod">
          <ac:chgData name="Alexandra Weatherstone (North East MSA)" userId="6c92c072-7078-453b-b5f7-58b617b90c28" providerId="ADAL" clId="{22C08B62-4BC4-4DF6-ACB7-04D389999177}" dt="2026-07-21T16:23:28.347" v="153" actId="478"/>
          <ac:spMkLst>
            <pc:docMk/>
            <pc:sldMk cId="3968591326" sldId="272"/>
            <ac:spMk id="6" creationId="{F00EF9CA-8D4F-3E5C-6CC3-69BCF835FC02}"/>
          </ac:spMkLst>
        </pc:spChg>
        <pc:spChg chg="add mod">
          <ac:chgData name="Alexandra Weatherstone (North East MSA)" userId="6c92c072-7078-453b-b5f7-58b617b90c28" providerId="ADAL" clId="{22C08B62-4BC4-4DF6-ACB7-04D389999177}" dt="2026-07-21T16:24:39.648" v="163"/>
          <ac:spMkLst>
            <pc:docMk/>
            <pc:sldMk cId="3968591326" sldId="272"/>
            <ac:spMk id="7" creationId="{124161D0-F55F-2DCE-6658-722D5EAC2550}"/>
          </ac:spMkLst>
        </pc:spChg>
        <pc:spChg chg="add mod">
          <ac:chgData name="Alexandra Weatherstone (North East MSA)" userId="6c92c072-7078-453b-b5f7-58b617b90c28" providerId="ADAL" clId="{22C08B62-4BC4-4DF6-ACB7-04D389999177}" dt="2026-07-21T16:25:06.539" v="167" actId="113"/>
          <ac:spMkLst>
            <pc:docMk/>
            <pc:sldMk cId="3968591326" sldId="272"/>
            <ac:spMk id="9" creationId="{6320CA4D-5BA6-BC23-2749-494AF65FB699}"/>
          </ac:spMkLst>
        </pc:spChg>
        <pc:picChg chg="del">
          <ac:chgData name="Alexandra Weatherstone (North East MSA)" userId="6c92c072-7078-453b-b5f7-58b617b90c28" providerId="ADAL" clId="{22C08B62-4BC4-4DF6-ACB7-04D389999177}" dt="2026-07-21T16:23:26.515" v="152" actId="478"/>
          <ac:picMkLst>
            <pc:docMk/>
            <pc:sldMk cId="3968591326" sldId="272"/>
            <ac:picMk id="8" creationId="{F6C7CA2C-7660-C27F-8460-05611AB22B42}"/>
          </ac:picMkLst>
        </pc:picChg>
      </pc:sldChg>
      <pc:sldChg chg="modSp add mod modNotesTx">
        <pc:chgData name="Alexandra Weatherstone (North East MSA)" userId="6c92c072-7078-453b-b5f7-58b617b90c28" providerId="ADAL" clId="{22C08B62-4BC4-4DF6-ACB7-04D389999177}" dt="2026-07-21T16:26:55.510" v="240" actId="1076"/>
        <pc:sldMkLst>
          <pc:docMk/>
          <pc:sldMk cId="1451389134" sldId="273"/>
        </pc:sldMkLst>
        <pc:spChg chg="mod">
          <ac:chgData name="Alexandra Weatherstone (North East MSA)" userId="6c92c072-7078-453b-b5f7-58b617b90c28" providerId="ADAL" clId="{22C08B62-4BC4-4DF6-ACB7-04D389999177}" dt="2026-07-21T16:26:29.970" v="238" actId="33524"/>
          <ac:spMkLst>
            <pc:docMk/>
            <pc:sldMk cId="1451389134" sldId="273"/>
            <ac:spMk id="4" creationId="{491F4814-4478-3F39-CA43-3C1E2A37CB6C}"/>
          </ac:spMkLst>
        </pc:spChg>
        <pc:spChg chg="mod">
          <ac:chgData name="Alexandra Weatherstone (North East MSA)" userId="6c92c072-7078-453b-b5f7-58b617b90c28" providerId="ADAL" clId="{22C08B62-4BC4-4DF6-ACB7-04D389999177}" dt="2026-07-21T16:26:55.510" v="240" actId="1076"/>
          <ac:spMkLst>
            <pc:docMk/>
            <pc:sldMk cId="1451389134" sldId="273"/>
            <ac:spMk id="9" creationId="{13F05856-5E04-B9D8-5561-20112E8DBA89}"/>
          </ac:spMkLst>
        </pc:spChg>
      </pc:sldChg>
      <pc:sldChg chg="delSp modSp add mod modNotesTx">
        <pc:chgData name="Alexandra Weatherstone (North East MSA)" userId="6c92c072-7078-453b-b5f7-58b617b90c28" providerId="ADAL" clId="{22C08B62-4BC4-4DF6-ACB7-04D389999177}" dt="2026-07-21T16:29:01.011" v="251" actId="1076"/>
        <pc:sldMkLst>
          <pc:docMk/>
          <pc:sldMk cId="3830320564" sldId="274"/>
        </pc:sldMkLst>
        <pc:spChg chg="mod">
          <ac:chgData name="Alexandra Weatherstone (North East MSA)" userId="6c92c072-7078-453b-b5f7-58b617b90c28" providerId="ADAL" clId="{22C08B62-4BC4-4DF6-ACB7-04D389999177}" dt="2026-07-21T16:29:01.011" v="251" actId="1076"/>
          <ac:spMkLst>
            <pc:docMk/>
            <pc:sldMk cId="3830320564" sldId="274"/>
            <ac:spMk id="4" creationId="{7138ABFA-BCDA-16B2-848E-7383E1ED9078}"/>
          </ac:spMkLst>
        </pc:spChg>
        <pc:spChg chg="del">
          <ac:chgData name="Alexandra Weatherstone (North East MSA)" userId="6c92c072-7078-453b-b5f7-58b617b90c28" providerId="ADAL" clId="{22C08B62-4BC4-4DF6-ACB7-04D389999177}" dt="2026-07-21T16:28:08.639" v="242" actId="478"/>
          <ac:spMkLst>
            <pc:docMk/>
            <pc:sldMk cId="3830320564" sldId="274"/>
            <ac:spMk id="9" creationId="{501558FB-B895-60AA-96E1-0AA1F9C39153}"/>
          </ac:spMkLst>
        </pc:spChg>
      </pc:sldChg>
      <pc:sldChg chg="addSp delSp modSp add mod ord delAnim modNotesTx">
        <pc:chgData name="Alexandra Weatherstone (North East MSA)" userId="6c92c072-7078-453b-b5f7-58b617b90c28" providerId="ADAL" clId="{22C08B62-4BC4-4DF6-ACB7-04D389999177}" dt="2026-07-21T16:35:43.194" v="425" actId="20577"/>
        <pc:sldMkLst>
          <pc:docMk/>
          <pc:sldMk cId="2041470500" sldId="275"/>
        </pc:sldMkLst>
        <pc:spChg chg="add mod">
          <ac:chgData name="Alexandra Weatherstone (North East MSA)" userId="6c92c072-7078-453b-b5f7-58b617b90c28" providerId="ADAL" clId="{22C08B62-4BC4-4DF6-ACB7-04D389999177}" dt="2026-07-21T16:29:44.671" v="257"/>
          <ac:spMkLst>
            <pc:docMk/>
            <pc:sldMk cId="2041470500" sldId="275"/>
            <ac:spMk id="3" creationId="{9C443833-203F-65D3-461E-F69B7F99F287}"/>
          </ac:spMkLst>
        </pc:spChg>
        <pc:spChg chg="add mod">
          <ac:chgData name="Alexandra Weatherstone (North East MSA)" userId="6c92c072-7078-453b-b5f7-58b617b90c28" providerId="ADAL" clId="{22C08B62-4BC4-4DF6-ACB7-04D389999177}" dt="2026-07-21T16:35:00.766" v="317" actId="1076"/>
          <ac:spMkLst>
            <pc:docMk/>
            <pc:sldMk cId="2041470500" sldId="275"/>
            <ac:spMk id="4" creationId="{466B81BF-DB00-EF14-56E1-6A1FABFDC54E}"/>
          </ac:spMkLst>
        </pc:spChg>
        <pc:picChg chg="del">
          <ac:chgData name="Alexandra Weatherstone (North East MSA)" userId="6c92c072-7078-453b-b5f7-58b617b90c28" providerId="ADAL" clId="{22C08B62-4BC4-4DF6-ACB7-04D389999177}" dt="2026-07-21T16:29:31.801" v="255" actId="478"/>
          <ac:picMkLst>
            <pc:docMk/>
            <pc:sldMk cId="2041470500" sldId="275"/>
            <ac:picMk id="2" creationId="{2B08E9CB-B352-8C5A-23B5-44D99CD707E2}"/>
          </ac:picMkLst>
        </pc:picChg>
        <pc:picChg chg="add mod">
          <ac:chgData name="Alexandra Weatherstone (North East MSA)" userId="6c92c072-7078-453b-b5f7-58b617b90c28" providerId="ADAL" clId="{22C08B62-4BC4-4DF6-ACB7-04D389999177}" dt="2026-07-21T16:35:21.533" v="322" actId="1076"/>
          <ac:picMkLst>
            <pc:docMk/>
            <pc:sldMk cId="2041470500" sldId="275"/>
            <ac:picMk id="6" creationId="{28D122CC-1313-813B-5998-789FBFA38BD5}"/>
          </ac:picMkLst>
        </pc:picChg>
      </pc:sldChg>
      <pc:sldChg chg="addSp modSp add mod modNotesTx">
        <pc:chgData name="Alexandra Weatherstone (North East MSA)" userId="6c92c072-7078-453b-b5f7-58b617b90c28" providerId="ADAL" clId="{22C08B62-4BC4-4DF6-ACB7-04D389999177}" dt="2026-07-21T16:36:48.621" v="432" actId="1076"/>
        <pc:sldMkLst>
          <pc:docMk/>
          <pc:sldMk cId="2754176043" sldId="276"/>
        </pc:sldMkLst>
        <pc:spChg chg="mod">
          <ac:chgData name="Alexandra Weatherstone (North East MSA)" userId="6c92c072-7078-453b-b5f7-58b617b90c28" providerId="ADAL" clId="{22C08B62-4BC4-4DF6-ACB7-04D389999177}" dt="2026-07-21T16:36:27.287" v="427" actId="1076"/>
          <ac:spMkLst>
            <pc:docMk/>
            <pc:sldMk cId="2754176043" sldId="276"/>
            <ac:spMk id="4" creationId="{34ED6548-B46B-6335-0D22-DA3929418C07}"/>
          </ac:spMkLst>
        </pc:spChg>
        <pc:picChg chg="add mod">
          <ac:chgData name="Alexandra Weatherstone (North East MSA)" userId="6c92c072-7078-453b-b5f7-58b617b90c28" providerId="ADAL" clId="{22C08B62-4BC4-4DF6-ACB7-04D389999177}" dt="2026-07-21T16:36:48.621" v="432" actId="1076"/>
          <ac:picMkLst>
            <pc:docMk/>
            <pc:sldMk cId="2754176043" sldId="276"/>
            <ac:picMk id="3" creationId="{9A892E8C-4E54-CDE0-5359-7DA143044656}"/>
          </ac:picMkLst>
        </pc:picChg>
      </pc:sldChg>
      <pc:sldChg chg="modSp add mod ord">
        <pc:chgData name="Alexandra Weatherstone (North East MSA)" userId="6c92c072-7078-453b-b5f7-58b617b90c28" providerId="ADAL" clId="{22C08B62-4BC4-4DF6-ACB7-04D389999177}" dt="2026-07-21T16:32:33.843" v="294" actId="1076"/>
        <pc:sldMkLst>
          <pc:docMk/>
          <pc:sldMk cId="2142517975" sldId="277"/>
        </pc:sldMkLst>
        <pc:spChg chg="mod">
          <ac:chgData name="Alexandra Weatherstone (North East MSA)" userId="6c92c072-7078-453b-b5f7-58b617b90c28" providerId="ADAL" clId="{22C08B62-4BC4-4DF6-ACB7-04D389999177}" dt="2026-07-21T16:31:50.464" v="285"/>
          <ac:spMkLst>
            <pc:docMk/>
            <pc:sldMk cId="2142517975" sldId="277"/>
            <ac:spMk id="2" creationId="{D0FBD305-8EA0-2391-EF5F-E27CB7DA739B}"/>
          </ac:spMkLst>
        </pc:spChg>
        <pc:spChg chg="mod">
          <ac:chgData name="Alexandra Weatherstone (North East MSA)" userId="6c92c072-7078-453b-b5f7-58b617b90c28" providerId="ADAL" clId="{22C08B62-4BC4-4DF6-ACB7-04D389999177}" dt="2026-07-21T16:32:33.843" v="294" actId="1076"/>
          <ac:spMkLst>
            <pc:docMk/>
            <pc:sldMk cId="2142517975" sldId="277"/>
            <ac:spMk id="4" creationId="{4A354ED1-8493-517F-118A-99FC0EB8C72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94230C-0D21-4EAE-90CD-10F28BD7C7B6}" type="datetimeFigureOut">
              <a:rPr lang="en-GB" smtClean="0"/>
              <a:t>21/07/2026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9A230-2C30-4312-BC97-660632EE02F9}" type="slidenum">
              <a:rPr lang="en-GB" smtClean="0"/>
              <a:t>‹#›</a:t>
            </a:fld>
            <a:endParaRPr lang="en-GB"/>
          </a:p>
        </p:txBody>
      </p:sp>
    </p:spTree>
    <p:extLst>
      <p:ext uri="{BB962C8B-B14F-4D97-AF65-F5344CB8AC3E}">
        <p14:creationId xmlns:p14="http://schemas.microsoft.com/office/powerpoint/2010/main" val="1705715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pprenticeships.gov.uk/employers/who-can-be-an-apprentic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pprenticeships.gov.uk/employers/understanding-apprenticeship-benefits-and-fundin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elp.org.uk/policy-and-research-topics/what-are-foundation-apprenticeships-and-who-are-they-for/"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Apprenticeships are technical qualifications that employers have helped develop so you can get the right training and skills you need for your organisation.</a:t>
            </a:r>
          </a:p>
          <a:p>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3</a:t>
            </a:fld>
            <a:endParaRPr lang="en-GB"/>
          </a:p>
        </p:txBody>
      </p:sp>
    </p:spTree>
    <p:extLst>
      <p:ext uri="{BB962C8B-B14F-4D97-AF65-F5344CB8AC3E}">
        <p14:creationId xmlns:p14="http://schemas.microsoft.com/office/powerpoint/2010/main" val="30018129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4266E-E427-1F6E-A08E-650C4837B9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BE0214-D96F-547F-BB48-DDF784268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38E6A4-BFE0-3E6C-E041-4D3247D5F86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AE0C0D-C0A0-5B80-82E2-AB926A65017D}"/>
              </a:ext>
            </a:extLst>
          </p:cNvPr>
          <p:cNvSpPr>
            <a:spLocks noGrp="1"/>
          </p:cNvSpPr>
          <p:nvPr>
            <p:ph type="sldNum" sz="quarter" idx="5"/>
          </p:nvPr>
        </p:nvSpPr>
        <p:spPr/>
        <p:txBody>
          <a:bodyPr/>
          <a:lstStyle/>
          <a:p>
            <a:fld id="{C5C9A230-2C30-4312-BC97-660632EE02F9}" type="slidenum">
              <a:rPr lang="en-GB" smtClean="0"/>
              <a:t>14</a:t>
            </a:fld>
            <a:endParaRPr lang="en-GB"/>
          </a:p>
        </p:txBody>
      </p:sp>
    </p:spTree>
    <p:extLst>
      <p:ext uri="{BB962C8B-B14F-4D97-AF65-F5344CB8AC3E}">
        <p14:creationId xmlns:p14="http://schemas.microsoft.com/office/powerpoint/2010/main" val="661277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North East MSA have developed an apprenticeship roadmap for employers to provide the key knowledge and guidance needed to get you started on your apprenticeship journey. The first page providing some key facts and information more generally……</a:t>
            </a:r>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15</a:t>
            </a:fld>
            <a:endParaRPr lang="en-GB"/>
          </a:p>
        </p:txBody>
      </p:sp>
    </p:spTree>
    <p:extLst>
      <p:ext uri="{BB962C8B-B14F-4D97-AF65-F5344CB8AC3E}">
        <p14:creationId xmlns:p14="http://schemas.microsoft.com/office/powerpoint/2010/main" val="2969456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0ED45-DFBA-C157-F99F-22F1C02CDC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7FC33-BBB9-997C-08E3-9638A204B2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EEC91-8DF1-3A43-AE80-4B8F97791A3A}"/>
              </a:ext>
            </a:extLst>
          </p:cNvPr>
          <p:cNvSpPr>
            <a:spLocks noGrp="1"/>
          </p:cNvSpPr>
          <p:nvPr>
            <p:ph type="body" idx="1"/>
          </p:nvPr>
        </p:nvSpPr>
        <p:spPr/>
        <p:txBody>
          <a:bodyPr/>
          <a:lstStyle/>
          <a:p>
            <a:r>
              <a:rPr lang="en-GB" dirty="0"/>
              <a:t>….while the 2nd page provides key contacts and links in each Local Authority area.</a:t>
            </a:r>
          </a:p>
          <a:p>
            <a:endParaRPr lang="en-GB" dirty="0"/>
          </a:p>
          <a:p>
            <a:r>
              <a:rPr lang="en-GB" dirty="0"/>
              <a:t>https://ambition.northeast-ca.gov.uk/downloads/829/nel1497-nea-digital-roadmap-for-employers-v10.pdf </a:t>
            </a:r>
          </a:p>
          <a:p>
            <a:endParaRPr lang="en-GB" dirty="0"/>
          </a:p>
        </p:txBody>
      </p:sp>
      <p:sp>
        <p:nvSpPr>
          <p:cNvPr id="4" name="Slide Number Placeholder 3">
            <a:extLst>
              <a:ext uri="{FF2B5EF4-FFF2-40B4-BE49-F238E27FC236}">
                <a16:creationId xmlns:a16="http://schemas.microsoft.com/office/drawing/2014/main" id="{D212F57A-9FDA-0729-9A31-1E0FB09EE920}"/>
              </a:ext>
            </a:extLst>
          </p:cNvPr>
          <p:cNvSpPr>
            <a:spLocks noGrp="1"/>
          </p:cNvSpPr>
          <p:nvPr>
            <p:ph type="sldNum" sz="quarter" idx="5"/>
          </p:nvPr>
        </p:nvSpPr>
        <p:spPr/>
        <p:txBody>
          <a:bodyPr/>
          <a:lstStyle/>
          <a:p>
            <a:fld id="{C5C9A230-2C30-4312-BC97-660632EE02F9}" type="slidenum">
              <a:rPr lang="en-GB" smtClean="0"/>
              <a:t>16</a:t>
            </a:fld>
            <a:endParaRPr lang="en-GB"/>
          </a:p>
        </p:txBody>
      </p:sp>
    </p:spTree>
    <p:extLst>
      <p:ext uri="{BB962C8B-B14F-4D97-AF65-F5344CB8AC3E}">
        <p14:creationId xmlns:p14="http://schemas.microsoft.com/office/powerpoint/2010/main" val="2993819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BF73-42BE-34B4-962D-47043425E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343998-382F-191C-16B1-57C72EF2EE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812752-38B3-7F34-B13F-27D740B9316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CEDFB3B-6533-5116-DBA8-CE11E01DBDC5}"/>
              </a:ext>
            </a:extLst>
          </p:cNvPr>
          <p:cNvSpPr>
            <a:spLocks noGrp="1"/>
          </p:cNvSpPr>
          <p:nvPr>
            <p:ph type="sldNum" sz="quarter" idx="5"/>
          </p:nvPr>
        </p:nvSpPr>
        <p:spPr/>
        <p:txBody>
          <a:bodyPr/>
          <a:lstStyle/>
          <a:p>
            <a:fld id="{C5C9A230-2C30-4312-BC97-660632EE02F9}" type="slidenum">
              <a:rPr lang="en-GB" smtClean="0"/>
              <a:t>17</a:t>
            </a:fld>
            <a:endParaRPr lang="en-GB"/>
          </a:p>
        </p:txBody>
      </p:sp>
    </p:spTree>
    <p:extLst>
      <p:ext uri="{BB962C8B-B14F-4D97-AF65-F5344CB8AC3E}">
        <p14:creationId xmlns:p14="http://schemas.microsoft.com/office/powerpoint/2010/main" val="3837134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CDC68-EFD2-1B82-142C-7A8DF3F56E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7AECF6-DAC1-DEAF-9C58-1B310A86D1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69984-D96B-FDC8-8B4A-3F63558260C7}"/>
              </a:ext>
            </a:extLst>
          </p:cNvPr>
          <p:cNvSpPr>
            <a:spLocks noGrp="1"/>
          </p:cNvSpPr>
          <p:nvPr>
            <p:ph type="body" idx="1"/>
          </p:nvPr>
        </p:nvSpPr>
        <p:spPr/>
        <p:txBody>
          <a:bodyPr/>
          <a:lstStyle/>
          <a:p>
            <a:r>
              <a:rPr lang="en-GB" dirty="0"/>
              <a:t>CONTRACT</a:t>
            </a:r>
          </a:p>
          <a:p>
            <a:r>
              <a:rPr lang="en-GB" dirty="0"/>
              <a:t>An apprentice will get a contract of employment, holiday pay, annual leave etc. – the same as any other member of staff. </a:t>
            </a:r>
          </a:p>
          <a:p>
            <a:endParaRPr lang="en-GB" dirty="0"/>
          </a:p>
          <a:p>
            <a:r>
              <a:rPr lang="en-GB" dirty="0"/>
              <a:t>REAL RESPONSIBILITIES &amp; PROGRESSION</a:t>
            </a:r>
          </a:p>
          <a:p>
            <a:r>
              <a:rPr lang="en-GB" dirty="0"/>
              <a:t>As I said before, it’s a real job with very real responsibilities, but with this comes clear progression pathways through the company.</a:t>
            </a:r>
          </a:p>
          <a:p>
            <a:endParaRPr lang="en-GB" dirty="0"/>
          </a:p>
          <a:p>
            <a:r>
              <a:rPr lang="en-GB" dirty="0"/>
              <a:t>NOT THE EASY OPTION</a:t>
            </a:r>
          </a:p>
          <a:p>
            <a:r>
              <a:rPr lang="en-GB" dirty="0"/>
              <a:t>It’s important to remember that apprenticeships aren’t the ‘easy option’. It is a full-time job AND studying, which takes a certain skill and commitment, so making sure it’s the right path for that person is crucial.</a:t>
            </a:r>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4D856BED-6D70-CEE4-6144-BBC411AE6634}"/>
              </a:ext>
            </a:extLst>
          </p:cNvPr>
          <p:cNvSpPr>
            <a:spLocks noGrp="1"/>
          </p:cNvSpPr>
          <p:nvPr>
            <p:ph type="sldNum" sz="quarter" idx="5"/>
          </p:nvPr>
        </p:nvSpPr>
        <p:spPr/>
        <p:txBody>
          <a:bodyPr/>
          <a:lstStyle/>
          <a:p>
            <a:fld id="{C5C9A230-2C30-4312-BC97-660632EE02F9}" type="slidenum">
              <a:rPr lang="en-GB" smtClean="0"/>
              <a:t>4</a:t>
            </a:fld>
            <a:endParaRPr lang="en-GB"/>
          </a:p>
        </p:txBody>
      </p:sp>
    </p:spTree>
    <p:extLst>
      <p:ext uri="{BB962C8B-B14F-4D97-AF65-F5344CB8AC3E}">
        <p14:creationId xmlns:p14="http://schemas.microsoft.com/office/powerpoint/2010/main" val="2101414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apprenticeship has a level which will fall into one of the four categories above: Intermediate, Advanced, Higher, and Degree apprenticeships.</a:t>
            </a:r>
          </a:p>
          <a:p>
            <a:endParaRPr lang="en-GB" dirty="0"/>
          </a:p>
          <a:p>
            <a:r>
              <a:rPr lang="en-GB" dirty="0"/>
              <a:t>The third column helps to explain what level the qualification at the end of the apprenticeship will be in comparison to more familiar qualifications, like GCSEs and A Levels. </a:t>
            </a:r>
          </a:p>
          <a:p>
            <a:endParaRPr lang="en-GB" dirty="0"/>
          </a:p>
          <a:p>
            <a:r>
              <a:rPr lang="en-GB" dirty="0"/>
              <a:t>So, you can see that a level 3 (advanced) apprenticeship, once qualified, you’ll have gained a qualification that is equivalent to 2 A Levels, a Level 3 diploma or other equivalents, like IB’s or BTECs. </a:t>
            </a:r>
          </a:p>
          <a:p>
            <a:endParaRPr lang="en-GB" dirty="0"/>
          </a:p>
          <a:p>
            <a:r>
              <a:rPr lang="en-GB" dirty="0"/>
              <a:t>Presenter notes: Opportunity to pause to ask if there are any questions about levels and how they work. </a:t>
            </a:r>
          </a:p>
          <a:p>
            <a:endParaRPr lang="en-GB" dirty="0"/>
          </a:p>
          <a:p>
            <a:r>
              <a:rPr lang="en-GB" dirty="0"/>
              <a:t>The level of apprenticeship you start at will depend on the kind of job that you are applying for. </a:t>
            </a:r>
          </a:p>
          <a:p>
            <a:endParaRPr lang="en-GB" dirty="0"/>
          </a:p>
          <a:p>
            <a:r>
              <a:rPr lang="en-GB" dirty="0"/>
              <a:t>It’s important not to be held back by only looking for a particular level e.g. degree apprenticeships. Apprenticeships work a bit differently to school which can be confusing, as lots of students think that they should progress onto the next level For example, if you leave school after GCSEs, you don’t necessarily have to do a Level 3, and if you finish after A Levels you don’t necessarily have to go for a degree apprenticeship.</a:t>
            </a:r>
          </a:p>
          <a:p>
            <a:endParaRPr lang="en-GB" dirty="0"/>
          </a:p>
          <a:p>
            <a:r>
              <a:rPr lang="en-GB" dirty="0"/>
              <a:t>Depending on the sector and apprenticeship, it may be that you need to start at advanced or higher level and work your way up. Just because an apprenticeship is only offered at Level 2 or 3, doesn’t mean it’s not a brilliant opportunity. For example, Journalism is only offered at Level 3 because that is all the industry requires. </a:t>
            </a:r>
          </a:p>
          <a:p>
            <a:endParaRPr lang="en-GB" dirty="0"/>
          </a:p>
          <a:p>
            <a:r>
              <a:rPr lang="en-GB" dirty="0"/>
              <a:t>Equally, you may be entering a completely new sector or industry that you haven’t studied or worked in before, and so may need to do a Level 2 or 3 to enter the world of work and get that understanding.</a:t>
            </a:r>
          </a:p>
          <a:p>
            <a:endParaRPr lang="en-GB" dirty="0"/>
          </a:p>
          <a:p>
            <a:r>
              <a:rPr lang="en-GB" dirty="0"/>
              <a:t>It is very important for young people and employers to keep an open mind so that you can explore all the opportunities available and choose the level that works best for your organisation.</a:t>
            </a:r>
          </a:p>
          <a:p>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5</a:t>
            </a:fld>
            <a:endParaRPr lang="en-GB"/>
          </a:p>
        </p:txBody>
      </p:sp>
    </p:spTree>
    <p:extLst>
      <p:ext uri="{BB962C8B-B14F-4D97-AF65-F5344CB8AC3E}">
        <p14:creationId xmlns:p14="http://schemas.microsoft.com/office/powerpoint/2010/main" val="854650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258FF-59F5-6DBA-8E66-A792B6225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FC6B6F-B21F-87D9-DE7B-5981F169C8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C780C1-8B22-7BD3-A368-019D31E797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18B0A5-A419-B6F2-4AED-4259A1B947EE}"/>
              </a:ext>
            </a:extLst>
          </p:cNvPr>
          <p:cNvSpPr>
            <a:spLocks noGrp="1"/>
          </p:cNvSpPr>
          <p:nvPr>
            <p:ph type="sldNum" sz="quarter" idx="5"/>
          </p:nvPr>
        </p:nvSpPr>
        <p:spPr/>
        <p:txBody>
          <a:bodyPr/>
          <a:lstStyle/>
          <a:p>
            <a:fld id="{C5C9A230-2C30-4312-BC97-660632EE02F9}" type="slidenum">
              <a:rPr lang="en-GB" smtClean="0"/>
              <a:t>6</a:t>
            </a:fld>
            <a:endParaRPr lang="en-GB"/>
          </a:p>
        </p:txBody>
      </p:sp>
    </p:spTree>
    <p:extLst>
      <p:ext uri="{BB962C8B-B14F-4D97-AF65-F5344CB8AC3E}">
        <p14:creationId xmlns:p14="http://schemas.microsoft.com/office/powerpoint/2010/main" val="21657191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14F04-EAA8-9A60-36DF-4BC94EBF5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5E659-B9A9-556B-C929-2C5848B9B9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68EB58-1FD4-B20F-64AB-F6DFEA6CCA0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Who can be an apprentice?</a:t>
            </a:r>
            <a:endParaRPr lang="en-GB" dirty="0"/>
          </a:p>
          <a:p>
            <a:endParaRPr lang="en-GB" dirty="0"/>
          </a:p>
        </p:txBody>
      </p:sp>
      <p:sp>
        <p:nvSpPr>
          <p:cNvPr id="4" name="Slide Number Placeholder 3">
            <a:extLst>
              <a:ext uri="{FF2B5EF4-FFF2-40B4-BE49-F238E27FC236}">
                <a16:creationId xmlns:a16="http://schemas.microsoft.com/office/drawing/2014/main" id="{206C3A95-586E-6A1F-2901-FB11DAC33613}"/>
              </a:ext>
            </a:extLst>
          </p:cNvPr>
          <p:cNvSpPr>
            <a:spLocks noGrp="1"/>
          </p:cNvSpPr>
          <p:nvPr>
            <p:ph type="sldNum" sz="quarter" idx="5"/>
          </p:nvPr>
        </p:nvSpPr>
        <p:spPr/>
        <p:txBody>
          <a:bodyPr/>
          <a:lstStyle/>
          <a:p>
            <a:fld id="{C5C9A230-2C30-4312-BC97-660632EE02F9}" type="slidenum">
              <a:rPr lang="en-GB" smtClean="0"/>
              <a:t>7</a:t>
            </a:fld>
            <a:endParaRPr lang="en-GB"/>
          </a:p>
        </p:txBody>
      </p:sp>
    </p:spTree>
    <p:extLst>
      <p:ext uri="{BB962C8B-B14F-4D97-AF65-F5344CB8AC3E}">
        <p14:creationId xmlns:p14="http://schemas.microsoft.com/office/powerpoint/2010/main" val="412695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Hire an apprentice and invest in the future by getting talent that’s right for you. It’s easier than you think.</a:t>
            </a:r>
          </a:p>
          <a:p>
            <a:endParaRPr lang="en-GB" dirty="0"/>
          </a:p>
          <a:p>
            <a:r>
              <a:rPr lang="en-GB" dirty="0"/>
              <a:t>Makes good business sense</a:t>
            </a:r>
          </a:p>
          <a:p>
            <a:r>
              <a:rPr lang="en-GB" dirty="0"/>
              <a:t>Develop new skills – fill skills gaps and areas of potential via 'grow your own'</a:t>
            </a:r>
          </a:p>
          <a:p>
            <a:r>
              <a:rPr lang="en-GB" dirty="0"/>
              <a:t>Save on costs – training is funded and there are incentives available</a:t>
            </a:r>
          </a:p>
          <a:p>
            <a:r>
              <a:rPr lang="en-GB" dirty="0"/>
              <a:t>Diversify your team – apprenticeships can bring new perspectives to your organisation and workplace culture, as well as enthusiasm and an eagerness to learn.</a:t>
            </a:r>
          </a:p>
          <a:p>
            <a:r>
              <a:rPr lang="en-GB" dirty="0"/>
              <a:t>Boost productivity – outputs usually surpass associated costs. For example, One apprentice created ROI of 3000%, with cost savings of £69,000.</a:t>
            </a:r>
          </a:p>
          <a:p>
            <a:r>
              <a:rPr lang="en-GB" dirty="0"/>
              <a:t>Promote loyalty- we know that apprenticeships create loyal employees who are more likely to remain with the business after completing their training.</a:t>
            </a:r>
          </a:p>
          <a:p>
            <a:r>
              <a:rPr lang="en-GB" dirty="0"/>
              <a:t>Supporting social mobility and social value - taking on young people gives businesses a chance to inspire young adults and highlight the value of contributing to society.</a:t>
            </a:r>
          </a:p>
          <a:p>
            <a:r>
              <a:rPr lang="en-GB" dirty="0"/>
              <a:t>Even if a business doesn't have the stability to retain someone after an apprenticeship, it does provide  a pool of talent with valuable skills and experience that addresses skills shortages.</a:t>
            </a:r>
          </a:p>
          <a:p>
            <a:endParaRPr lang="en-GB" dirty="0"/>
          </a:p>
          <a:p>
            <a:endParaRPr lang="en-GB" dirty="0"/>
          </a:p>
        </p:txBody>
      </p:sp>
      <p:sp>
        <p:nvSpPr>
          <p:cNvPr id="4" name="Slide Number Placeholder 3"/>
          <p:cNvSpPr>
            <a:spLocks noGrp="1"/>
          </p:cNvSpPr>
          <p:nvPr>
            <p:ph type="sldNum" sz="quarter" idx="5"/>
          </p:nvPr>
        </p:nvSpPr>
        <p:spPr/>
        <p:txBody>
          <a:bodyPr/>
          <a:lstStyle/>
          <a:p>
            <a:fld id="{C5C9A230-2C30-4312-BC97-660632EE02F9}" type="slidenum">
              <a:rPr lang="en-GB" smtClean="0"/>
              <a:t>8</a:t>
            </a:fld>
            <a:endParaRPr lang="en-GB"/>
          </a:p>
        </p:txBody>
      </p:sp>
    </p:spTree>
    <p:extLst>
      <p:ext uri="{BB962C8B-B14F-4D97-AF65-F5344CB8AC3E}">
        <p14:creationId xmlns:p14="http://schemas.microsoft.com/office/powerpoint/2010/main" val="3888647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67CD2-5508-08EA-F38C-729A36361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88A4D-726E-D6C5-4F72-86A61DE58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7A91CA-77E5-797C-54E5-6478F3D5BC06}"/>
              </a:ext>
            </a:extLst>
          </p:cNvPr>
          <p:cNvSpPr>
            <a:spLocks noGrp="1"/>
          </p:cNvSpPr>
          <p:nvPr>
            <p:ph type="body" idx="1"/>
          </p:nvPr>
        </p:nvSpPr>
        <p:spPr/>
        <p:txBody>
          <a:bodyPr/>
          <a:lstStyle/>
          <a:p>
            <a:r>
              <a:rPr lang="en-GB" dirty="0"/>
              <a:t>By offering an apprenticeship you can ensure that the skills developed are matched to your company’s current and future needs. This will help fill any skills gaps and allow your business to source future managers and leaders from within, so you don’t have to worry.</a:t>
            </a:r>
          </a:p>
          <a:p>
            <a:endParaRPr lang="en-GB" dirty="0"/>
          </a:p>
          <a:p>
            <a:r>
              <a:rPr lang="en-GB" dirty="0">
                <a:hlinkClick r:id="rId3"/>
              </a:rPr>
              <a:t>Understanding apprenticeship benefits and funding</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a:extLst>
              <a:ext uri="{FF2B5EF4-FFF2-40B4-BE49-F238E27FC236}">
                <a16:creationId xmlns:a16="http://schemas.microsoft.com/office/drawing/2014/main" id="{9F67D727-31FC-3D04-51F3-027FE8A0FA60}"/>
              </a:ext>
            </a:extLst>
          </p:cNvPr>
          <p:cNvSpPr>
            <a:spLocks noGrp="1"/>
          </p:cNvSpPr>
          <p:nvPr>
            <p:ph type="sldNum" sz="quarter" idx="5"/>
          </p:nvPr>
        </p:nvSpPr>
        <p:spPr/>
        <p:txBody>
          <a:bodyPr/>
          <a:lstStyle/>
          <a:p>
            <a:fld id="{C5C9A230-2C30-4312-BC97-660632EE02F9}" type="slidenum">
              <a:rPr lang="en-GB" smtClean="0"/>
              <a:t>10</a:t>
            </a:fld>
            <a:endParaRPr lang="en-GB"/>
          </a:p>
        </p:txBody>
      </p:sp>
    </p:spTree>
    <p:extLst>
      <p:ext uri="{BB962C8B-B14F-4D97-AF65-F5344CB8AC3E}">
        <p14:creationId xmlns:p14="http://schemas.microsoft.com/office/powerpoint/2010/main" val="3661183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6F7E2-5527-49B4-B0AD-8F9D9E1764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1E9553-7645-2840-2840-B9B7C915A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76B5F7-6FC7-3309-7C80-CA49DC90AE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hlinkClick r:id="rId3"/>
              </a:rPr>
              <a:t>What are Foundation Apprenticeships and who are they for? | AELP</a:t>
            </a:r>
            <a:endParaRPr lang="en-GB" dirty="0"/>
          </a:p>
          <a:p>
            <a:endParaRPr lang="en-GB" dirty="0"/>
          </a:p>
        </p:txBody>
      </p:sp>
      <p:sp>
        <p:nvSpPr>
          <p:cNvPr id="4" name="Slide Number Placeholder 3">
            <a:extLst>
              <a:ext uri="{FF2B5EF4-FFF2-40B4-BE49-F238E27FC236}">
                <a16:creationId xmlns:a16="http://schemas.microsoft.com/office/drawing/2014/main" id="{BDDEDB9F-6716-FEA7-75B0-DED0A5FA16FB}"/>
              </a:ext>
            </a:extLst>
          </p:cNvPr>
          <p:cNvSpPr>
            <a:spLocks noGrp="1"/>
          </p:cNvSpPr>
          <p:nvPr>
            <p:ph type="sldNum" sz="quarter" idx="5"/>
          </p:nvPr>
        </p:nvSpPr>
        <p:spPr/>
        <p:txBody>
          <a:bodyPr/>
          <a:lstStyle/>
          <a:p>
            <a:fld id="{C5C9A230-2C30-4312-BC97-660632EE02F9}" type="slidenum">
              <a:rPr lang="en-GB" smtClean="0"/>
              <a:t>12</a:t>
            </a:fld>
            <a:endParaRPr lang="en-GB"/>
          </a:p>
        </p:txBody>
      </p:sp>
    </p:spTree>
    <p:extLst>
      <p:ext uri="{BB962C8B-B14F-4D97-AF65-F5344CB8AC3E}">
        <p14:creationId xmlns:p14="http://schemas.microsoft.com/office/powerpoint/2010/main" val="3554960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48AA5-CEC8-65E9-0990-681407CBB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24D333-3B0F-737E-6EF2-494E9E874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6D75FE-262C-53A8-5BC9-E9D2103703A7}"/>
              </a:ext>
            </a:extLst>
          </p:cNvPr>
          <p:cNvSpPr>
            <a:spLocks noGrp="1"/>
          </p:cNvSpPr>
          <p:nvPr>
            <p:ph type="body" idx="1"/>
          </p:nvPr>
        </p:nvSpPr>
        <p:spPr/>
        <p:txBody>
          <a:bodyPr/>
          <a:lstStyle/>
          <a:p>
            <a:r>
              <a:rPr lang="en-GB" dirty="0"/>
              <a:t>• Construction Sector: </a:t>
            </a:r>
          </a:p>
          <a:p>
            <a:r>
              <a:rPr lang="en-GB" dirty="0"/>
              <a:t>Building service engineering £4,000 </a:t>
            </a:r>
          </a:p>
          <a:p>
            <a:r>
              <a:rPr lang="en-GB" dirty="0"/>
              <a:t>Finishing trades £4,000 </a:t>
            </a:r>
          </a:p>
          <a:p>
            <a:r>
              <a:rPr lang="en-GB" dirty="0"/>
              <a:t>Onsite trades £4,000 </a:t>
            </a:r>
          </a:p>
          <a:p>
            <a:r>
              <a:rPr lang="en-GB" dirty="0"/>
              <a:t>• Digital Sector: </a:t>
            </a:r>
          </a:p>
          <a:p>
            <a:r>
              <a:rPr lang="en-GB" dirty="0"/>
              <a:t>Hardware, network and infrastructure £4,000 </a:t>
            </a:r>
          </a:p>
          <a:p>
            <a:r>
              <a:rPr lang="en-GB" dirty="0"/>
              <a:t>Software and data £4,000 </a:t>
            </a:r>
          </a:p>
          <a:p>
            <a:r>
              <a:rPr lang="en-GB" dirty="0"/>
              <a:t>• Other Sectors: </a:t>
            </a:r>
          </a:p>
          <a:p>
            <a:r>
              <a:rPr lang="en-GB" dirty="0"/>
              <a:t>Engineering and manufacturing £4,500 </a:t>
            </a:r>
          </a:p>
          <a:p>
            <a:r>
              <a:rPr lang="en-GB" dirty="0"/>
              <a:t>Health and social care £3,000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a:extLst>
              <a:ext uri="{FF2B5EF4-FFF2-40B4-BE49-F238E27FC236}">
                <a16:creationId xmlns:a16="http://schemas.microsoft.com/office/drawing/2014/main" id="{3A402B5A-BB30-398C-A8C2-205E73A34A4B}"/>
              </a:ext>
            </a:extLst>
          </p:cNvPr>
          <p:cNvSpPr>
            <a:spLocks noGrp="1"/>
          </p:cNvSpPr>
          <p:nvPr>
            <p:ph type="sldNum" sz="quarter" idx="5"/>
          </p:nvPr>
        </p:nvSpPr>
        <p:spPr/>
        <p:txBody>
          <a:bodyPr/>
          <a:lstStyle/>
          <a:p>
            <a:fld id="{C5C9A230-2C30-4312-BC97-660632EE02F9}" type="slidenum">
              <a:rPr lang="en-GB" smtClean="0"/>
              <a:t>13</a:t>
            </a:fld>
            <a:endParaRPr lang="en-GB"/>
          </a:p>
        </p:txBody>
      </p:sp>
    </p:spTree>
    <p:extLst>
      <p:ext uri="{BB962C8B-B14F-4D97-AF65-F5344CB8AC3E}">
        <p14:creationId xmlns:p14="http://schemas.microsoft.com/office/powerpoint/2010/main" val="5546302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FF31EA-4A3A-B9EC-B63F-083BB8ED7CDA}"/>
              </a:ext>
            </a:extLst>
          </p:cNvPr>
          <p:cNvPicPr>
            <a:picLocks noGrp="1" noRot="1" noChangeAspec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480646" y="5951019"/>
            <a:ext cx="2906003" cy="528632"/>
          </a:xfrm>
          <a:prstGeom prst="rect">
            <a:avLst/>
          </a:prstGeom>
        </p:spPr>
      </p:pic>
      <p:sp>
        <p:nvSpPr>
          <p:cNvPr id="8" name="Title 1">
            <a:extLst>
              <a:ext uri="{FF2B5EF4-FFF2-40B4-BE49-F238E27FC236}">
                <a16:creationId xmlns:a16="http://schemas.microsoft.com/office/drawing/2014/main" id="{F9422CE1-14BA-FCA8-B3D6-B0CD4DF76792}"/>
              </a:ext>
            </a:extLst>
          </p:cNvPr>
          <p:cNvSpPr>
            <a:spLocks noGrp="1" noRot="1" noMove="1" noResize="1" noEditPoints="1" noAdjustHandles="1" noChangeArrowheads="1" noChangeShapeType="1"/>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9" name="Straight Connector 8">
            <a:extLst>
              <a:ext uri="{FF2B5EF4-FFF2-40B4-BE49-F238E27FC236}">
                <a16:creationId xmlns:a16="http://schemas.microsoft.com/office/drawing/2014/main" id="{09882E7A-5609-6016-43B4-FB766E2B4993}"/>
              </a:ext>
            </a:extLst>
          </p:cNvPr>
          <p:cNvCxnSpPr>
            <a:cxnSpLocks noGrp="1" noRot="1" noMove="1" noResize="1" noEditPoints="1" noAdjustHandles="1" noChangeArrowheads="1" noChangeShapeType="1"/>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1" name="Text Placeholder 10">
            <a:extLst>
              <a:ext uri="{FF2B5EF4-FFF2-40B4-BE49-F238E27FC236}">
                <a16:creationId xmlns:a16="http://schemas.microsoft.com/office/drawing/2014/main" id="{7688E910-2312-D577-DE82-116393A1E8AF}"/>
              </a:ext>
            </a:extLst>
          </p:cNvPr>
          <p:cNvSpPr>
            <a:spLocks noGrp="1"/>
          </p:cNvSpPr>
          <p:nvPr>
            <p:ph type="body" sz="quarter" idx="10" hasCustomPrompt="1"/>
          </p:nvPr>
        </p:nvSpPr>
        <p:spPr>
          <a:xfrm>
            <a:off x="510996" y="1485362"/>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PRESENTATION TITLE </a:t>
            </a:r>
            <a:endParaRPr lang="en-US"/>
          </a:p>
        </p:txBody>
      </p:sp>
      <p:cxnSp>
        <p:nvCxnSpPr>
          <p:cNvPr id="13" name="Straight Connector 12">
            <a:extLst>
              <a:ext uri="{FF2B5EF4-FFF2-40B4-BE49-F238E27FC236}">
                <a16:creationId xmlns:a16="http://schemas.microsoft.com/office/drawing/2014/main" id="{65D93AB8-AA5C-C1BD-2C6B-97E4F503F9D8}"/>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pic>
        <p:nvPicPr>
          <p:cNvPr id="14" name="Picture 13" descr="A building with trees around it&#10;&#10;AI-generated content may be incorrect.">
            <a:extLst>
              <a:ext uri="{FF2B5EF4-FFF2-40B4-BE49-F238E27FC236}">
                <a16:creationId xmlns:a16="http://schemas.microsoft.com/office/drawing/2014/main" id="{E028B93F-55DE-1F7E-00E4-293F362D6507}"/>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6098555" y="155965"/>
            <a:ext cx="5286180" cy="5861999"/>
          </a:xfrm>
          <a:prstGeom prst="rect">
            <a:avLst/>
          </a:prstGeom>
          <a:ln>
            <a:noFill/>
          </a:ln>
        </p:spPr>
      </p:pic>
      <p:pic>
        <p:nvPicPr>
          <p:cNvPr id="15" name="Picture 14">
            <a:extLst>
              <a:ext uri="{FF2B5EF4-FFF2-40B4-BE49-F238E27FC236}">
                <a16:creationId xmlns:a16="http://schemas.microsoft.com/office/drawing/2014/main" id="{4408410F-2F3D-2AB5-AA95-CC48C3FF2870}"/>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6362643" y="4090175"/>
            <a:ext cx="2192422" cy="2205790"/>
          </a:xfrm>
          <a:prstGeom prst="rect">
            <a:avLst/>
          </a:prstGeom>
        </p:spPr>
      </p:pic>
      <p:pic>
        <p:nvPicPr>
          <p:cNvPr id="16" name="Picture 15" descr="A pink and black square&#10;&#10;AI-generated content may be incorrect.">
            <a:extLst>
              <a:ext uri="{FF2B5EF4-FFF2-40B4-BE49-F238E27FC236}">
                <a16:creationId xmlns:a16="http://schemas.microsoft.com/office/drawing/2014/main" id="{5F307A0B-D9CD-7DFB-8583-9A8C91915B69}"/>
              </a:ext>
            </a:extLst>
          </p:cNvPr>
          <p:cNvPicPr>
            <a:picLocks noGrp="1" noRot="1" noChangeAspect="1" noMove="1" noResize="1" noEditPoints="1" noAdjustHandles="1" noChangeArrowheads="1" noChangeShapeType="1" noCrop="1"/>
          </p:cNvPicPr>
          <p:nvPr userDrawn="1"/>
        </p:nvPicPr>
        <p:blipFill>
          <a:blip r:embed="rId5"/>
          <a:stretch>
            <a:fillRect/>
          </a:stretch>
        </p:blipFill>
        <p:spPr>
          <a:xfrm>
            <a:off x="6334140" y="1197128"/>
            <a:ext cx="1247721" cy="1247721"/>
          </a:xfrm>
          <a:prstGeom prst="rect">
            <a:avLst/>
          </a:prstGeom>
        </p:spPr>
      </p:pic>
      <p:pic>
        <p:nvPicPr>
          <p:cNvPr id="17" name="Picture 16" descr="A black background with a blue line&#10;&#10;AI-generated content may be incorrect.">
            <a:extLst>
              <a:ext uri="{FF2B5EF4-FFF2-40B4-BE49-F238E27FC236}">
                <a16:creationId xmlns:a16="http://schemas.microsoft.com/office/drawing/2014/main" id="{9A39655F-EA96-8DD5-303F-A86632DF2A39}"/>
              </a:ext>
            </a:extLst>
          </p:cNvPr>
          <p:cNvPicPr>
            <a:picLocks noGrp="1" noRot="1" noChangeAspect="1" noMove="1" noResize="1" noEditPoints="1" noAdjustHandles="1" noChangeArrowheads="1" noChangeShapeType="1" noCrop="1"/>
          </p:cNvPicPr>
          <p:nvPr userDrawn="1"/>
        </p:nvPicPr>
        <p:blipFill>
          <a:blip r:embed="rId6"/>
          <a:stretch>
            <a:fillRect/>
          </a:stretch>
        </p:blipFill>
        <p:spPr>
          <a:xfrm>
            <a:off x="5533719" y="3385860"/>
            <a:ext cx="1078386" cy="1087298"/>
          </a:xfrm>
          <a:prstGeom prst="rect">
            <a:avLst/>
          </a:prstGeom>
        </p:spPr>
      </p:pic>
      <p:pic>
        <p:nvPicPr>
          <p:cNvPr id="18" name="Picture 17" descr="A blue and black square&#10;&#10;AI-generated content may be incorrect.">
            <a:extLst>
              <a:ext uri="{FF2B5EF4-FFF2-40B4-BE49-F238E27FC236}">
                <a16:creationId xmlns:a16="http://schemas.microsoft.com/office/drawing/2014/main" id="{AF73AFDB-8CBC-753B-AA5D-D30045A23446}"/>
              </a:ext>
            </a:extLst>
          </p:cNvPr>
          <p:cNvPicPr>
            <a:picLocks noGrp="1" noRot="1" noChangeAspect="1" noMove="1" noResize="1" noEditPoints="1" noAdjustHandles="1" noChangeArrowheads="1" noChangeShapeType="1" noCrop="1"/>
          </p:cNvPicPr>
          <p:nvPr userDrawn="1"/>
        </p:nvPicPr>
        <p:blipFill>
          <a:blip r:embed="rId7"/>
          <a:stretch>
            <a:fillRect/>
          </a:stretch>
        </p:blipFill>
        <p:spPr>
          <a:xfrm>
            <a:off x="10521078" y="4970430"/>
            <a:ext cx="956235" cy="921373"/>
          </a:xfrm>
          <a:prstGeom prst="rect">
            <a:avLst/>
          </a:prstGeom>
        </p:spPr>
      </p:pic>
      <p:cxnSp>
        <p:nvCxnSpPr>
          <p:cNvPr id="19" name="Straight Connector 18">
            <a:extLst>
              <a:ext uri="{FF2B5EF4-FFF2-40B4-BE49-F238E27FC236}">
                <a16:creationId xmlns:a16="http://schemas.microsoft.com/office/drawing/2014/main" id="{0B10B30B-8260-4125-80A8-0835D3C62260}"/>
              </a:ext>
            </a:extLst>
          </p:cNvPr>
          <p:cNvCxnSpPr>
            <a:cxnSpLocks/>
          </p:cNvCxnSpPr>
          <p:nvPr userDrawn="1"/>
        </p:nvCxnSpPr>
        <p:spPr>
          <a:xfrm flipV="1">
            <a:off x="480646" y="3385860"/>
            <a:ext cx="461386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EFA3D652-E655-9025-3699-AA8703606835}"/>
              </a:ext>
            </a:extLst>
          </p:cNvPr>
          <p:cNvSpPr>
            <a:spLocks noGrp="1"/>
          </p:cNvSpPr>
          <p:nvPr>
            <p:ph type="body" sz="quarter" idx="11" hasCustomPrompt="1"/>
          </p:nvPr>
        </p:nvSpPr>
        <p:spPr>
          <a:xfrm>
            <a:off x="480646" y="3615399"/>
            <a:ext cx="4471987" cy="38375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GB" sz="2800" b="1" smtClean="0">
                <a:solidFill>
                  <a:srgbClr val="E4003B"/>
                </a:solidFill>
              </a:defRPr>
            </a:lvl1pPr>
            <a:lvl2pPr>
              <a:buNone/>
              <a:defRPr/>
            </a:lvl2pPr>
            <a:lvl3pPr>
              <a:buNone/>
              <a:defRPr/>
            </a:lvl3pPr>
            <a:lvl4pPr>
              <a:buNone/>
              <a:defRPr/>
            </a:lvl4pPr>
            <a:lvl5pPr>
              <a:buNone/>
              <a:defRPr/>
            </a:lvl5pPr>
          </a:lstStyle>
          <a:p>
            <a:pPr lvl="0"/>
            <a:r>
              <a:rPr lang="en-GB"/>
              <a:t>Name</a:t>
            </a:r>
          </a:p>
          <a:p>
            <a:pPr lvl="0"/>
            <a:endParaRPr lang="en-GB"/>
          </a:p>
        </p:txBody>
      </p:sp>
      <p:sp>
        <p:nvSpPr>
          <p:cNvPr id="23" name="Text Placeholder 22">
            <a:extLst>
              <a:ext uri="{FF2B5EF4-FFF2-40B4-BE49-F238E27FC236}">
                <a16:creationId xmlns:a16="http://schemas.microsoft.com/office/drawing/2014/main" id="{E65A267D-75C6-EC21-8A47-C165CB6322CC}"/>
              </a:ext>
            </a:extLst>
          </p:cNvPr>
          <p:cNvSpPr>
            <a:spLocks noGrp="1"/>
          </p:cNvSpPr>
          <p:nvPr>
            <p:ph type="body" sz="quarter" idx="12" hasCustomPrompt="1"/>
          </p:nvPr>
        </p:nvSpPr>
        <p:spPr>
          <a:xfrm>
            <a:off x="510996" y="4237438"/>
            <a:ext cx="4471987" cy="384175"/>
          </a:xfrm>
          <a:prstGeom prst="rect">
            <a:avLst/>
          </a:prstGeom>
        </p:spPr>
        <p:txBody>
          <a:bodyPr/>
          <a:lstStyle>
            <a:lvl1pPr>
              <a:buNone/>
              <a:defRPr sz="2400"/>
            </a:lvl1pPr>
          </a:lstStyle>
          <a:p>
            <a:pPr lvl="0"/>
            <a:r>
              <a:rPr lang="en-GB" sz="2400"/>
              <a:t>Job title</a:t>
            </a:r>
          </a:p>
        </p:txBody>
      </p:sp>
      <p:sp>
        <p:nvSpPr>
          <p:cNvPr id="25" name="Text Placeholder 24">
            <a:extLst>
              <a:ext uri="{FF2B5EF4-FFF2-40B4-BE49-F238E27FC236}">
                <a16:creationId xmlns:a16="http://schemas.microsoft.com/office/drawing/2014/main" id="{99405BF3-8479-AD75-B501-BA354D84EF36}"/>
              </a:ext>
            </a:extLst>
          </p:cNvPr>
          <p:cNvSpPr>
            <a:spLocks noGrp="1"/>
          </p:cNvSpPr>
          <p:nvPr>
            <p:ph type="body" sz="quarter" idx="13" hasCustomPrompt="1"/>
          </p:nvPr>
        </p:nvSpPr>
        <p:spPr>
          <a:xfrm>
            <a:off x="511363" y="4844347"/>
            <a:ext cx="4502150" cy="457200"/>
          </a:xfrm>
          <a:prstGeom prst="rect">
            <a:avLst/>
          </a:prstGeom>
        </p:spPr>
        <p:txBody>
          <a:bodyPr/>
          <a:lstStyle>
            <a:lvl1pPr>
              <a:buNone/>
              <a:defRPr sz="2400"/>
            </a:lvl1pPr>
            <a:lvl2pPr>
              <a:buNone/>
              <a:defRPr sz="2400"/>
            </a:lvl2pPr>
            <a:lvl3pPr>
              <a:buNone/>
              <a:defRPr sz="2400"/>
            </a:lvl3pPr>
            <a:lvl4pPr>
              <a:buNone/>
              <a:defRPr sz="2400"/>
            </a:lvl4pPr>
            <a:lvl5pPr>
              <a:buNone/>
              <a:defRPr sz="2400"/>
            </a:lvl5pPr>
          </a:lstStyle>
          <a:p>
            <a:pPr lvl="0"/>
            <a:r>
              <a:rPr lang="en-GB"/>
              <a:t>Organisation</a:t>
            </a:r>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7C72B89-5733-0878-E45B-9C5185CEBAF2}"/>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B88F05E6-EDD9-9277-E292-1BD7C5EA57A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Chart Placeholder 5">
            <a:extLst>
              <a:ext uri="{FF2B5EF4-FFF2-40B4-BE49-F238E27FC236}">
                <a16:creationId xmlns:a16="http://schemas.microsoft.com/office/drawing/2014/main" id="{3B3AD96C-2029-AB69-B967-2B15C2921183}"/>
              </a:ext>
            </a:extLst>
          </p:cNvPr>
          <p:cNvSpPr>
            <a:spLocks noGrp="1"/>
          </p:cNvSpPr>
          <p:nvPr>
            <p:ph type="chart" sz="quarter" idx="11"/>
          </p:nvPr>
        </p:nvSpPr>
        <p:spPr>
          <a:xfrm>
            <a:off x="590549" y="1311413"/>
            <a:ext cx="10296525" cy="4413250"/>
          </a:xfrm>
          <a:prstGeom prst="rect">
            <a:avLst/>
          </a:prstGeom>
        </p:spPr>
        <p:txBody>
          <a:bodyPr/>
          <a:lstStyle/>
          <a:p>
            <a:endParaRPr lang="en-GB"/>
          </a:p>
        </p:txBody>
      </p:sp>
    </p:spTree>
    <p:extLst>
      <p:ext uri="{BB962C8B-B14F-4D97-AF65-F5344CB8AC3E}">
        <p14:creationId xmlns:p14="http://schemas.microsoft.com/office/powerpoint/2010/main" val="368184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2" descr="A red and white arrow&#10;&#10;AI-generated content may be incorrect.">
            <a:extLst>
              <a:ext uri="{FF2B5EF4-FFF2-40B4-BE49-F238E27FC236}">
                <a16:creationId xmlns:a16="http://schemas.microsoft.com/office/drawing/2014/main" id="{CC003ED4-96C4-11EC-C1C1-91776E229073}"/>
              </a:ext>
            </a:extLst>
          </p:cNvPr>
          <p:cNvPicPr>
            <a:picLocks noChangeAspect="1"/>
          </p:cNvPicPr>
          <p:nvPr userDrawn="1"/>
        </p:nvPicPr>
        <p:blipFill>
          <a:blip r:embed="rId2"/>
          <a:srcRect r="5958" b="38461"/>
          <a:stretch>
            <a:fillRect/>
          </a:stretch>
        </p:blipFill>
        <p:spPr>
          <a:xfrm>
            <a:off x="3552000" y="1231391"/>
            <a:ext cx="8640000" cy="5653871"/>
          </a:xfrm>
          <a:prstGeom prst="rect">
            <a:avLst/>
          </a:prstGeom>
        </p:spPr>
      </p:pic>
      <p:sp>
        <p:nvSpPr>
          <p:cNvPr id="5" name="Text Placeholder 10">
            <a:extLst>
              <a:ext uri="{FF2B5EF4-FFF2-40B4-BE49-F238E27FC236}">
                <a16:creationId xmlns:a16="http://schemas.microsoft.com/office/drawing/2014/main" id="{432BFC9A-AB6B-6548-AB5B-CE6CFEE399CD}"/>
              </a:ext>
            </a:extLst>
          </p:cNvPr>
          <p:cNvSpPr>
            <a:spLocks noGrp="1"/>
          </p:cNvSpPr>
          <p:nvPr>
            <p:ph type="body" sz="quarter" idx="10" hasCustomPrompt="1"/>
          </p:nvPr>
        </p:nvSpPr>
        <p:spPr>
          <a:xfrm>
            <a:off x="510996" y="1485362"/>
            <a:ext cx="4472885" cy="1675077"/>
          </a:xfrm>
          <a:prstGeom prst="rect">
            <a:avLst/>
          </a:prstGeom>
        </p:spPr>
        <p:txBody>
          <a:bodyPr/>
          <a:lstStyle>
            <a:lvl1pPr marL="0">
              <a:buNone/>
              <a:defRPr sz="4800">
                <a:solidFill>
                  <a:schemeClr val="tx1"/>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CALL TO ACTION</a:t>
            </a:r>
            <a:endParaRPr lang="en-US"/>
          </a:p>
        </p:txBody>
      </p:sp>
    </p:spTree>
    <p:extLst>
      <p:ext uri="{BB962C8B-B14F-4D97-AF65-F5344CB8AC3E}">
        <p14:creationId xmlns:p14="http://schemas.microsoft.com/office/powerpoint/2010/main" val="100122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439824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eakout Section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A3495D-F634-E3CC-066E-7EA1CD42015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628649"/>
            <a:ext cx="12192000" cy="8115299"/>
          </a:xfrm>
          <a:prstGeom prst="rect">
            <a:avLst/>
          </a:prstGeom>
        </p:spPr>
      </p:pic>
      <p:pic>
        <p:nvPicPr>
          <p:cNvPr id="4" name="Picture 3" descr="A black background with a blue line&#10;&#10;AI-generated content may be incorrect.">
            <a:extLst>
              <a:ext uri="{FF2B5EF4-FFF2-40B4-BE49-F238E27FC236}">
                <a16:creationId xmlns:a16="http://schemas.microsoft.com/office/drawing/2014/main" id="{77E8AFD1-081B-D851-635D-1AC8676F43C0}"/>
              </a:ext>
            </a:extLst>
          </p:cNvPr>
          <p:cNvPicPr>
            <a:picLocks noGrp="1" noRot="1" noChangeAspect="1" noMove="1" noResize="1" noEditPoints="1" noAdjustHandles="1" noChangeArrowheads="1" noChangeShapeType="1" noCrop="1"/>
          </p:cNvPicPr>
          <p:nvPr userDrawn="1"/>
        </p:nvPicPr>
        <p:blipFill>
          <a:blip r:embed="rId3">
            <a:duotone>
              <a:schemeClr val="accent5">
                <a:shade val="45000"/>
                <a:satMod val="135000"/>
              </a:schemeClr>
              <a:prstClr val="white"/>
            </a:duotone>
          </a:blip>
          <a:stretch>
            <a:fillRect/>
          </a:stretch>
        </p:blipFill>
        <p:spPr>
          <a:xfrm>
            <a:off x="5049078" y="154136"/>
            <a:ext cx="6795801" cy="6795801"/>
          </a:xfrm>
          <a:prstGeom prst="rect">
            <a:avLst/>
          </a:prstGeom>
        </p:spPr>
      </p:pic>
      <p:sp>
        <p:nvSpPr>
          <p:cNvPr id="6" name="Text Placeholder 5">
            <a:extLst>
              <a:ext uri="{FF2B5EF4-FFF2-40B4-BE49-F238E27FC236}">
                <a16:creationId xmlns:a16="http://schemas.microsoft.com/office/drawing/2014/main" id="{4C3E759E-82DB-7291-5A62-678C4BFD861D}"/>
              </a:ext>
            </a:extLst>
          </p:cNvPr>
          <p:cNvSpPr>
            <a:spLocks noGrp="1"/>
          </p:cNvSpPr>
          <p:nvPr>
            <p:ph type="body" sz="quarter" idx="10" hasCustomPrompt="1"/>
          </p:nvPr>
        </p:nvSpPr>
        <p:spPr>
          <a:xfrm>
            <a:off x="566738" y="4105274"/>
            <a:ext cx="4482340" cy="834473"/>
          </a:xfrm>
          <a:prstGeom prst="rect">
            <a:avLst/>
          </a:prstGeom>
        </p:spPr>
        <p:txBody>
          <a:bodyPr/>
          <a:lstStyle>
            <a:lvl1pPr>
              <a:buNone/>
              <a:defRPr sz="3600">
                <a:solidFill>
                  <a:schemeClr val="bg1"/>
                </a:solidFill>
                <a:highlight>
                  <a:srgbClr val="000000"/>
                </a:highlight>
              </a:defRPr>
            </a:lvl1pPr>
            <a:lvl2pPr>
              <a:buNone/>
              <a:defRPr>
                <a:solidFill>
                  <a:schemeClr val="bg1"/>
                </a:solidFill>
                <a:highlight>
                  <a:srgbClr val="000000"/>
                </a:highlight>
              </a:defRPr>
            </a:lvl2pPr>
            <a:lvl3pPr>
              <a:buNone/>
              <a:defRPr>
                <a:solidFill>
                  <a:schemeClr val="bg1"/>
                </a:solidFill>
                <a:highlight>
                  <a:srgbClr val="000000"/>
                </a:highlight>
              </a:defRPr>
            </a:lvl3pPr>
            <a:lvl4pPr>
              <a:buNone/>
              <a:defRPr>
                <a:solidFill>
                  <a:schemeClr val="bg1"/>
                </a:solidFill>
                <a:highlight>
                  <a:srgbClr val="000000"/>
                </a:highlight>
              </a:defRPr>
            </a:lvl4pPr>
            <a:lvl5pPr>
              <a:buNone/>
              <a:defRPr>
                <a:solidFill>
                  <a:schemeClr val="bg1"/>
                </a:solidFill>
                <a:highlight>
                  <a:srgbClr val="000000"/>
                </a:highlight>
              </a:defRPr>
            </a:lvl5pPr>
          </a:lstStyle>
          <a:p>
            <a:pPr lvl="0"/>
            <a:r>
              <a:rPr lang="en-US"/>
              <a:t>SECTION TITLE</a:t>
            </a:r>
            <a:endParaRPr lang="en-GB"/>
          </a:p>
        </p:txBody>
      </p:sp>
    </p:spTree>
    <p:extLst>
      <p:ext uri="{BB962C8B-B14F-4D97-AF65-F5344CB8AC3E}">
        <p14:creationId xmlns:p14="http://schemas.microsoft.com/office/powerpoint/2010/main" val="3536242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eakout Section Slide 2">
    <p:spTree>
      <p:nvGrpSpPr>
        <p:cNvPr id="1" name=""/>
        <p:cNvGrpSpPr/>
        <p:nvPr/>
      </p:nvGrpSpPr>
      <p:grpSpPr>
        <a:xfrm>
          <a:off x="0" y="0"/>
          <a:ext cx="0" cy="0"/>
          <a:chOff x="0" y="0"/>
          <a:chExt cx="0" cy="0"/>
        </a:xfrm>
      </p:grpSpPr>
      <p:pic>
        <p:nvPicPr>
          <p:cNvPr id="3" name="Picture 2" descr="A group of women with different colored arrows&#10;&#10;AI-generated content may be incorrect.">
            <a:extLst>
              <a:ext uri="{FF2B5EF4-FFF2-40B4-BE49-F238E27FC236}">
                <a16:creationId xmlns:a16="http://schemas.microsoft.com/office/drawing/2014/main" id="{7632D869-ED9D-C1A2-A5FE-A739343A1ACE}"/>
              </a:ext>
            </a:extLst>
          </p:cNvPr>
          <p:cNvPicPr>
            <a:picLocks noGrp="1" noRot="1" noChangeAspect="1" noMove="1" noResize="1" noEditPoints="1" noAdjustHandles="1" noChangeArrowheads="1" noChangeShapeType="1" noCrop="1"/>
          </p:cNvPicPr>
          <p:nvPr userDrawn="1"/>
        </p:nvPicPr>
        <p:blipFill>
          <a:blip r:embed="rId2"/>
          <a:srcRect l="39946"/>
          <a:stretch>
            <a:fillRect/>
          </a:stretch>
        </p:blipFill>
        <p:spPr>
          <a:xfrm>
            <a:off x="6241774" y="705680"/>
            <a:ext cx="5267739" cy="4934036"/>
          </a:xfrm>
          <a:prstGeom prst="rect">
            <a:avLst/>
          </a:prstGeom>
        </p:spPr>
      </p:pic>
      <p:sp>
        <p:nvSpPr>
          <p:cNvPr id="4" name="Text Placeholder 10">
            <a:extLst>
              <a:ext uri="{FF2B5EF4-FFF2-40B4-BE49-F238E27FC236}">
                <a16:creationId xmlns:a16="http://schemas.microsoft.com/office/drawing/2014/main" id="{159387AE-6213-2D70-97C6-EF9B6A666D3C}"/>
              </a:ext>
            </a:extLst>
          </p:cNvPr>
          <p:cNvSpPr>
            <a:spLocks noGrp="1"/>
          </p:cNvSpPr>
          <p:nvPr>
            <p:ph type="body" sz="quarter" idx="10" hasCustomPrompt="1"/>
          </p:nvPr>
        </p:nvSpPr>
        <p:spPr>
          <a:xfrm>
            <a:off x="682487" y="2260614"/>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SECTION TITLE </a:t>
            </a:r>
            <a:endParaRPr lang="en-US"/>
          </a:p>
        </p:txBody>
      </p:sp>
    </p:spTree>
    <p:extLst>
      <p:ext uri="{BB962C8B-B14F-4D97-AF65-F5344CB8AC3E}">
        <p14:creationId xmlns:p14="http://schemas.microsoft.com/office/powerpoint/2010/main" val="1786749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out Section Slide 3">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159387AE-6213-2D70-97C6-EF9B6A666D3C}"/>
              </a:ext>
            </a:extLst>
          </p:cNvPr>
          <p:cNvSpPr>
            <a:spLocks noGrp="1"/>
          </p:cNvSpPr>
          <p:nvPr>
            <p:ph type="body" sz="quarter" idx="10" hasCustomPrompt="1"/>
          </p:nvPr>
        </p:nvSpPr>
        <p:spPr>
          <a:xfrm>
            <a:off x="682487" y="2260614"/>
            <a:ext cx="4472885" cy="1675077"/>
          </a:xfrm>
          <a:prstGeom prst="rect">
            <a:avLst/>
          </a:prstGeom>
        </p:spPr>
        <p:txBody>
          <a:bodyPr/>
          <a:lstStyle>
            <a:lvl1pPr marL="0">
              <a:buNone/>
              <a:defRPr sz="4800">
                <a:solidFill>
                  <a:srgbClr val="E4003B"/>
                </a:solidFill>
                <a:latin typeface="Aptos Bold" panose="020B0004020202020204" pitchFamily="34" charset="0"/>
              </a:defRPr>
            </a:lvl1pPr>
            <a:lvl2pPr>
              <a:defRPr sz="2800">
                <a:solidFill>
                  <a:srgbClr val="E4003B"/>
                </a:solidFill>
                <a:latin typeface="Aptos Bold" panose="020B0004020202020204" pitchFamily="34" charset="0"/>
              </a:defRPr>
            </a:lvl2pPr>
            <a:lvl3pPr>
              <a:defRPr sz="2800">
                <a:solidFill>
                  <a:srgbClr val="E4003B"/>
                </a:solidFill>
                <a:latin typeface="Aptos Bold" panose="020B0004020202020204" pitchFamily="34" charset="0"/>
              </a:defRPr>
            </a:lvl3pPr>
            <a:lvl4pPr>
              <a:defRPr sz="2800">
                <a:solidFill>
                  <a:srgbClr val="E4003B"/>
                </a:solidFill>
                <a:latin typeface="Aptos Bold" panose="020B0004020202020204" pitchFamily="34" charset="0"/>
              </a:defRPr>
            </a:lvl4pPr>
            <a:lvl5pPr>
              <a:defRPr sz="2800">
                <a:solidFill>
                  <a:srgbClr val="E4003B"/>
                </a:solidFill>
                <a:latin typeface="Aptos Bold" panose="020B0004020202020204" pitchFamily="34" charset="0"/>
              </a:defRPr>
            </a:lvl5pPr>
          </a:lstStyle>
          <a:p>
            <a:pPr lvl="0"/>
            <a:r>
              <a:rPr lang="en-GB"/>
              <a:t>SECTION TITLE </a:t>
            </a:r>
            <a:endParaRPr lang="en-US"/>
          </a:p>
        </p:txBody>
      </p:sp>
      <p:pic>
        <p:nvPicPr>
          <p:cNvPr id="2" name="Picture 1" descr="A group of people standing at a podium&#10;&#10;AI-generated content may be incorrect.">
            <a:extLst>
              <a:ext uri="{FF2B5EF4-FFF2-40B4-BE49-F238E27FC236}">
                <a16:creationId xmlns:a16="http://schemas.microsoft.com/office/drawing/2014/main" id="{29932029-3719-3FBF-B34E-AF53625C13B8}"/>
              </a:ext>
            </a:extLst>
          </p:cNvPr>
          <p:cNvPicPr>
            <a:picLocks noGrp="1" noRot="1" noChangeAspect="1" noMove="1" noResize="1" noEditPoints="1" noAdjustHandles="1" noChangeArrowheads="1" noChangeShapeType="1" noCrop="1"/>
          </p:cNvPicPr>
          <p:nvPr userDrawn="1"/>
        </p:nvPicPr>
        <p:blipFill>
          <a:blip r:embed="rId2"/>
          <a:srcRect l="39538" t="3189" b="3044"/>
          <a:stretch>
            <a:fillRect/>
          </a:stretch>
        </p:blipFill>
        <p:spPr>
          <a:xfrm>
            <a:off x="5456582" y="750404"/>
            <a:ext cx="6141037" cy="5357192"/>
          </a:xfrm>
          <a:prstGeom prst="rect">
            <a:avLst/>
          </a:prstGeom>
        </p:spPr>
      </p:pic>
    </p:spTree>
    <p:extLst>
      <p:ext uri="{BB962C8B-B14F-4D97-AF65-F5344CB8AC3E}">
        <p14:creationId xmlns:p14="http://schemas.microsoft.com/office/powerpoint/2010/main" val="347942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AF61C4-CFA5-DC66-9EB7-2F88E7A92A5F}"/>
              </a:ext>
            </a:extLst>
          </p:cNvPr>
          <p:cNvPicPr>
            <a:picLocks noChangeAspect="1"/>
          </p:cNvPicPr>
          <p:nvPr userDrawn="1"/>
        </p:nvPicPr>
        <p:blipFill>
          <a:blip r:embed="rId2"/>
          <a:stretch>
            <a:fillRect/>
          </a:stretch>
        </p:blipFill>
        <p:spPr>
          <a:xfrm>
            <a:off x="7224068" y="1042978"/>
            <a:ext cx="4652490" cy="5204973"/>
          </a:xfrm>
          <a:prstGeom prst="rect">
            <a:avLst/>
          </a:prstGeom>
        </p:spPr>
      </p:pic>
      <p:sp>
        <p:nvSpPr>
          <p:cNvPr id="4" name="Text Placeholder 7">
            <a:extLst>
              <a:ext uri="{FF2B5EF4-FFF2-40B4-BE49-F238E27FC236}">
                <a16:creationId xmlns:a16="http://schemas.microsoft.com/office/drawing/2014/main" id="{F910E652-A723-F36C-37A6-7D7754994E36}"/>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5" name="Straight Connector 4">
            <a:extLst>
              <a:ext uri="{FF2B5EF4-FFF2-40B4-BE49-F238E27FC236}">
                <a16:creationId xmlns:a16="http://schemas.microsoft.com/office/drawing/2014/main" id="{08081375-251B-5F36-FFF8-226ABF9838E0}"/>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Text Placeholder 11">
            <a:extLst>
              <a:ext uri="{FF2B5EF4-FFF2-40B4-BE49-F238E27FC236}">
                <a16:creationId xmlns:a16="http://schemas.microsoft.com/office/drawing/2014/main" id="{E8D86F53-37FC-83F6-4122-1032E11F8F68}"/>
              </a:ext>
            </a:extLst>
          </p:cNvPr>
          <p:cNvSpPr>
            <a:spLocks noGrp="1"/>
          </p:cNvSpPr>
          <p:nvPr>
            <p:ph type="body" sz="quarter" idx="11" hasCustomPrompt="1"/>
          </p:nvPr>
        </p:nvSpPr>
        <p:spPr>
          <a:xfrm>
            <a:off x="590551" y="1500189"/>
            <a:ext cx="6633518" cy="4214812"/>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p:txBody>
      </p:sp>
    </p:spTree>
    <p:extLst>
      <p:ext uri="{BB962C8B-B14F-4D97-AF65-F5344CB8AC3E}">
        <p14:creationId xmlns:p14="http://schemas.microsoft.com/office/powerpoint/2010/main" val="2590787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4957108-F7A0-844D-E242-E9BD304B9278}"/>
              </a:ext>
            </a:extLst>
          </p:cNvPr>
          <p:cNvSpPr>
            <a:spLocks noGrp="1"/>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6" name="Straight Connector 5">
            <a:extLst>
              <a:ext uri="{FF2B5EF4-FFF2-40B4-BE49-F238E27FC236}">
                <a16:creationId xmlns:a16="http://schemas.microsoft.com/office/drawing/2014/main" id="{99782895-E1B8-1432-6947-4BE7AC06B0CF}"/>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8" name="Text Placeholder 7">
            <a:extLst>
              <a:ext uri="{FF2B5EF4-FFF2-40B4-BE49-F238E27FC236}">
                <a16:creationId xmlns:a16="http://schemas.microsoft.com/office/drawing/2014/main" id="{303C08A1-D853-8539-C5BE-AC07175335A8}"/>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9" name="Straight Connector 8">
            <a:extLst>
              <a:ext uri="{FF2B5EF4-FFF2-40B4-BE49-F238E27FC236}">
                <a16:creationId xmlns:a16="http://schemas.microsoft.com/office/drawing/2014/main" id="{8CCA456E-9682-2221-60D4-F32C061F6228}"/>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4" name="Picture Placeholder 13">
            <a:extLst>
              <a:ext uri="{FF2B5EF4-FFF2-40B4-BE49-F238E27FC236}">
                <a16:creationId xmlns:a16="http://schemas.microsoft.com/office/drawing/2014/main" id="{69512109-9E3C-D220-2599-32D317D1AA47}"/>
              </a:ext>
            </a:extLst>
          </p:cNvPr>
          <p:cNvSpPr>
            <a:spLocks noGrp="1"/>
          </p:cNvSpPr>
          <p:nvPr>
            <p:ph type="pic" sz="quarter" idx="12"/>
          </p:nvPr>
        </p:nvSpPr>
        <p:spPr>
          <a:xfrm>
            <a:off x="7993076" y="1500189"/>
            <a:ext cx="2894012" cy="4233863"/>
          </a:xfrm>
          <a:prstGeom prst="rect">
            <a:avLst/>
          </a:prstGeom>
        </p:spPr>
        <p:txBody>
          <a:bodyPr/>
          <a:lstStyle/>
          <a:p>
            <a:endParaRPr lang="en-GB"/>
          </a:p>
        </p:txBody>
      </p:sp>
      <p:sp>
        <p:nvSpPr>
          <p:cNvPr id="2" name="Text Placeholder 11">
            <a:extLst>
              <a:ext uri="{FF2B5EF4-FFF2-40B4-BE49-F238E27FC236}">
                <a16:creationId xmlns:a16="http://schemas.microsoft.com/office/drawing/2014/main" id="{07682D70-8CBA-9717-CEDD-420284306784}"/>
              </a:ext>
            </a:extLst>
          </p:cNvPr>
          <p:cNvSpPr>
            <a:spLocks noGrp="1"/>
          </p:cNvSpPr>
          <p:nvPr>
            <p:ph type="body" sz="quarter" idx="11" hasCustomPrompt="1"/>
          </p:nvPr>
        </p:nvSpPr>
        <p:spPr>
          <a:xfrm>
            <a:off x="590551" y="1500189"/>
            <a:ext cx="6633518" cy="4214812"/>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p:txBody>
      </p:sp>
    </p:spTree>
    <p:extLst>
      <p:ext uri="{BB962C8B-B14F-4D97-AF65-F5344CB8AC3E}">
        <p14:creationId xmlns:p14="http://schemas.microsoft.com/office/powerpoint/2010/main" val="314638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s">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787B4AC9-A67C-F395-ABF5-5CD1224D05F4}"/>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2BF2E8DD-B81E-AF67-9789-999706D474E3}"/>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096B4D20-6CF5-4DEF-6A5A-F6B62C20E6BE}"/>
              </a:ext>
            </a:extLst>
          </p:cNvPr>
          <p:cNvSpPr>
            <a:spLocks noGrp="1"/>
          </p:cNvSpPr>
          <p:nvPr>
            <p:ph type="pic" sz="quarter" idx="11"/>
          </p:nvPr>
        </p:nvSpPr>
        <p:spPr>
          <a:xfrm>
            <a:off x="2195995" y="1491146"/>
            <a:ext cx="3419337" cy="2096881"/>
          </a:xfrm>
          <a:prstGeom prst="rect">
            <a:avLst/>
          </a:prstGeom>
        </p:spPr>
        <p:txBody>
          <a:bodyPr/>
          <a:lstStyle/>
          <a:p>
            <a:endParaRPr lang="en-GB"/>
          </a:p>
        </p:txBody>
      </p:sp>
      <p:sp>
        <p:nvSpPr>
          <p:cNvPr id="8" name="Picture Placeholder 7">
            <a:extLst>
              <a:ext uri="{FF2B5EF4-FFF2-40B4-BE49-F238E27FC236}">
                <a16:creationId xmlns:a16="http://schemas.microsoft.com/office/drawing/2014/main" id="{F4640A93-FB9B-C361-667D-61727415260D}"/>
              </a:ext>
            </a:extLst>
          </p:cNvPr>
          <p:cNvSpPr>
            <a:spLocks noGrp="1"/>
          </p:cNvSpPr>
          <p:nvPr>
            <p:ph type="pic" sz="quarter" idx="12"/>
          </p:nvPr>
        </p:nvSpPr>
        <p:spPr>
          <a:xfrm>
            <a:off x="6022836" y="1491146"/>
            <a:ext cx="3419337" cy="2096880"/>
          </a:xfrm>
          <a:prstGeom prst="rect">
            <a:avLst/>
          </a:prstGeom>
        </p:spPr>
        <p:txBody>
          <a:bodyPr/>
          <a:lstStyle/>
          <a:p>
            <a:endParaRPr lang="en-GB"/>
          </a:p>
        </p:txBody>
      </p:sp>
      <p:sp>
        <p:nvSpPr>
          <p:cNvPr id="10" name="Picture Placeholder 9">
            <a:extLst>
              <a:ext uri="{FF2B5EF4-FFF2-40B4-BE49-F238E27FC236}">
                <a16:creationId xmlns:a16="http://schemas.microsoft.com/office/drawing/2014/main" id="{DED464D2-6890-AF32-A993-110D93C82726}"/>
              </a:ext>
            </a:extLst>
          </p:cNvPr>
          <p:cNvSpPr>
            <a:spLocks noGrp="1"/>
          </p:cNvSpPr>
          <p:nvPr>
            <p:ph type="pic" sz="quarter" idx="13"/>
          </p:nvPr>
        </p:nvSpPr>
        <p:spPr>
          <a:xfrm>
            <a:off x="2195995" y="3726429"/>
            <a:ext cx="3419337" cy="1968693"/>
          </a:xfrm>
          <a:prstGeom prst="rect">
            <a:avLst/>
          </a:prstGeom>
        </p:spPr>
        <p:txBody>
          <a:bodyPr/>
          <a:lstStyle/>
          <a:p>
            <a:endParaRPr lang="en-GB"/>
          </a:p>
        </p:txBody>
      </p:sp>
      <p:sp>
        <p:nvSpPr>
          <p:cNvPr id="12" name="Picture Placeholder 11">
            <a:extLst>
              <a:ext uri="{FF2B5EF4-FFF2-40B4-BE49-F238E27FC236}">
                <a16:creationId xmlns:a16="http://schemas.microsoft.com/office/drawing/2014/main" id="{CAB80846-CC55-EE69-2A54-E88917508CCD}"/>
              </a:ext>
            </a:extLst>
          </p:cNvPr>
          <p:cNvSpPr>
            <a:spLocks noGrp="1"/>
          </p:cNvSpPr>
          <p:nvPr>
            <p:ph type="pic" sz="quarter" idx="14"/>
          </p:nvPr>
        </p:nvSpPr>
        <p:spPr>
          <a:xfrm>
            <a:off x="6022836" y="3726622"/>
            <a:ext cx="3419475" cy="1968500"/>
          </a:xfrm>
          <a:prstGeom prst="rect">
            <a:avLst/>
          </a:prstGeom>
        </p:spPr>
        <p:txBody>
          <a:bodyPr/>
          <a:lstStyle/>
          <a:p>
            <a:endParaRPr lang="en-GB"/>
          </a:p>
        </p:txBody>
      </p:sp>
      <p:sp>
        <p:nvSpPr>
          <p:cNvPr id="14" name="Picture Placeholder 13">
            <a:extLst>
              <a:ext uri="{FF2B5EF4-FFF2-40B4-BE49-F238E27FC236}">
                <a16:creationId xmlns:a16="http://schemas.microsoft.com/office/drawing/2014/main" id="{45B2B763-7D59-5F98-A41A-C3BEDC3C06C1}"/>
              </a:ext>
            </a:extLst>
          </p:cNvPr>
          <p:cNvSpPr>
            <a:spLocks noGrp="1"/>
          </p:cNvSpPr>
          <p:nvPr>
            <p:ph type="pic" sz="quarter" idx="15"/>
          </p:nvPr>
        </p:nvSpPr>
        <p:spPr>
          <a:xfrm>
            <a:off x="4104825" y="2603776"/>
            <a:ext cx="3021013" cy="1968500"/>
          </a:xfrm>
          <a:prstGeom prst="rect">
            <a:avLst/>
          </a:prstGeom>
        </p:spPr>
        <p:txBody>
          <a:bodyPr/>
          <a:lstStyle/>
          <a:p>
            <a:endParaRPr lang="en-GB"/>
          </a:p>
        </p:txBody>
      </p:sp>
    </p:spTree>
    <p:extLst>
      <p:ext uri="{BB962C8B-B14F-4D97-AF65-F5344CB8AC3E}">
        <p14:creationId xmlns:p14="http://schemas.microsoft.com/office/powerpoint/2010/main" val="3462071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s and Descriptions">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802BA84-9D3E-0E50-DB2D-C4F7AAE1C49D}"/>
              </a:ext>
            </a:extLst>
          </p:cNvPr>
          <p:cNvCxnSpPr>
            <a:cxnSpLocks/>
          </p:cNvCxnSpPr>
          <p:nvPr userDrawn="1"/>
        </p:nvCxnSpPr>
        <p:spPr>
          <a:xfrm>
            <a:off x="352021" y="3429000"/>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4" name="Text Placeholder 7">
            <a:extLst>
              <a:ext uri="{FF2B5EF4-FFF2-40B4-BE49-F238E27FC236}">
                <a16:creationId xmlns:a16="http://schemas.microsoft.com/office/drawing/2014/main" id="{E45C139B-361E-FC71-9C69-928823334EAB}"/>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5" name="Straight Connector 4">
            <a:extLst>
              <a:ext uri="{FF2B5EF4-FFF2-40B4-BE49-F238E27FC236}">
                <a16:creationId xmlns:a16="http://schemas.microsoft.com/office/drawing/2014/main" id="{8DD9D467-CE2E-C9E4-74A9-B97A528AD62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7" name="Text Placeholder 6">
            <a:extLst>
              <a:ext uri="{FF2B5EF4-FFF2-40B4-BE49-F238E27FC236}">
                <a16:creationId xmlns:a16="http://schemas.microsoft.com/office/drawing/2014/main" id="{2C30E193-AF08-D635-99B9-B7544559964F}"/>
              </a:ext>
            </a:extLst>
          </p:cNvPr>
          <p:cNvSpPr>
            <a:spLocks noGrp="1"/>
          </p:cNvSpPr>
          <p:nvPr>
            <p:ph type="body" sz="quarter" idx="11" hasCustomPrompt="1"/>
          </p:nvPr>
        </p:nvSpPr>
        <p:spPr>
          <a:xfrm>
            <a:off x="745708" y="3448581"/>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0" name="Straight Connector 9">
            <a:extLst>
              <a:ext uri="{FF2B5EF4-FFF2-40B4-BE49-F238E27FC236}">
                <a16:creationId xmlns:a16="http://schemas.microsoft.com/office/drawing/2014/main" id="{9E35D4E4-275D-C02C-7DAB-35F6FA580CAB}"/>
              </a:ext>
            </a:extLst>
          </p:cNvPr>
          <p:cNvCxnSpPr>
            <a:cxnSpLocks/>
          </p:cNvCxnSpPr>
          <p:nvPr userDrawn="1"/>
        </p:nvCxnSpPr>
        <p:spPr>
          <a:xfrm>
            <a:off x="3317196" y="3429000"/>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1" name="Text Placeholder 6">
            <a:extLst>
              <a:ext uri="{FF2B5EF4-FFF2-40B4-BE49-F238E27FC236}">
                <a16:creationId xmlns:a16="http://schemas.microsoft.com/office/drawing/2014/main" id="{5FBBF9E3-7D4D-8229-44C2-0677531175B2}"/>
              </a:ext>
            </a:extLst>
          </p:cNvPr>
          <p:cNvSpPr>
            <a:spLocks noGrp="1"/>
          </p:cNvSpPr>
          <p:nvPr>
            <p:ph type="body" sz="quarter" idx="12" hasCustomPrompt="1"/>
          </p:nvPr>
        </p:nvSpPr>
        <p:spPr>
          <a:xfrm>
            <a:off x="3710883" y="3448581"/>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2" name="Straight Connector 11">
            <a:extLst>
              <a:ext uri="{FF2B5EF4-FFF2-40B4-BE49-F238E27FC236}">
                <a16:creationId xmlns:a16="http://schemas.microsoft.com/office/drawing/2014/main" id="{24578F5E-2CED-C61E-8AEB-DA6510EF29BB}"/>
              </a:ext>
            </a:extLst>
          </p:cNvPr>
          <p:cNvCxnSpPr>
            <a:cxnSpLocks/>
          </p:cNvCxnSpPr>
          <p:nvPr userDrawn="1"/>
        </p:nvCxnSpPr>
        <p:spPr>
          <a:xfrm>
            <a:off x="6269118" y="3409419"/>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3" name="Text Placeholder 6">
            <a:extLst>
              <a:ext uri="{FF2B5EF4-FFF2-40B4-BE49-F238E27FC236}">
                <a16:creationId xmlns:a16="http://schemas.microsoft.com/office/drawing/2014/main" id="{3879AE0E-E247-0DD9-C741-B5DCE8C278E1}"/>
              </a:ext>
            </a:extLst>
          </p:cNvPr>
          <p:cNvSpPr>
            <a:spLocks noGrp="1"/>
          </p:cNvSpPr>
          <p:nvPr>
            <p:ph type="body" sz="quarter" idx="13" hasCustomPrompt="1"/>
          </p:nvPr>
        </p:nvSpPr>
        <p:spPr>
          <a:xfrm>
            <a:off x="6662805" y="3429000"/>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cxnSp>
        <p:nvCxnSpPr>
          <p:cNvPr id="14" name="Straight Connector 13">
            <a:extLst>
              <a:ext uri="{FF2B5EF4-FFF2-40B4-BE49-F238E27FC236}">
                <a16:creationId xmlns:a16="http://schemas.microsoft.com/office/drawing/2014/main" id="{BBC621B7-AE6F-135A-67AC-9D4E0A334E17}"/>
              </a:ext>
            </a:extLst>
          </p:cNvPr>
          <p:cNvCxnSpPr>
            <a:cxnSpLocks/>
          </p:cNvCxnSpPr>
          <p:nvPr userDrawn="1"/>
        </p:nvCxnSpPr>
        <p:spPr>
          <a:xfrm>
            <a:off x="9263695" y="3389838"/>
            <a:ext cx="0" cy="1970661"/>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15" name="Text Placeholder 6">
            <a:extLst>
              <a:ext uri="{FF2B5EF4-FFF2-40B4-BE49-F238E27FC236}">
                <a16:creationId xmlns:a16="http://schemas.microsoft.com/office/drawing/2014/main" id="{6B427D9F-59DC-2EE1-97B4-F5CE2FE78A1D}"/>
              </a:ext>
            </a:extLst>
          </p:cNvPr>
          <p:cNvSpPr>
            <a:spLocks noGrp="1"/>
          </p:cNvSpPr>
          <p:nvPr>
            <p:ph type="body" sz="quarter" idx="14" hasCustomPrompt="1"/>
          </p:nvPr>
        </p:nvSpPr>
        <p:spPr>
          <a:xfrm>
            <a:off x="9657382" y="3409419"/>
            <a:ext cx="2206625" cy="1900238"/>
          </a:xfrm>
          <a:prstGeom prst="rect">
            <a:avLst/>
          </a:prstGeom>
        </p:spPr>
        <p:txBody>
          <a:bodyPr/>
          <a:lstStyle>
            <a:lvl1pPr marL="0">
              <a:buNone/>
              <a:defRPr sz="2000"/>
            </a:lvl1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endParaRPr lang="en-GB"/>
          </a:p>
        </p:txBody>
      </p:sp>
      <p:sp>
        <p:nvSpPr>
          <p:cNvPr id="17" name="Picture Placeholder 16">
            <a:extLst>
              <a:ext uri="{FF2B5EF4-FFF2-40B4-BE49-F238E27FC236}">
                <a16:creationId xmlns:a16="http://schemas.microsoft.com/office/drawing/2014/main" id="{502A7A80-8CA7-CD0C-A06C-EAF5FD830429}"/>
              </a:ext>
            </a:extLst>
          </p:cNvPr>
          <p:cNvSpPr>
            <a:spLocks noGrp="1"/>
          </p:cNvSpPr>
          <p:nvPr>
            <p:ph type="pic" sz="quarter" idx="15"/>
          </p:nvPr>
        </p:nvSpPr>
        <p:spPr>
          <a:xfrm>
            <a:off x="746125" y="1570038"/>
            <a:ext cx="2206625" cy="1501775"/>
          </a:xfrm>
          <a:prstGeom prst="rect">
            <a:avLst/>
          </a:prstGeom>
        </p:spPr>
        <p:txBody>
          <a:bodyPr/>
          <a:lstStyle/>
          <a:p>
            <a:endParaRPr lang="en-GB"/>
          </a:p>
        </p:txBody>
      </p:sp>
      <p:sp>
        <p:nvSpPr>
          <p:cNvPr id="18" name="Picture Placeholder 16">
            <a:extLst>
              <a:ext uri="{FF2B5EF4-FFF2-40B4-BE49-F238E27FC236}">
                <a16:creationId xmlns:a16="http://schemas.microsoft.com/office/drawing/2014/main" id="{F191ED4F-3144-45CB-00EC-45C37B044F37}"/>
              </a:ext>
            </a:extLst>
          </p:cNvPr>
          <p:cNvSpPr>
            <a:spLocks noGrp="1"/>
          </p:cNvSpPr>
          <p:nvPr>
            <p:ph type="pic" sz="quarter" idx="16"/>
          </p:nvPr>
        </p:nvSpPr>
        <p:spPr>
          <a:xfrm>
            <a:off x="3710882" y="1570037"/>
            <a:ext cx="2206625" cy="1501775"/>
          </a:xfrm>
          <a:prstGeom prst="rect">
            <a:avLst/>
          </a:prstGeom>
        </p:spPr>
        <p:txBody>
          <a:bodyPr/>
          <a:lstStyle/>
          <a:p>
            <a:endParaRPr lang="en-GB"/>
          </a:p>
        </p:txBody>
      </p:sp>
      <p:sp>
        <p:nvSpPr>
          <p:cNvPr id="19" name="Picture Placeholder 16">
            <a:extLst>
              <a:ext uri="{FF2B5EF4-FFF2-40B4-BE49-F238E27FC236}">
                <a16:creationId xmlns:a16="http://schemas.microsoft.com/office/drawing/2014/main" id="{B9EE72D1-810E-ADB3-7640-3FFE827E7A03}"/>
              </a:ext>
            </a:extLst>
          </p:cNvPr>
          <p:cNvSpPr>
            <a:spLocks noGrp="1"/>
          </p:cNvSpPr>
          <p:nvPr>
            <p:ph type="pic" sz="quarter" idx="17"/>
          </p:nvPr>
        </p:nvSpPr>
        <p:spPr>
          <a:xfrm>
            <a:off x="6662805" y="1570037"/>
            <a:ext cx="2206625" cy="1501775"/>
          </a:xfrm>
          <a:prstGeom prst="rect">
            <a:avLst/>
          </a:prstGeom>
        </p:spPr>
        <p:txBody>
          <a:bodyPr/>
          <a:lstStyle/>
          <a:p>
            <a:endParaRPr lang="en-GB"/>
          </a:p>
        </p:txBody>
      </p:sp>
      <p:sp>
        <p:nvSpPr>
          <p:cNvPr id="20" name="Picture Placeholder 16">
            <a:extLst>
              <a:ext uri="{FF2B5EF4-FFF2-40B4-BE49-F238E27FC236}">
                <a16:creationId xmlns:a16="http://schemas.microsoft.com/office/drawing/2014/main" id="{59A28186-F9AB-D4BB-C589-350BAD7824A6}"/>
              </a:ext>
            </a:extLst>
          </p:cNvPr>
          <p:cNvSpPr>
            <a:spLocks noGrp="1"/>
          </p:cNvSpPr>
          <p:nvPr>
            <p:ph type="pic" sz="quarter" idx="18"/>
          </p:nvPr>
        </p:nvSpPr>
        <p:spPr>
          <a:xfrm>
            <a:off x="9657381" y="1570037"/>
            <a:ext cx="2206625" cy="1501775"/>
          </a:xfrm>
          <a:prstGeom prst="rect">
            <a:avLst/>
          </a:prstGeom>
        </p:spPr>
        <p:txBody>
          <a:bodyPr/>
          <a:lstStyle/>
          <a:p>
            <a:endParaRPr lang="en-GB"/>
          </a:p>
        </p:txBody>
      </p:sp>
    </p:spTree>
    <p:extLst>
      <p:ext uri="{BB962C8B-B14F-4D97-AF65-F5344CB8AC3E}">
        <p14:creationId xmlns:p14="http://schemas.microsoft.com/office/powerpoint/2010/main" val="247196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7C72B89-5733-0878-E45B-9C5185CEBAF2}"/>
              </a:ext>
            </a:extLst>
          </p:cNvPr>
          <p:cNvSpPr>
            <a:spLocks noGrp="1"/>
          </p:cNvSpPr>
          <p:nvPr>
            <p:ph type="body" sz="quarter" idx="10" hasCustomPrompt="1"/>
          </p:nvPr>
        </p:nvSpPr>
        <p:spPr>
          <a:xfrm>
            <a:off x="590563" y="473165"/>
            <a:ext cx="10296525" cy="536989"/>
          </a:xfrm>
          <a:prstGeom prst="rect">
            <a:avLst/>
          </a:prstGeom>
        </p:spPr>
        <p:txBody>
          <a:bodyPr/>
          <a:lstStyle>
            <a:lvl1pPr>
              <a:buNone/>
              <a:defRPr sz="3200" b="1">
                <a:solidFill>
                  <a:srgbClr val="E4003B"/>
                </a:solidFill>
                <a:latin typeface="+mj-lt"/>
              </a:defRPr>
            </a:lvl1pPr>
          </a:lstStyle>
          <a:p>
            <a:pPr lvl="0"/>
            <a:r>
              <a:rPr lang="en-US"/>
              <a:t>SLIDE TITLE</a:t>
            </a:r>
            <a:endParaRPr lang="en-GB"/>
          </a:p>
        </p:txBody>
      </p:sp>
      <p:cxnSp>
        <p:nvCxnSpPr>
          <p:cNvPr id="4" name="Straight Connector 3">
            <a:extLst>
              <a:ext uri="{FF2B5EF4-FFF2-40B4-BE49-F238E27FC236}">
                <a16:creationId xmlns:a16="http://schemas.microsoft.com/office/drawing/2014/main" id="{B88F05E6-EDD9-9277-E292-1BD7C5EA57AB}"/>
              </a:ext>
            </a:extLst>
          </p:cNvPr>
          <p:cNvCxnSpPr>
            <a:cxnSpLocks/>
          </p:cNvCxnSpPr>
          <p:nvPr userDrawn="1"/>
        </p:nvCxnSpPr>
        <p:spPr>
          <a:xfrm>
            <a:off x="391269" y="440342"/>
            <a:ext cx="0" cy="602636"/>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sp>
        <p:nvSpPr>
          <p:cNvPr id="5" name="Text Placeholder 11">
            <a:extLst>
              <a:ext uri="{FF2B5EF4-FFF2-40B4-BE49-F238E27FC236}">
                <a16:creationId xmlns:a16="http://schemas.microsoft.com/office/drawing/2014/main" id="{9E42C554-3BC0-F260-B80C-DA6E2E01A75B}"/>
              </a:ext>
            </a:extLst>
          </p:cNvPr>
          <p:cNvSpPr>
            <a:spLocks noGrp="1"/>
          </p:cNvSpPr>
          <p:nvPr>
            <p:ph type="body" sz="quarter" idx="11" hasCustomPrompt="1"/>
          </p:nvPr>
        </p:nvSpPr>
        <p:spPr>
          <a:xfrm>
            <a:off x="590550" y="1500188"/>
            <a:ext cx="10296525" cy="4244975"/>
          </a:xfrm>
          <a:prstGeom prst="rect">
            <a:avLst/>
          </a:prstGeom>
        </p:spPr>
        <p:txBody>
          <a:bodyPr/>
          <a:lstStyle>
            <a:lvl1pPr marL="0">
              <a:buNone/>
              <a:defRPr/>
            </a:lvl1pPr>
            <a:lvl2pPr marL="6858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2pPr>
            <a:lvl3pPr marL="1143000" marR="0" indent="-228600" algn="l" defTabSz="914400" rtl="0" eaLnBrk="1" fontAlgn="auto" latinLnBrk="0" hangingPunct="1">
              <a:lnSpc>
                <a:spcPts val="2000"/>
              </a:lnSpc>
              <a:spcBef>
                <a:spcPts val="500"/>
              </a:spcBef>
              <a:spcAft>
                <a:spcPts val="1800"/>
              </a:spcAft>
              <a:buClrTx/>
              <a:buSzTx/>
              <a:buFont typeface="Arial" panose="020B0604020202020204" pitchFamily="34" charset="0"/>
              <a:buNone/>
              <a:tabLst/>
              <a:defRPr/>
            </a:lvl3pPr>
          </a:lstStyle>
          <a:p>
            <a:pPr>
              <a:lnSpc>
                <a:spcPts val="2000"/>
              </a:lnSpc>
              <a:spcAft>
                <a:spcPts val="1800"/>
              </a:spcAft>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a:t>
            </a:r>
            <a:r>
              <a:rPr lang="en-GB"/>
              <a:t> </a:t>
            </a:r>
            <a:r>
              <a:rPr lang="en-GB" err="1"/>
              <a:t>vulputate</a:t>
            </a:r>
            <a:r>
              <a:rPr lang="en-GB"/>
              <a:t> </a:t>
            </a:r>
            <a:r>
              <a:rPr lang="en-GB" err="1"/>
              <a:t>suscipit</a:t>
            </a:r>
            <a:r>
              <a:rPr lang="en-GB"/>
              <a:t> </a:t>
            </a:r>
            <a:r>
              <a:rPr lang="en-GB" err="1"/>
              <a:t>quam</a:t>
            </a:r>
            <a:r>
              <a:rPr lang="en-GB"/>
              <a:t> a </a:t>
            </a:r>
            <a:r>
              <a:rPr lang="en-GB" err="1"/>
              <a:t>bibendum</a:t>
            </a:r>
            <a:r>
              <a:rPr lang="en-GB">
                <a:solidFill>
                  <a:srgbClr val="000000"/>
                </a:solidFill>
                <a:latin typeface="Aptos Display"/>
              </a:rPr>
              <a:t>.</a:t>
            </a:r>
          </a:p>
          <a:p>
            <a:pPr lvl="2">
              <a:lnSpc>
                <a:spcPts val="2000"/>
              </a:lnSpc>
              <a:spcAft>
                <a:spcPts val="1800"/>
              </a:spcAft>
            </a:pPr>
            <a:endParaRPr lang="en-GB">
              <a:latin typeface="Aptos Display"/>
            </a:endParaRPr>
          </a:p>
        </p:txBody>
      </p:sp>
    </p:spTree>
    <p:extLst>
      <p:ext uri="{BB962C8B-B14F-4D97-AF65-F5344CB8AC3E}">
        <p14:creationId xmlns:p14="http://schemas.microsoft.com/office/powerpoint/2010/main" val="2978789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92E55D-2EFA-6C2E-EB98-E7E20511888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80646" y="5951019"/>
            <a:ext cx="2906003" cy="528632"/>
          </a:xfrm>
          <a:prstGeom prst="rect">
            <a:avLst/>
          </a:prstGeom>
        </p:spPr>
      </p:pic>
      <p:sp>
        <p:nvSpPr>
          <p:cNvPr id="9" name="Title 1">
            <a:extLst>
              <a:ext uri="{FF2B5EF4-FFF2-40B4-BE49-F238E27FC236}">
                <a16:creationId xmlns:a16="http://schemas.microsoft.com/office/drawing/2014/main" id="{F7B9277B-D25E-C58C-3D2A-60A08B8BA632}"/>
              </a:ext>
            </a:extLst>
          </p:cNvPr>
          <p:cNvSpPr/>
          <p:nvPr userDrawn="1"/>
        </p:nvSpPr>
        <p:spPr>
          <a:xfrm>
            <a:off x="9933827" y="6149006"/>
            <a:ext cx="1906522" cy="398087"/>
          </a:xfrm>
          <a:prstGeom prst="rect">
            <a:avLst/>
          </a:prstGeom>
        </p:spPr>
        <p:txBody>
          <a:bodyPr lIns="91440" tIns="45720" rIns="91440" bIns="45720" anchor="b"/>
          <a:lstStyle>
            <a:lvl1pPr algn="l" defTabSz="914400" rtl="0" eaLnBrk="1" latinLnBrk="0" hangingPunct="1">
              <a:lnSpc>
                <a:spcPct val="80000"/>
              </a:lnSpc>
              <a:spcBef>
                <a:spcPct val="0"/>
              </a:spcBef>
              <a:buNone/>
              <a:defRPr sz="4000" b="0" i="0" kern="1200">
                <a:solidFill>
                  <a:srgbClr val="E4003B"/>
                </a:solidFill>
                <a:latin typeface="Aptos SemiBold" panose="020B0004020202020204" pitchFamily="34" charset="0"/>
                <a:ea typeface="+mj-ea"/>
                <a:cs typeface="+mj-cs"/>
              </a:defRPr>
            </a:lvl1pPr>
          </a:lstStyle>
          <a:p>
            <a:pPr algn="r">
              <a:lnSpc>
                <a:spcPct val="100000"/>
              </a:lnSpc>
              <a:spcBef>
                <a:spcPts val="0"/>
              </a:spcBef>
              <a:spcAft>
                <a:spcPts val="100"/>
              </a:spcAft>
            </a:pPr>
            <a:r>
              <a:rPr lang="en-GB" sz="1400">
                <a:solidFill>
                  <a:schemeClr val="tx1"/>
                </a:solidFill>
                <a:latin typeface="Aptos Bold" panose="020B0004020202020204" pitchFamily="34" charset="0"/>
              </a:rPr>
              <a:t>northeast-ca.gov.uk</a:t>
            </a:r>
            <a:endParaRPr lang="en-GB" sz="1200">
              <a:solidFill>
                <a:schemeClr val="tx1"/>
              </a:solidFill>
              <a:latin typeface="+mj-lt"/>
            </a:endParaRPr>
          </a:p>
        </p:txBody>
      </p:sp>
      <p:cxnSp>
        <p:nvCxnSpPr>
          <p:cNvPr id="10" name="Straight Connector 9">
            <a:extLst>
              <a:ext uri="{FF2B5EF4-FFF2-40B4-BE49-F238E27FC236}">
                <a16:creationId xmlns:a16="http://schemas.microsoft.com/office/drawing/2014/main" id="{9087626B-E17E-D273-D7B3-53F6BAEFED65}"/>
              </a:ext>
            </a:extLst>
          </p:cNvPr>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35383B0-EB88-6FDE-B9DD-7BD846790FF7}"/>
              </a:ext>
            </a:extLst>
          </p:cNvPr>
          <p:cNvCxnSpPr>
            <a:cxnSpLocks/>
          </p:cNvCxnSpPr>
          <p:nvPr userDrawn="1"/>
        </p:nvCxnSpPr>
        <p:spPr>
          <a:xfrm>
            <a:off x="10028913" y="6296401"/>
            <a:ext cx="0" cy="216383"/>
          </a:xfrm>
          <a:prstGeom prst="line">
            <a:avLst/>
          </a:prstGeom>
          <a:ln w="28575">
            <a:solidFill>
              <a:srgbClr val="E4003B"/>
            </a:solidFill>
          </a:ln>
        </p:spPr>
        <p:style>
          <a:lnRef idx="2">
            <a:schemeClr val="accent1"/>
          </a:lnRef>
          <a:fillRef idx="0">
            <a:schemeClr val="accent1"/>
          </a:fillRef>
          <a:effectRef idx="1">
            <a:schemeClr val="accent1"/>
          </a:effectRef>
          <a:fontRef idx="minor">
            <a:schemeClr val="tx1"/>
          </a:fontRef>
        </p:style>
      </p:cxnSp>
      <p:pic>
        <p:nvPicPr>
          <p:cNvPr id="12" name="Picture 11" descr="A red and black square&#10;&#10;AI-generated content may be incorrect.">
            <a:extLst>
              <a:ext uri="{FF2B5EF4-FFF2-40B4-BE49-F238E27FC236}">
                <a16:creationId xmlns:a16="http://schemas.microsoft.com/office/drawing/2014/main" id="{5FAE983E-C24A-12F0-2372-684C726DC056}"/>
              </a:ext>
            </a:extLst>
          </p:cNvPr>
          <p:cNvPicPr>
            <a:picLocks noChangeAspect="1"/>
          </p:cNvPicPr>
          <p:nvPr userDrawn="1"/>
        </p:nvPicPr>
        <p:blipFill>
          <a:blip r:embed="rId15"/>
          <a:stretch>
            <a:fillRect/>
          </a:stretch>
        </p:blipFill>
        <p:spPr>
          <a:xfrm>
            <a:off x="11306060" y="413132"/>
            <a:ext cx="532482" cy="541933"/>
          </a:xfrm>
          <a:prstGeom prst="rect">
            <a:avLst/>
          </a:prstGeom>
        </p:spPr>
      </p:pic>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76" r:id="rId3"/>
    <p:sldLayoutId id="2147483677" r:id="rId4"/>
    <p:sldLayoutId id="2147483674" r:id="rId5"/>
    <p:sldLayoutId id="2147483667" r:id="rId6"/>
    <p:sldLayoutId id="2147483668" r:id="rId7"/>
    <p:sldLayoutId id="2147483671" r:id="rId8"/>
    <p:sldLayoutId id="2147483672" r:id="rId9"/>
    <p:sldLayoutId id="2147483675" r:id="rId10"/>
    <p:sldLayoutId id="2147483673" r:id="rId11"/>
    <p:sldLayoutId id="214748366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2.xml"/><Relationship Id="rId1" Type="http://schemas.openxmlformats.org/officeDocument/2006/relationships/video" Target="https://www.youtube.com/embed/IPrrGfFqnBI?feature=oembed"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hyperlink" Target="https://www.amazingapprenticeships.com/employing-apprentices/" TargetMode="External"/><Relationship Id="rId3" Type="http://schemas.openxmlformats.org/officeDocument/2006/relationships/hyperlink" Target="https://find-employer-schemes.education.gov.uk/schemes/apprenticeships" TargetMode="External"/><Relationship Id="rId7" Type="http://schemas.openxmlformats.org/officeDocument/2006/relationships/hyperlink" Target="https://eur03.safelinks.protection.outlook.com/?url=https%3A%2F%2Fwww.instituteforapprenticeships.org%2Fapprenticeships%2F&amp;data=05%7C02%7CKim.Smith%40northeast-ca.gov.uk%7Ca08e86989ba04260f4d108dd97c3ce08%7Cb29fb4c00d044a9fb462c1294b1e1b47%7C0%7C0%7C638833589409702524%7CUnknown%7CTWFpbGZsb3d8eyJFbXB0eU1hcGkiOnRydWUsIlYiOiIwLjAuMDAwMCIsIlAiOiJXaW4zMiIsIkFOIjoiTWFpbCIsIldUIjoyfQ%3D%3D%7C0%7C%7C%7C&amp;sdata=dqNfO9ONiSicUE951hHGZ%2BpcQzuuI8wuDK2e804ocPk%3D&amp;reserved=0"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ambition.northeast-ca.gov.uk/employers/early-connect-for-employers" TargetMode="External"/><Relationship Id="rId5" Type="http://schemas.openxmlformats.org/officeDocument/2006/relationships/hyperlink" Target="https://skillsengland.education.gov.uk/apprenticeships/?types=FoundationApprenticeship" TargetMode="External"/><Relationship Id="rId10" Type="http://schemas.openxmlformats.org/officeDocument/2006/relationships/hyperlink" Target="https://shine.northeast-ca.gov.uk/?gad_source=1&amp;gad_campaignid=22670410937&amp;gclid=Cj0KCQjwndHEBhDVARIsAGh0g3DPYIXAGB6iJFNFFgLAZidxa66ZwTZIva1u-eW4IcjowxshPCzIkEIaAmshEALw_wcB" TargetMode="External"/><Relationship Id="rId4" Type="http://schemas.openxmlformats.org/officeDocument/2006/relationships/hyperlink" Target="https://occupational-maps.skillsengland.education.gov.uk/" TargetMode="External"/><Relationship Id="rId9" Type="http://schemas.openxmlformats.org/officeDocument/2006/relationships/hyperlink" Target="https://www.gov.uk/guidance/developing-an-occupational-standard"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0839FC-B7A4-BFBD-FF61-0F22A1CE75E3}"/>
              </a:ext>
            </a:extLst>
          </p:cNvPr>
          <p:cNvSpPr>
            <a:spLocks noGrp="1"/>
          </p:cNvSpPr>
          <p:nvPr>
            <p:ph type="body" sz="quarter" idx="10"/>
          </p:nvPr>
        </p:nvSpPr>
        <p:spPr>
          <a:xfrm>
            <a:off x="510996" y="2494838"/>
            <a:ext cx="4931861" cy="713552"/>
          </a:xfrm>
        </p:spPr>
        <p:txBody>
          <a:bodyPr/>
          <a:lstStyle/>
          <a:p>
            <a:r>
              <a:rPr lang="en-GB" dirty="0"/>
              <a:t>Apprenticeships</a:t>
            </a:r>
          </a:p>
        </p:txBody>
      </p:sp>
      <p:sp>
        <p:nvSpPr>
          <p:cNvPr id="4" name="Text Placeholder 3">
            <a:extLst>
              <a:ext uri="{FF2B5EF4-FFF2-40B4-BE49-F238E27FC236}">
                <a16:creationId xmlns:a16="http://schemas.microsoft.com/office/drawing/2014/main" id="{A355F4B8-93F7-581A-BE92-18C3510842BA}"/>
              </a:ext>
            </a:extLst>
          </p:cNvPr>
          <p:cNvSpPr>
            <a:spLocks noGrp="1"/>
          </p:cNvSpPr>
          <p:nvPr>
            <p:ph type="body" sz="quarter" idx="12"/>
          </p:nvPr>
        </p:nvSpPr>
        <p:spPr>
          <a:xfrm>
            <a:off x="510996" y="3649610"/>
            <a:ext cx="5138690" cy="1075994"/>
          </a:xfrm>
        </p:spPr>
        <p:txBody>
          <a:bodyPr/>
          <a:lstStyle/>
          <a:p>
            <a:pPr>
              <a:spcBef>
                <a:spcPts val="0"/>
              </a:spcBef>
            </a:pPr>
            <a:r>
              <a:rPr lang="en-GB" dirty="0"/>
              <a:t>How Apprenticeships can support </a:t>
            </a:r>
          </a:p>
          <a:p>
            <a:pPr>
              <a:spcBef>
                <a:spcPts val="0"/>
              </a:spcBef>
            </a:pPr>
            <a:r>
              <a:rPr lang="en-GB" dirty="0"/>
              <a:t>employers in a changing economic </a:t>
            </a:r>
          </a:p>
          <a:p>
            <a:pPr>
              <a:spcBef>
                <a:spcPts val="0"/>
              </a:spcBef>
            </a:pPr>
            <a:r>
              <a:rPr lang="en-GB" dirty="0"/>
              <a:t>landscape.</a:t>
            </a:r>
          </a:p>
        </p:txBody>
      </p:sp>
      <p:pic>
        <p:nvPicPr>
          <p:cNvPr id="7" name="Picture 6">
            <a:extLst>
              <a:ext uri="{FF2B5EF4-FFF2-40B4-BE49-F238E27FC236}">
                <a16:creationId xmlns:a16="http://schemas.microsoft.com/office/drawing/2014/main" id="{89B7EA5F-FA11-CDF0-1588-B3579CA4E79B}"/>
              </a:ext>
            </a:extLst>
          </p:cNvPr>
          <p:cNvPicPr>
            <a:picLocks noChangeAspect="1"/>
          </p:cNvPicPr>
          <p:nvPr/>
        </p:nvPicPr>
        <p:blipFill>
          <a:blip r:embed="rId2"/>
          <a:stretch>
            <a:fillRect/>
          </a:stretch>
        </p:blipFill>
        <p:spPr>
          <a:xfrm>
            <a:off x="510996" y="957944"/>
            <a:ext cx="2856074" cy="1428038"/>
          </a:xfrm>
          <a:prstGeom prst="rect">
            <a:avLst/>
          </a:prstGeom>
        </p:spPr>
      </p:pic>
    </p:spTree>
    <p:extLst>
      <p:ext uri="{BB962C8B-B14F-4D97-AF65-F5344CB8AC3E}">
        <p14:creationId xmlns:p14="http://schemas.microsoft.com/office/powerpoint/2010/main" val="4188552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B5570-7F95-61B1-7BC1-2F9AF91111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6C0D46-6A68-984E-A0DE-026AE1726A1C}"/>
              </a:ext>
            </a:extLst>
          </p:cNvPr>
          <p:cNvSpPr>
            <a:spLocks noGrp="1"/>
          </p:cNvSpPr>
          <p:nvPr>
            <p:ph type="body" sz="quarter" idx="10"/>
          </p:nvPr>
        </p:nvSpPr>
        <p:spPr/>
        <p:txBody>
          <a:bodyPr/>
          <a:lstStyle/>
          <a:p>
            <a:r>
              <a:rPr lang="en-GB" dirty="0"/>
              <a:t>Your estimated yearly gain</a:t>
            </a:r>
          </a:p>
        </p:txBody>
      </p:sp>
      <p:sp>
        <p:nvSpPr>
          <p:cNvPr id="4" name="Text Placeholder 3">
            <a:extLst>
              <a:ext uri="{FF2B5EF4-FFF2-40B4-BE49-F238E27FC236}">
                <a16:creationId xmlns:a16="http://schemas.microsoft.com/office/drawing/2014/main" id="{6565013C-0880-3A25-8DC6-49936DA95F87}"/>
              </a:ext>
            </a:extLst>
          </p:cNvPr>
          <p:cNvSpPr>
            <a:spLocks noGrp="1"/>
          </p:cNvSpPr>
          <p:nvPr>
            <p:ph type="body" sz="quarter" idx="11"/>
          </p:nvPr>
        </p:nvSpPr>
        <p:spPr>
          <a:xfrm>
            <a:off x="590563" y="1101500"/>
            <a:ext cx="6633518" cy="3594325"/>
          </a:xfrm>
        </p:spPr>
        <p:txBody>
          <a:bodyPr/>
          <a:lstStyle/>
          <a:p>
            <a:r>
              <a:rPr lang="en-GB" sz="2000" dirty="0"/>
              <a:t>Did you know on average in the UK, the estimated yearly gain for employers is between £2,500 and £18,000 per apprentice during their training period.</a:t>
            </a:r>
          </a:p>
          <a:p>
            <a:r>
              <a:rPr lang="en-GB" sz="2000" dirty="0"/>
              <a:t>Apprentice outputs usually surpass their associated costs, delivering a net benefit to employers during their training.</a:t>
            </a:r>
          </a:p>
          <a:p>
            <a:endParaRPr lang="en-GB" sz="2000" dirty="0"/>
          </a:p>
          <a:p>
            <a:endParaRPr lang="en-GB" sz="2000" dirty="0"/>
          </a:p>
          <a:p>
            <a:pPr marL="342900" indent="-342900">
              <a:buFont typeface="Arial" panose="020B0604020202020204" pitchFamily="34" charset="0"/>
              <a:buChar char="•"/>
            </a:pPr>
            <a:r>
              <a:rPr lang="en-GB" sz="2000" dirty="0"/>
              <a:t>92% of companies that have taken on apprentices believe this leads to a more motivated and satisfied workforce</a:t>
            </a:r>
          </a:p>
          <a:p>
            <a:pPr marL="342900" indent="-342900">
              <a:buFont typeface="Arial" panose="020B0604020202020204" pitchFamily="34" charset="0"/>
              <a:buChar char="•"/>
            </a:pPr>
            <a:r>
              <a:rPr lang="en-GB" sz="2000" dirty="0"/>
              <a:t>86% said apprenticeships helped them develop skills relevant to their organisation</a:t>
            </a:r>
          </a:p>
          <a:p>
            <a:pPr marL="342900" indent="-342900">
              <a:buFont typeface="Arial" panose="020B0604020202020204" pitchFamily="34" charset="0"/>
              <a:buChar char="•"/>
            </a:pPr>
            <a:r>
              <a:rPr lang="en-GB" sz="2000" dirty="0"/>
              <a:t>80% have seen a significant increase in employee retention</a:t>
            </a:r>
          </a:p>
        </p:txBody>
      </p:sp>
      <p:pic>
        <p:nvPicPr>
          <p:cNvPr id="8" name="Picture Placeholder 7">
            <a:extLst>
              <a:ext uri="{FF2B5EF4-FFF2-40B4-BE49-F238E27FC236}">
                <a16:creationId xmlns:a16="http://schemas.microsoft.com/office/drawing/2014/main" id="{A240A6D6-E23F-7E60-1B4F-4E3C217384FE}"/>
              </a:ext>
            </a:extLst>
          </p:cNvPr>
          <p:cNvPicPr>
            <a:picLocks noGrp="1" noChangeAspect="1"/>
          </p:cNvPicPr>
          <p:nvPr>
            <p:ph type="pic" sz="quarter" idx="12"/>
          </p:nvPr>
        </p:nvPicPr>
        <p:blipFill>
          <a:blip r:embed="rId3"/>
          <a:srcRect l="2681" r="2681"/>
          <a:stretch/>
        </p:blipFill>
        <p:spPr>
          <a:prstGeom prst="rect">
            <a:avLst/>
          </a:prstGeom>
        </p:spPr>
      </p:pic>
      <p:sp>
        <p:nvSpPr>
          <p:cNvPr id="3" name="Text Placeholder 1">
            <a:extLst>
              <a:ext uri="{FF2B5EF4-FFF2-40B4-BE49-F238E27FC236}">
                <a16:creationId xmlns:a16="http://schemas.microsoft.com/office/drawing/2014/main" id="{9D628909-A9B5-7BB7-AC9E-D69B0A6F751E}"/>
              </a:ext>
            </a:extLst>
          </p:cNvPr>
          <p:cNvSpPr txBox="1">
            <a:spLocks/>
          </p:cNvSpPr>
          <p:nvPr/>
        </p:nvSpPr>
        <p:spPr>
          <a:xfrm>
            <a:off x="590562" y="2898662"/>
            <a:ext cx="10296525" cy="5369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3200" b="1" kern="1200">
                <a:solidFill>
                  <a:srgbClr val="E4003B"/>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future of your business</a:t>
            </a:r>
          </a:p>
        </p:txBody>
      </p:sp>
    </p:spTree>
    <p:extLst>
      <p:ext uri="{BB962C8B-B14F-4D97-AF65-F5344CB8AC3E}">
        <p14:creationId xmlns:p14="http://schemas.microsoft.com/office/powerpoint/2010/main" val="1597852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Employer stories: Apprenticeships">
            <a:hlinkClick r:id="" action="ppaction://media"/>
            <a:extLst>
              <a:ext uri="{FF2B5EF4-FFF2-40B4-BE49-F238E27FC236}">
                <a16:creationId xmlns:a16="http://schemas.microsoft.com/office/drawing/2014/main" id="{2B08E9CB-B352-8C5A-23B5-44D99CD707E2}"/>
              </a:ext>
            </a:extLst>
          </p:cNvPr>
          <p:cNvPicPr>
            <a:picLocks noRot="1" noChangeAspect="1"/>
          </p:cNvPicPr>
          <p:nvPr>
            <a:videoFile r:link="rId1"/>
          </p:nvPr>
        </p:nvPicPr>
        <p:blipFill>
          <a:blip r:embed="rId3"/>
          <a:stretch>
            <a:fillRect/>
          </a:stretch>
        </p:blipFill>
        <p:spPr>
          <a:xfrm>
            <a:off x="1466828" y="476515"/>
            <a:ext cx="9258344" cy="5230964"/>
          </a:xfrm>
          <a:prstGeom prst="rect">
            <a:avLst/>
          </a:prstGeom>
        </p:spPr>
      </p:pic>
    </p:spTree>
    <p:extLst>
      <p:ext uri="{BB962C8B-B14F-4D97-AF65-F5344CB8AC3E}">
        <p14:creationId xmlns:p14="http://schemas.microsoft.com/office/powerpoint/2010/main" val="62755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C3545-43FC-C0DE-4200-6375F5B2AA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2D4E21-15AE-8365-4DBB-7CAC560A778C}"/>
              </a:ext>
            </a:extLst>
          </p:cNvPr>
          <p:cNvSpPr>
            <a:spLocks noGrp="1"/>
          </p:cNvSpPr>
          <p:nvPr>
            <p:ph type="body" sz="quarter" idx="10"/>
          </p:nvPr>
        </p:nvSpPr>
        <p:spPr/>
        <p:txBody>
          <a:bodyPr/>
          <a:lstStyle/>
          <a:p>
            <a:r>
              <a:rPr lang="en-GB" dirty="0"/>
              <a:t>Foundation Apprenticeships</a:t>
            </a:r>
          </a:p>
        </p:txBody>
      </p:sp>
      <p:sp>
        <p:nvSpPr>
          <p:cNvPr id="4" name="Text Placeholder 3">
            <a:extLst>
              <a:ext uri="{FF2B5EF4-FFF2-40B4-BE49-F238E27FC236}">
                <a16:creationId xmlns:a16="http://schemas.microsoft.com/office/drawing/2014/main" id="{C0D6AA48-B84F-1D7E-99C0-9A7E96A162B7}"/>
              </a:ext>
            </a:extLst>
          </p:cNvPr>
          <p:cNvSpPr>
            <a:spLocks noGrp="1"/>
          </p:cNvSpPr>
          <p:nvPr>
            <p:ph type="body" sz="quarter" idx="11"/>
          </p:nvPr>
        </p:nvSpPr>
        <p:spPr>
          <a:xfrm>
            <a:off x="590563" y="1631837"/>
            <a:ext cx="5505437" cy="3594325"/>
          </a:xfrm>
        </p:spPr>
        <p:txBody>
          <a:bodyPr/>
          <a:lstStyle/>
          <a:p>
            <a:pPr marL="114300" indent="-342900">
              <a:buFont typeface="Arial" panose="020B0604020202020204" pitchFamily="34" charset="0"/>
              <a:buChar char="•"/>
            </a:pPr>
            <a:r>
              <a:rPr lang="en-GB" sz="2000" dirty="0"/>
              <a:t>Foundation apprenticeships in England are entry-level, paid work-based training programs designed to provide young people with practical skills, technical knowledge, and workplace experience while still in school or shortly after.</a:t>
            </a:r>
          </a:p>
          <a:p>
            <a:endParaRPr lang="en-GB" sz="2000" dirty="0"/>
          </a:p>
          <a:p>
            <a:pPr marL="114300" indent="-342900">
              <a:buFont typeface="Arial" panose="020B0604020202020204" pitchFamily="34" charset="0"/>
              <a:buChar char="•"/>
            </a:pPr>
            <a:r>
              <a:rPr lang="en-GB" sz="2000" dirty="0"/>
              <a:t>These Level 2 apprenticeships combine classroom learning with on-the-job training, focusing on core employability skills, and are available in various sectors like construction, digital, and health and social care. </a:t>
            </a:r>
          </a:p>
          <a:p>
            <a:endParaRPr lang="en-GB" sz="2000" dirty="0"/>
          </a:p>
          <a:p>
            <a:endParaRPr lang="en-GB" sz="2000" dirty="0"/>
          </a:p>
        </p:txBody>
      </p:sp>
      <p:sp>
        <p:nvSpPr>
          <p:cNvPr id="9" name="Content Placeholder 3">
            <a:extLst>
              <a:ext uri="{FF2B5EF4-FFF2-40B4-BE49-F238E27FC236}">
                <a16:creationId xmlns:a16="http://schemas.microsoft.com/office/drawing/2014/main" id="{6320CA4D-5BA6-BC23-2749-494AF65FB699}"/>
              </a:ext>
            </a:extLst>
          </p:cNvPr>
          <p:cNvSpPr txBox="1">
            <a:spLocks/>
          </p:cNvSpPr>
          <p:nvPr/>
        </p:nvSpPr>
        <p:spPr>
          <a:xfrm>
            <a:off x="6419837" y="1369197"/>
            <a:ext cx="5181600" cy="46617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000" b="1" dirty="0">
                <a:latin typeface="+mn-lt"/>
              </a:rPr>
              <a:t>Who are Foundation Apprenticeships for?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000" dirty="0">
                <a:latin typeface="+mn-lt"/>
              </a:rPr>
              <a:t>Individuals aged between 16 and 21 years old (or 15 years of age if the apprentice’s birthday is between the last Friday of June and 31 August); or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000" dirty="0">
                <a:latin typeface="+mn-lt"/>
              </a:rPr>
              <a:t>Individuals aged between 22 and 24 years old who have either an Education, Health and Care (EHC) plan provided by their local authority and/or have been, or are, in the care of their local authority: or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000" dirty="0">
                <a:latin typeface="+mn-lt"/>
              </a:rPr>
              <a:t>Individuals aged between 22 and 24 years old who are either a prisoner or a prison leaver.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968591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F7D82-000B-BDA4-D125-51E950D85C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584BA86-3A61-1073-7D01-CBA40FB58B92}"/>
              </a:ext>
            </a:extLst>
          </p:cNvPr>
          <p:cNvSpPr>
            <a:spLocks noGrp="1"/>
          </p:cNvSpPr>
          <p:nvPr>
            <p:ph type="body" sz="quarter" idx="10"/>
          </p:nvPr>
        </p:nvSpPr>
        <p:spPr/>
        <p:txBody>
          <a:bodyPr/>
          <a:lstStyle/>
          <a:p>
            <a:r>
              <a:rPr lang="en-GB" dirty="0"/>
              <a:t>Foundation Apprenticeships</a:t>
            </a:r>
          </a:p>
        </p:txBody>
      </p:sp>
      <p:sp>
        <p:nvSpPr>
          <p:cNvPr id="4" name="Text Placeholder 3">
            <a:extLst>
              <a:ext uri="{FF2B5EF4-FFF2-40B4-BE49-F238E27FC236}">
                <a16:creationId xmlns:a16="http://schemas.microsoft.com/office/drawing/2014/main" id="{491F4814-4478-3F39-CA43-3C1E2A37CB6C}"/>
              </a:ext>
            </a:extLst>
          </p:cNvPr>
          <p:cNvSpPr>
            <a:spLocks noGrp="1"/>
          </p:cNvSpPr>
          <p:nvPr>
            <p:ph type="body" sz="quarter" idx="11"/>
          </p:nvPr>
        </p:nvSpPr>
        <p:spPr>
          <a:xfrm>
            <a:off x="590563" y="1631837"/>
            <a:ext cx="5505437" cy="3594325"/>
          </a:xfrm>
        </p:spPr>
        <p:txBody>
          <a:bodyPr/>
          <a:lstStyle/>
          <a:p>
            <a:pPr marL="114300" indent="-342900">
              <a:buFont typeface="Arial" panose="020B0604020202020204" pitchFamily="34" charset="0"/>
              <a:buChar char="•"/>
            </a:pPr>
            <a:r>
              <a:rPr lang="en-GB" sz="2000" dirty="0"/>
              <a:t>Available to providers on the Apprenticeship Provider and Assessment Register (APAR). </a:t>
            </a:r>
          </a:p>
          <a:p>
            <a:pPr marL="114300" indent="-342900">
              <a:buFont typeface="Arial" panose="020B0604020202020204" pitchFamily="34" charset="0"/>
              <a:buChar char="•"/>
            </a:pPr>
            <a:endParaRPr lang="en-GB" sz="2000" dirty="0"/>
          </a:p>
          <a:p>
            <a:pPr marL="114300" indent="-342900">
              <a:buFont typeface="Arial" panose="020B0604020202020204" pitchFamily="34" charset="0"/>
              <a:buChar char="•"/>
            </a:pPr>
            <a:r>
              <a:rPr lang="en-GB" sz="2000" dirty="0"/>
              <a:t>The current minimum duration is 8 months.</a:t>
            </a:r>
          </a:p>
          <a:p>
            <a:pPr indent="0"/>
            <a:endParaRPr lang="en-GB" sz="2000" dirty="0"/>
          </a:p>
          <a:p>
            <a:pPr marL="114300" indent="-342900">
              <a:buFont typeface="Arial" panose="020B0604020202020204" pitchFamily="34" charset="0"/>
              <a:buChar char="•"/>
            </a:pPr>
            <a:r>
              <a:rPr lang="en-GB" sz="2000" dirty="0"/>
              <a:t>Foundation apprentices must be employed either directly by an employer or through an approved Flexi-Job Apprenticeship Agency (FJAA). </a:t>
            </a:r>
          </a:p>
          <a:p>
            <a:endParaRPr lang="en-GB" sz="2000" dirty="0"/>
          </a:p>
          <a:p>
            <a:endParaRPr lang="en-GB" sz="2000" dirty="0"/>
          </a:p>
        </p:txBody>
      </p:sp>
      <p:sp>
        <p:nvSpPr>
          <p:cNvPr id="9" name="Content Placeholder 3">
            <a:extLst>
              <a:ext uri="{FF2B5EF4-FFF2-40B4-BE49-F238E27FC236}">
                <a16:creationId xmlns:a16="http://schemas.microsoft.com/office/drawing/2014/main" id="{13F05856-5E04-B9D8-5561-20112E8DBA89}"/>
              </a:ext>
            </a:extLst>
          </p:cNvPr>
          <p:cNvSpPr txBox="1">
            <a:spLocks/>
          </p:cNvSpPr>
          <p:nvPr/>
        </p:nvSpPr>
        <p:spPr>
          <a:xfrm>
            <a:off x="6419837" y="1098109"/>
            <a:ext cx="5181600" cy="46617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t>What Foundation Apprenticeships are due to be available from August 2025? </a:t>
            </a:r>
          </a:p>
          <a:p>
            <a:pPr marL="0" indent="0">
              <a:buNone/>
            </a:pPr>
            <a:r>
              <a:rPr lang="en-GB" sz="2000" dirty="0"/>
              <a:t>• Construction Sector: </a:t>
            </a:r>
          </a:p>
          <a:p>
            <a:pPr lvl="1"/>
            <a:r>
              <a:rPr lang="en-GB" sz="1600" dirty="0"/>
              <a:t>Building service engineering</a:t>
            </a:r>
          </a:p>
          <a:p>
            <a:pPr lvl="1"/>
            <a:r>
              <a:rPr lang="en-GB" sz="1600" dirty="0"/>
              <a:t>Finishing trades </a:t>
            </a:r>
          </a:p>
          <a:p>
            <a:pPr lvl="1"/>
            <a:r>
              <a:rPr lang="en-GB" sz="1600" dirty="0"/>
              <a:t>Onsite trades</a:t>
            </a:r>
          </a:p>
          <a:p>
            <a:pPr marL="457200" lvl="1" indent="0">
              <a:buNone/>
            </a:pPr>
            <a:endParaRPr lang="en-GB" sz="1600" dirty="0"/>
          </a:p>
          <a:p>
            <a:pPr marL="0" indent="0">
              <a:buNone/>
            </a:pPr>
            <a:r>
              <a:rPr lang="en-GB" sz="2000" dirty="0"/>
              <a:t>• Digital Sector: </a:t>
            </a:r>
          </a:p>
          <a:p>
            <a:pPr lvl="1"/>
            <a:r>
              <a:rPr lang="en-GB" sz="1600" dirty="0"/>
              <a:t>Hardware, network and infrastructure </a:t>
            </a:r>
          </a:p>
          <a:p>
            <a:pPr lvl="1"/>
            <a:r>
              <a:rPr lang="en-GB" sz="1600" dirty="0"/>
              <a:t>Software and data</a:t>
            </a:r>
          </a:p>
          <a:p>
            <a:pPr marL="457200" lvl="1" indent="0">
              <a:buNone/>
            </a:pPr>
            <a:endParaRPr lang="en-GB" sz="1600" dirty="0"/>
          </a:p>
          <a:p>
            <a:pPr marL="0" indent="0">
              <a:buNone/>
            </a:pPr>
            <a:r>
              <a:rPr lang="en-GB" sz="2000" dirty="0"/>
              <a:t>• Other Sectors: </a:t>
            </a:r>
          </a:p>
          <a:p>
            <a:pPr lvl="1"/>
            <a:r>
              <a:rPr lang="en-GB" sz="1600" dirty="0"/>
              <a:t>Engineering and manufacturing</a:t>
            </a:r>
          </a:p>
          <a:p>
            <a:pPr lvl="1"/>
            <a:r>
              <a:rPr lang="en-GB" sz="1600" dirty="0"/>
              <a:t>Health and social care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451389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2F57B-17EE-A759-D64A-B5ADB75AE1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785217-2421-0411-C8C5-3647E8B5202D}"/>
              </a:ext>
            </a:extLst>
          </p:cNvPr>
          <p:cNvSpPr>
            <a:spLocks noGrp="1"/>
          </p:cNvSpPr>
          <p:nvPr>
            <p:ph type="body" sz="quarter" idx="10"/>
          </p:nvPr>
        </p:nvSpPr>
        <p:spPr/>
        <p:txBody>
          <a:bodyPr/>
          <a:lstStyle/>
          <a:p>
            <a:r>
              <a:rPr lang="en-GB" dirty="0"/>
              <a:t>Foundation Apprenticeships</a:t>
            </a:r>
          </a:p>
        </p:txBody>
      </p:sp>
      <p:sp>
        <p:nvSpPr>
          <p:cNvPr id="4" name="Text Placeholder 3">
            <a:extLst>
              <a:ext uri="{FF2B5EF4-FFF2-40B4-BE49-F238E27FC236}">
                <a16:creationId xmlns:a16="http://schemas.microsoft.com/office/drawing/2014/main" id="{7138ABFA-BCDA-16B2-848E-7383E1ED9078}"/>
              </a:ext>
            </a:extLst>
          </p:cNvPr>
          <p:cNvSpPr>
            <a:spLocks noGrp="1"/>
          </p:cNvSpPr>
          <p:nvPr>
            <p:ph type="body" sz="quarter" idx="11"/>
          </p:nvPr>
        </p:nvSpPr>
        <p:spPr>
          <a:xfrm>
            <a:off x="590563" y="1273118"/>
            <a:ext cx="10774123" cy="4311763"/>
          </a:xfrm>
        </p:spPr>
        <p:txBody>
          <a:bodyPr/>
          <a:lstStyle/>
          <a:p>
            <a:pPr marL="0" marR="0" lvl="0" indent="0" algn="l" defTabSz="914400" rtl="0" eaLnBrk="1" fontAlgn="base"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Incentive Payments</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Providers and Employers</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16-18 foundation apprentices are subject to an additional £1k payment. Paid in two equal instalments of £500 at 90 days and 242 days if still on the programme.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Employers</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Additional employer recruit and retain incentive: £2k per foundation apprentice, paid in three instalments, 90 days (£667), 242 days (£667). The remaining instalment (£666) is payable if the individual starts a new apprenticeship within 6 months of their completion date and remains with the same employer.</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1" u="none" strike="noStrike" kern="1200" cap="none" spc="0" normalizeH="0" baseline="0" noProof="0" dirty="0">
                <a:ln>
                  <a:noFill/>
                </a:ln>
                <a:solidFill>
                  <a:srgbClr val="000000"/>
                </a:solidFill>
                <a:effectLst/>
                <a:uLnTx/>
                <a:uFillTx/>
                <a:latin typeface="Aptos" panose="020B0004020202020204" pitchFamily="34" charset="0"/>
                <a:ea typeface="+mn-ea"/>
                <a:cs typeface="+mn-cs"/>
              </a:rPr>
              <a:t>Apprentices: </a:t>
            </a: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Eligible foundation apprentices will also receive the 3k care leavers’ bursary, split as follows:</a:t>
            </a:r>
          </a:p>
          <a:p>
            <a:pPr marL="685800" marR="0" lvl="1" indent="-228600" algn="l" defTabSz="914400" rtl="0" eaLnBrk="1" fontAlgn="base"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60 days after the apprentice’s learning start date, £1k will be paid if the apprentice is still undertaking their apprenticeship. </a:t>
            </a:r>
          </a:p>
          <a:p>
            <a:pPr marL="685800" marR="0" lvl="1" indent="-228600" algn="l" defTabSz="914400" rtl="0" eaLnBrk="1" fontAlgn="base"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120 days after the apprentice’s learning start date, £1k will be paid if the apprentice is still undertaking their apprenticeship. </a:t>
            </a:r>
          </a:p>
          <a:p>
            <a:pPr marL="685800" marR="0" lvl="1" indent="-228600" algn="l" defTabSz="914400" rtl="0" eaLnBrk="1" fontAlgn="base"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Where the apprentice is on a foundation apprenticeship, this final £1k payment will be generated 242 days after the apprentice’s learning start date. </a:t>
            </a:r>
          </a:p>
          <a:p>
            <a:endParaRPr lang="en-GB" sz="2000" dirty="0"/>
          </a:p>
          <a:p>
            <a:endParaRPr lang="en-GB" sz="2000" dirty="0"/>
          </a:p>
        </p:txBody>
      </p:sp>
    </p:spTree>
    <p:extLst>
      <p:ext uri="{BB962C8B-B14F-4D97-AF65-F5344CB8AC3E}">
        <p14:creationId xmlns:p14="http://schemas.microsoft.com/office/powerpoint/2010/main" val="3830320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66B81BF-DB00-EF14-56E1-6A1FABFDC54E}"/>
              </a:ext>
            </a:extLst>
          </p:cNvPr>
          <p:cNvSpPr txBox="1">
            <a:spLocks/>
          </p:cNvSpPr>
          <p:nvPr/>
        </p:nvSpPr>
        <p:spPr>
          <a:xfrm>
            <a:off x="133363" y="146594"/>
            <a:ext cx="10296525" cy="5369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b="1" dirty="0">
                <a:solidFill>
                  <a:srgbClr val="E4003B"/>
                </a:solidFill>
                <a:latin typeface="+mj-lt"/>
              </a:rPr>
              <a:t>Where to next?</a:t>
            </a:r>
          </a:p>
        </p:txBody>
      </p:sp>
      <p:pic>
        <p:nvPicPr>
          <p:cNvPr id="6" name="Picture 5">
            <a:extLst>
              <a:ext uri="{FF2B5EF4-FFF2-40B4-BE49-F238E27FC236}">
                <a16:creationId xmlns:a16="http://schemas.microsoft.com/office/drawing/2014/main" id="{28D122CC-1313-813B-5998-789FBFA38BD5}"/>
              </a:ext>
            </a:extLst>
          </p:cNvPr>
          <p:cNvPicPr>
            <a:picLocks noChangeAspect="1"/>
          </p:cNvPicPr>
          <p:nvPr/>
        </p:nvPicPr>
        <p:blipFill>
          <a:blip r:embed="rId3"/>
          <a:stretch>
            <a:fillRect/>
          </a:stretch>
        </p:blipFill>
        <p:spPr>
          <a:xfrm>
            <a:off x="1506769" y="683583"/>
            <a:ext cx="9178462" cy="5158586"/>
          </a:xfrm>
          <a:prstGeom prst="rect">
            <a:avLst/>
          </a:prstGeom>
        </p:spPr>
      </p:pic>
    </p:spTree>
    <p:extLst>
      <p:ext uri="{BB962C8B-B14F-4D97-AF65-F5344CB8AC3E}">
        <p14:creationId xmlns:p14="http://schemas.microsoft.com/office/powerpoint/2010/main" val="2041470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1E414-06CA-8072-292F-5016F6EA6F47}"/>
            </a:ext>
          </a:extLst>
        </p:cNvPr>
        <p:cNvGrpSpPr/>
        <p:nvPr/>
      </p:nvGrpSpPr>
      <p:grpSpPr>
        <a:xfrm>
          <a:off x="0" y="0"/>
          <a:ext cx="0" cy="0"/>
          <a:chOff x="0" y="0"/>
          <a:chExt cx="0" cy="0"/>
        </a:xfrm>
      </p:grpSpPr>
      <p:sp>
        <p:nvSpPr>
          <p:cNvPr id="4" name="Text Placeholder 1">
            <a:extLst>
              <a:ext uri="{FF2B5EF4-FFF2-40B4-BE49-F238E27FC236}">
                <a16:creationId xmlns:a16="http://schemas.microsoft.com/office/drawing/2014/main" id="{34ED6548-B46B-6335-0D22-DA3929418C07}"/>
              </a:ext>
            </a:extLst>
          </p:cNvPr>
          <p:cNvSpPr txBox="1">
            <a:spLocks/>
          </p:cNvSpPr>
          <p:nvPr/>
        </p:nvSpPr>
        <p:spPr>
          <a:xfrm>
            <a:off x="144248" y="168365"/>
            <a:ext cx="10296525" cy="5369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b="1" dirty="0">
                <a:solidFill>
                  <a:srgbClr val="E4003B"/>
                </a:solidFill>
                <a:latin typeface="+mj-lt"/>
              </a:rPr>
              <a:t>Where to next?</a:t>
            </a:r>
          </a:p>
        </p:txBody>
      </p:sp>
      <p:pic>
        <p:nvPicPr>
          <p:cNvPr id="3" name="Picture 2">
            <a:extLst>
              <a:ext uri="{FF2B5EF4-FFF2-40B4-BE49-F238E27FC236}">
                <a16:creationId xmlns:a16="http://schemas.microsoft.com/office/drawing/2014/main" id="{9A892E8C-4E54-CDE0-5359-7DA143044656}"/>
              </a:ext>
            </a:extLst>
          </p:cNvPr>
          <p:cNvPicPr>
            <a:picLocks noChangeAspect="1"/>
          </p:cNvPicPr>
          <p:nvPr/>
        </p:nvPicPr>
        <p:blipFill>
          <a:blip r:embed="rId3"/>
          <a:stretch>
            <a:fillRect/>
          </a:stretch>
        </p:blipFill>
        <p:spPr>
          <a:xfrm>
            <a:off x="1549164" y="705354"/>
            <a:ext cx="9093671" cy="5118503"/>
          </a:xfrm>
          <a:prstGeom prst="rect">
            <a:avLst/>
          </a:prstGeom>
        </p:spPr>
      </p:pic>
    </p:spTree>
    <p:extLst>
      <p:ext uri="{BB962C8B-B14F-4D97-AF65-F5344CB8AC3E}">
        <p14:creationId xmlns:p14="http://schemas.microsoft.com/office/powerpoint/2010/main" val="2754176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8B554-43AD-A153-C4C3-E36EFE01287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FBD305-8EA0-2391-EF5F-E27CB7DA739B}"/>
              </a:ext>
            </a:extLst>
          </p:cNvPr>
          <p:cNvSpPr>
            <a:spLocks noGrp="1"/>
          </p:cNvSpPr>
          <p:nvPr>
            <p:ph type="body" sz="quarter" idx="10"/>
          </p:nvPr>
        </p:nvSpPr>
        <p:spPr/>
        <p:txBody>
          <a:bodyPr/>
          <a:lstStyle/>
          <a:p>
            <a:r>
              <a:rPr lang="en-GB" dirty="0"/>
              <a:t>Support available and useful resources</a:t>
            </a:r>
          </a:p>
        </p:txBody>
      </p:sp>
      <p:sp>
        <p:nvSpPr>
          <p:cNvPr id="4" name="Text Placeholder 3">
            <a:extLst>
              <a:ext uri="{FF2B5EF4-FFF2-40B4-BE49-F238E27FC236}">
                <a16:creationId xmlns:a16="http://schemas.microsoft.com/office/drawing/2014/main" id="{4A354ED1-8493-517F-118A-99FC0EB8C72C}"/>
              </a:ext>
            </a:extLst>
          </p:cNvPr>
          <p:cNvSpPr>
            <a:spLocks noGrp="1"/>
          </p:cNvSpPr>
          <p:nvPr>
            <p:ph type="body" sz="quarter" idx="11"/>
          </p:nvPr>
        </p:nvSpPr>
        <p:spPr>
          <a:xfrm>
            <a:off x="590563" y="1681587"/>
            <a:ext cx="10774123" cy="3494825"/>
          </a:xfrm>
        </p:spPr>
        <p:txBody>
          <a:bodyPr/>
          <a:lstStyle/>
          <a:p>
            <a:pPr marL="114300" indent="-342900">
              <a:buFont typeface="Arial" panose="020B0604020202020204" pitchFamily="34" charset="0"/>
              <a:buChar char="•"/>
            </a:pPr>
            <a:r>
              <a:rPr lang="en-GB" sz="2000" dirty="0">
                <a:hlinkClick r:id="rId3"/>
              </a:rPr>
              <a:t>Find training and employment schemes for your business </a:t>
            </a:r>
            <a:r>
              <a:rPr lang="en-GB" sz="2000" dirty="0">
                <a:hlinkClick r:id="rId4"/>
              </a:rPr>
              <a:t>–</a:t>
            </a:r>
            <a:r>
              <a:rPr lang="en-GB" sz="2000" dirty="0">
                <a:hlinkClick r:id="rId3"/>
              </a:rPr>
              <a:t> Apprenticeships</a:t>
            </a:r>
            <a:endParaRPr lang="en-GB" sz="2000" dirty="0"/>
          </a:p>
          <a:p>
            <a:pPr marL="114300" indent="-342900">
              <a:buFont typeface="Arial" panose="020B0604020202020204" pitchFamily="34" charset="0"/>
              <a:buChar char="•"/>
            </a:pPr>
            <a:r>
              <a:rPr lang="en-GB" sz="2000" dirty="0">
                <a:hlinkClick r:id="rId5"/>
              </a:rPr>
              <a:t>Foundation Apprenticeship search / Skills England</a:t>
            </a:r>
            <a:endParaRPr lang="en-GB" sz="2000" dirty="0">
              <a:hlinkClick r:id="rId4"/>
            </a:endParaRPr>
          </a:p>
          <a:p>
            <a:pPr marL="114300" indent="-342900">
              <a:buFont typeface="Arial" panose="020B0604020202020204" pitchFamily="34" charset="0"/>
              <a:buChar char="•"/>
            </a:pPr>
            <a:r>
              <a:rPr lang="en-GB" sz="2000" dirty="0">
                <a:hlinkClick r:id="rId6"/>
              </a:rPr>
              <a:t>#apprenticeReady resources for employers</a:t>
            </a:r>
            <a:endParaRPr lang="en-GB" sz="2000" dirty="0"/>
          </a:p>
          <a:p>
            <a:pPr marL="114300" indent="-342900">
              <a:buFont typeface="Arial" panose="020B0604020202020204" pitchFamily="34" charset="0"/>
              <a:buChar char="•"/>
            </a:pPr>
            <a:r>
              <a:rPr lang="en-GB" sz="2000" u="sng" dirty="0">
                <a:hlinkClick r:id="rId7"/>
              </a:rPr>
              <a:t>Apprenticeship search / Institute for Apprenticeships and Technical Education</a:t>
            </a:r>
            <a:r>
              <a:rPr lang="en-GB" sz="2000" dirty="0"/>
              <a:t> </a:t>
            </a:r>
          </a:p>
          <a:p>
            <a:pPr marL="114300" indent="-342900">
              <a:buFont typeface="Arial" panose="020B0604020202020204" pitchFamily="34" charset="0"/>
              <a:buChar char="•"/>
            </a:pPr>
            <a:r>
              <a:rPr lang="en-GB" sz="2000" dirty="0">
                <a:hlinkClick r:id="rId8"/>
              </a:rPr>
              <a:t>Employing Apprentices - Amazing Apprenticeships</a:t>
            </a:r>
            <a:r>
              <a:rPr lang="en-GB" sz="2000" dirty="0"/>
              <a:t> - A series of informative webinars, designed to support employers and educators.</a:t>
            </a:r>
          </a:p>
          <a:p>
            <a:pPr marL="114300" indent="-342900">
              <a:buFont typeface="Arial" panose="020B0604020202020204" pitchFamily="34" charset="0"/>
              <a:buChar char="•"/>
            </a:pPr>
            <a:r>
              <a:rPr lang="en-GB" sz="2000" dirty="0">
                <a:hlinkClick r:id="rId4"/>
              </a:rPr>
              <a:t>Occupational Maps: Skills England</a:t>
            </a:r>
            <a:endParaRPr lang="en-GB" sz="2000" dirty="0"/>
          </a:p>
          <a:p>
            <a:pPr marL="114300" indent="-342900">
              <a:buFont typeface="Arial" panose="020B0604020202020204" pitchFamily="34" charset="0"/>
              <a:buChar char="•"/>
            </a:pPr>
            <a:r>
              <a:rPr lang="en-GB" sz="2000" dirty="0">
                <a:hlinkClick r:id="rId9"/>
              </a:rPr>
              <a:t>Developing an occupational standard - GOV.UK</a:t>
            </a:r>
            <a:endParaRPr lang="en-GB" sz="2000" dirty="0"/>
          </a:p>
          <a:p>
            <a:pPr marL="114300" indent="-342900">
              <a:buFont typeface="Arial" panose="020B0604020202020204" pitchFamily="34" charset="0"/>
              <a:buChar char="•"/>
            </a:pPr>
            <a:r>
              <a:rPr lang="en-GB" sz="2000" dirty="0">
                <a:hlinkClick r:id="rId10"/>
              </a:rPr>
              <a:t>SHINE North East</a:t>
            </a:r>
            <a:endParaRPr lang="en-GB" sz="2000" dirty="0"/>
          </a:p>
        </p:txBody>
      </p:sp>
    </p:spTree>
    <p:extLst>
      <p:ext uri="{BB962C8B-B14F-4D97-AF65-F5344CB8AC3E}">
        <p14:creationId xmlns:p14="http://schemas.microsoft.com/office/powerpoint/2010/main" val="2142517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5D67CF-39F1-D37F-0BF8-6767D8E63983}"/>
              </a:ext>
            </a:extLst>
          </p:cNvPr>
          <p:cNvSpPr>
            <a:spLocks noGrp="1"/>
          </p:cNvSpPr>
          <p:nvPr>
            <p:ph type="body" sz="quarter" idx="10"/>
          </p:nvPr>
        </p:nvSpPr>
        <p:spPr/>
        <p:txBody>
          <a:bodyPr/>
          <a:lstStyle/>
          <a:p>
            <a:r>
              <a:rPr lang="en-GB" b="1" dirty="0">
                <a:solidFill>
                  <a:srgbClr val="E4003B"/>
                </a:solidFill>
                <a:latin typeface="+mj-lt"/>
              </a:rPr>
              <a:t>Any questions?</a:t>
            </a:r>
          </a:p>
        </p:txBody>
      </p:sp>
    </p:spTree>
    <p:extLst>
      <p:ext uri="{BB962C8B-B14F-4D97-AF65-F5344CB8AC3E}">
        <p14:creationId xmlns:p14="http://schemas.microsoft.com/office/powerpoint/2010/main" val="2718701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979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41DF94-2B94-6A2F-3D21-0D7678E52D24}"/>
              </a:ext>
            </a:extLst>
          </p:cNvPr>
          <p:cNvSpPr>
            <a:spLocks noGrp="1"/>
          </p:cNvSpPr>
          <p:nvPr>
            <p:ph type="body" sz="quarter" idx="10"/>
          </p:nvPr>
        </p:nvSpPr>
        <p:spPr/>
        <p:txBody>
          <a:bodyPr/>
          <a:lstStyle/>
          <a:p>
            <a:r>
              <a:rPr lang="en-GB" dirty="0"/>
              <a:t>What is an apprenticeship?</a:t>
            </a:r>
          </a:p>
        </p:txBody>
      </p:sp>
      <p:pic>
        <p:nvPicPr>
          <p:cNvPr id="6" name="Picture Placeholder 5">
            <a:extLst>
              <a:ext uri="{FF2B5EF4-FFF2-40B4-BE49-F238E27FC236}">
                <a16:creationId xmlns:a16="http://schemas.microsoft.com/office/drawing/2014/main" id="{5E1A5B6C-F932-C4A2-9CEC-EE62DAEEC97E}"/>
              </a:ext>
            </a:extLst>
          </p:cNvPr>
          <p:cNvPicPr>
            <a:picLocks noGrp="1" noChangeAspect="1"/>
          </p:cNvPicPr>
          <p:nvPr>
            <p:ph type="pic" sz="quarter" idx="12"/>
          </p:nvPr>
        </p:nvPicPr>
        <p:blipFill>
          <a:blip r:embed="rId3"/>
          <a:srcRect l="18441" r="18441"/>
          <a:stretch/>
        </p:blipFill>
        <p:spPr>
          <a:prstGeom prst="rect">
            <a:avLst/>
          </a:prstGeom>
        </p:spPr>
      </p:pic>
      <p:sp>
        <p:nvSpPr>
          <p:cNvPr id="4" name="Text Placeholder 3">
            <a:extLst>
              <a:ext uri="{FF2B5EF4-FFF2-40B4-BE49-F238E27FC236}">
                <a16:creationId xmlns:a16="http://schemas.microsoft.com/office/drawing/2014/main" id="{3AA18213-5CE7-2594-15FD-503A001C7329}"/>
              </a:ext>
            </a:extLst>
          </p:cNvPr>
          <p:cNvSpPr>
            <a:spLocks noGrp="1"/>
          </p:cNvSpPr>
          <p:nvPr>
            <p:ph type="body" sz="quarter" idx="11"/>
          </p:nvPr>
        </p:nvSpPr>
        <p:spPr>
          <a:xfrm>
            <a:off x="590563" y="1819957"/>
            <a:ext cx="6633518" cy="3594325"/>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An apprenticeship is a real job, with a real employer, where the apprentice will work full-time whilst also studying towards a qualification.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They will spend most of their time ‘on-the-job’ (doing the role), and a minimum of at least 6 hours per week ‘off-the-job’, which means studying or working towards their qualification in a classroom setting.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An apprentice will earn a wage just like any other employee.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An apprenticeship typically takes 1 - 4 years to complete (sometimes up to 6 for some areas).</a:t>
            </a:r>
          </a:p>
        </p:txBody>
      </p:sp>
    </p:spTree>
    <p:extLst>
      <p:ext uri="{BB962C8B-B14F-4D97-AF65-F5344CB8AC3E}">
        <p14:creationId xmlns:p14="http://schemas.microsoft.com/office/powerpoint/2010/main" val="3186187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30424-B457-D4A6-6D62-7785DDE8CE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F5FD85-3E7E-6F3C-A7E7-606ED49AADC2}"/>
              </a:ext>
            </a:extLst>
          </p:cNvPr>
          <p:cNvSpPr>
            <a:spLocks noGrp="1"/>
          </p:cNvSpPr>
          <p:nvPr>
            <p:ph type="body" sz="quarter" idx="10"/>
          </p:nvPr>
        </p:nvSpPr>
        <p:spPr/>
        <p:txBody>
          <a:bodyPr/>
          <a:lstStyle/>
          <a:p>
            <a:r>
              <a:rPr lang="en-GB" dirty="0"/>
              <a:t>What is an apprenticeship?</a:t>
            </a:r>
          </a:p>
        </p:txBody>
      </p:sp>
      <p:pic>
        <p:nvPicPr>
          <p:cNvPr id="12" name="Picture 11">
            <a:extLst>
              <a:ext uri="{FF2B5EF4-FFF2-40B4-BE49-F238E27FC236}">
                <a16:creationId xmlns:a16="http://schemas.microsoft.com/office/drawing/2014/main" id="{50F53684-2B63-DDB9-E4B9-28DE40AB3116}"/>
              </a:ext>
            </a:extLst>
          </p:cNvPr>
          <p:cNvPicPr>
            <a:picLocks noChangeAspect="1"/>
          </p:cNvPicPr>
          <p:nvPr/>
        </p:nvPicPr>
        <p:blipFill>
          <a:blip r:embed="rId3"/>
          <a:stretch>
            <a:fillRect/>
          </a:stretch>
        </p:blipFill>
        <p:spPr>
          <a:xfrm>
            <a:off x="6596129" y="1478408"/>
            <a:ext cx="4761175" cy="4349532"/>
          </a:xfrm>
          <a:prstGeom prst="rect">
            <a:avLst/>
          </a:prstGeom>
        </p:spPr>
      </p:pic>
      <p:pic>
        <p:nvPicPr>
          <p:cNvPr id="16" name="Picture 15">
            <a:extLst>
              <a:ext uri="{FF2B5EF4-FFF2-40B4-BE49-F238E27FC236}">
                <a16:creationId xmlns:a16="http://schemas.microsoft.com/office/drawing/2014/main" id="{AE9C7DDF-BA43-9A98-099B-B131A922F40E}"/>
              </a:ext>
            </a:extLst>
          </p:cNvPr>
          <p:cNvPicPr>
            <a:picLocks noChangeAspect="1"/>
          </p:cNvPicPr>
          <p:nvPr/>
        </p:nvPicPr>
        <p:blipFill>
          <a:blip r:embed="rId4"/>
          <a:stretch>
            <a:fillRect/>
          </a:stretch>
        </p:blipFill>
        <p:spPr>
          <a:xfrm>
            <a:off x="834696" y="1294340"/>
            <a:ext cx="5261304" cy="4645555"/>
          </a:xfrm>
          <a:prstGeom prst="rect">
            <a:avLst/>
          </a:prstGeom>
        </p:spPr>
      </p:pic>
    </p:spTree>
    <p:extLst>
      <p:ext uri="{BB962C8B-B14F-4D97-AF65-F5344CB8AC3E}">
        <p14:creationId xmlns:p14="http://schemas.microsoft.com/office/powerpoint/2010/main" val="2594971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E87B1D-B10C-5D5F-EB3A-55F9E303AFBA}"/>
              </a:ext>
            </a:extLst>
          </p:cNvPr>
          <p:cNvSpPr>
            <a:spLocks noGrp="1"/>
          </p:cNvSpPr>
          <p:nvPr>
            <p:ph type="body" sz="quarter" idx="10"/>
          </p:nvPr>
        </p:nvSpPr>
        <p:spPr/>
        <p:txBody>
          <a:bodyPr/>
          <a:lstStyle/>
          <a:p>
            <a:r>
              <a:rPr lang="en-GB" dirty="0"/>
              <a:t>Understanding the apprenticeship levels</a:t>
            </a:r>
          </a:p>
        </p:txBody>
      </p:sp>
      <p:graphicFrame>
        <p:nvGraphicFramePr>
          <p:cNvPr id="4" name="Table 3">
            <a:extLst>
              <a:ext uri="{FF2B5EF4-FFF2-40B4-BE49-F238E27FC236}">
                <a16:creationId xmlns:a16="http://schemas.microsoft.com/office/drawing/2014/main" id="{4531B009-D43D-FCCA-3975-DA7AB67A689E}"/>
              </a:ext>
            </a:extLst>
          </p:cNvPr>
          <p:cNvGraphicFramePr>
            <a:graphicFrameLocks noGrp="1"/>
          </p:cNvGraphicFramePr>
          <p:nvPr>
            <p:extLst>
              <p:ext uri="{D42A27DB-BD31-4B8C-83A1-F6EECF244321}">
                <p14:modId xmlns:p14="http://schemas.microsoft.com/office/powerpoint/2010/main" val="1379332144"/>
              </p:ext>
            </p:extLst>
          </p:nvPr>
        </p:nvGraphicFramePr>
        <p:xfrm>
          <a:off x="420756" y="1280695"/>
          <a:ext cx="11350488" cy="4296610"/>
        </p:xfrm>
        <a:graphic>
          <a:graphicData uri="http://schemas.openxmlformats.org/drawingml/2006/table">
            <a:tbl>
              <a:tblPr firstRow="1" bandRow="1"/>
              <a:tblGrid>
                <a:gridCol w="3783496">
                  <a:extLst>
                    <a:ext uri="{9D8B030D-6E8A-4147-A177-3AD203B41FA5}">
                      <a16:colId xmlns:a16="http://schemas.microsoft.com/office/drawing/2014/main" val="1304720723"/>
                    </a:ext>
                  </a:extLst>
                </a:gridCol>
                <a:gridCol w="3783496">
                  <a:extLst>
                    <a:ext uri="{9D8B030D-6E8A-4147-A177-3AD203B41FA5}">
                      <a16:colId xmlns:a16="http://schemas.microsoft.com/office/drawing/2014/main" val="2467675737"/>
                    </a:ext>
                  </a:extLst>
                </a:gridCol>
                <a:gridCol w="3783496">
                  <a:extLst>
                    <a:ext uri="{9D8B030D-6E8A-4147-A177-3AD203B41FA5}">
                      <a16:colId xmlns:a16="http://schemas.microsoft.com/office/drawing/2014/main" val="4106618830"/>
                    </a:ext>
                  </a:extLst>
                </a:gridCol>
              </a:tblGrid>
              <a:tr h="85932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sz="2000" dirty="0">
                          <a:latin typeface="Aptos Display" panose="020B0004020202020204" pitchFamily="34" charset="0"/>
                        </a:rPr>
                        <a:t>Apprenticeship Level</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C1162"/>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sz="2000" dirty="0">
                          <a:latin typeface="Aptos Display" panose="020B0004020202020204" pitchFamily="34" charset="0"/>
                        </a:rPr>
                        <a:t>Corresponding Levels</a:t>
                      </a: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C1162"/>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GB" sz="2000"/>
                        <a:t>This is similar to…</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C1162"/>
                    </a:solidFill>
                  </a:tcPr>
                </a:tc>
                <a:extLst>
                  <a:ext uri="{0D108BD9-81ED-4DB2-BD59-A6C34878D82A}">
                    <a16:rowId xmlns:a16="http://schemas.microsoft.com/office/drawing/2014/main" val="4065953141"/>
                  </a:ext>
                </a:extLst>
              </a:tr>
              <a:tr h="8593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dirty="0"/>
                        <a:t>Intermediate / Foundation</a:t>
                      </a:r>
                      <a:endParaRPr lang="en-GB" sz="2000" dirty="0">
                        <a:latin typeface="Aptos Display" panose="020B0004020202020204" pitchFamily="34" charset="0"/>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dirty="0"/>
                        <a:t>Level 2</a:t>
                      </a:r>
                      <a:endParaRPr lang="en-GB" sz="2000" dirty="0">
                        <a:latin typeface="Aptos Display" panose="020B0004020202020204" pitchFamily="34" charset="0"/>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5 GCSEs at grade A* - C or 4 – 9</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extLst>
                  <a:ext uri="{0D108BD9-81ED-4DB2-BD59-A6C34878D82A}">
                    <a16:rowId xmlns:a16="http://schemas.microsoft.com/office/drawing/2014/main" val="3727491789"/>
                  </a:ext>
                </a:extLst>
              </a:tr>
              <a:tr h="8593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Advanced</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Level 3</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2 A Levels / Level 3 Diploma / International Baccalaureate</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extLst>
                  <a:ext uri="{0D108BD9-81ED-4DB2-BD59-A6C34878D82A}">
                    <a16:rowId xmlns:a16="http://schemas.microsoft.com/office/drawing/2014/main" val="2880564038"/>
                  </a:ext>
                </a:extLst>
              </a:tr>
              <a:tr h="8593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Higher</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Levels 4 &amp; 5</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Foundation degree and above</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40000"/>
                      </a:srgbClr>
                    </a:solidFill>
                  </a:tcPr>
                </a:tc>
                <a:extLst>
                  <a:ext uri="{0D108BD9-81ED-4DB2-BD59-A6C34878D82A}">
                    <a16:rowId xmlns:a16="http://schemas.microsoft.com/office/drawing/2014/main" val="754646452"/>
                  </a:ext>
                </a:extLst>
              </a:tr>
              <a:tr h="8593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Degree</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a:t>Levels 6 &amp; 7</a:t>
                      </a:r>
                      <a:endParaRPr lang="en-GB" sz="200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GB" sz="2000" dirty="0"/>
                        <a:t>Bachelor’s or Master’s Degree</a:t>
                      </a:r>
                      <a:endParaRPr lang="en-GB" sz="2000" dirty="0">
                        <a:latin typeface="Aptos Display" panose="020B0004020202020204" pitchFamily="34" charset="0"/>
                      </a:endParaRPr>
                    </a:p>
                  </a:txBody>
                  <a:tcPr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C1162">
                        <a:tint val="20000"/>
                      </a:srgbClr>
                    </a:solidFill>
                  </a:tcPr>
                </a:tc>
                <a:extLst>
                  <a:ext uri="{0D108BD9-81ED-4DB2-BD59-A6C34878D82A}">
                    <a16:rowId xmlns:a16="http://schemas.microsoft.com/office/drawing/2014/main" val="2661756700"/>
                  </a:ext>
                </a:extLst>
              </a:tr>
            </a:tbl>
          </a:graphicData>
        </a:graphic>
      </p:graphicFrame>
    </p:spTree>
    <p:extLst>
      <p:ext uri="{BB962C8B-B14F-4D97-AF65-F5344CB8AC3E}">
        <p14:creationId xmlns:p14="http://schemas.microsoft.com/office/powerpoint/2010/main" val="52712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84898-2052-333C-33F7-AE09B5402A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A382D0-FA41-855A-7977-2655BAE37EBE}"/>
              </a:ext>
            </a:extLst>
          </p:cNvPr>
          <p:cNvSpPr>
            <a:spLocks noGrp="1"/>
          </p:cNvSpPr>
          <p:nvPr>
            <p:ph type="body" sz="quarter" idx="10"/>
          </p:nvPr>
        </p:nvSpPr>
        <p:spPr>
          <a:xfrm>
            <a:off x="590563" y="473165"/>
            <a:ext cx="10610837" cy="536989"/>
          </a:xfrm>
        </p:spPr>
        <p:txBody>
          <a:bodyPr/>
          <a:lstStyle/>
          <a:p>
            <a:r>
              <a:rPr lang="en-GB" dirty="0"/>
              <a:t>Where do apprenticeships fit alongside other qualifications?</a:t>
            </a:r>
          </a:p>
        </p:txBody>
      </p:sp>
      <p:pic>
        <p:nvPicPr>
          <p:cNvPr id="5" name="Picture 4">
            <a:extLst>
              <a:ext uri="{FF2B5EF4-FFF2-40B4-BE49-F238E27FC236}">
                <a16:creationId xmlns:a16="http://schemas.microsoft.com/office/drawing/2014/main" id="{8FC84C3C-32B7-79B2-D24A-298FFB4E7012}"/>
              </a:ext>
            </a:extLst>
          </p:cNvPr>
          <p:cNvPicPr>
            <a:picLocks noChangeAspect="1"/>
          </p:cNvPicPr>
          <p:nvPr/>
        </p:nvPicPr>
        <p:blipFill>
          <a:blip r:embed="rId3"/>
          <a:stretch>
            <a:fillRect/>
          </a:stretch>
        </p:blipFill>
        <p:spPr>
          <a:xfrm>
            <a:off x="1306712" y="1010154"/>
            <a:ext cx="9578576" cy="4869991"/>
          </a:xfrm>
          <a:prstGeom prst="rect">
            <a:avLst/>
          </a:prstGeom>
        </p:spPr>
      </p:pic>
    </p:spTree>
    <p:extLst>
      <p:ext uri="{BB962C8B-B14F-4D97-AF65-F5344CB8AC3E}">
        <p14:creationId xmlns:p14="http://schemas.microsoft.com/office/powerpoint/2010/main" val="983744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BBBBD-D661-557A-9828-A5696D23C0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A9A24D-0BF9-7480-6879-1B9E5D1E35CF}"/>
              </a:ext>
            </a:extLst>
          </p:cNvPr>
          <p:cNvSpPr>
            <a:spLocks noGrp="1"/>
          </p:cNvSpPr>
          <p:nvPr>
            <p:ph type="body" sz="quarter" idx="10"/>
          </p:nvPr>
        </p:nvSpPr>
        <p:spPr/>
        <p:txBody>
          <a:bodyPr/>
          <a:lstStyle/>
          <a:p>
            <a:r>
              <a:rPr lang="en-GB" dirty="0"/>
              <a:t>Who can be an Apprentice?</a:t>
            </a:r>
          </a:p>
        </p:txBody>
      </p:sp>
      <p:sp>
        <p:nvSpPr>
          <p:cNvPr id="4" name="Text Placeholder 3">
            <a:extLst>
              <a:ext uri="{FF2B5EF4-FFF2-40B4-BE49-F238E27FC236}">
                <a16:creationId xmlns:a16="http://schemas.microsoft.com/office/drawing/2014/main" id="{FDDDFC9C-72BE-532A-0262-F1519EC00206}"/>
              </a:ext>
            </a:extLst>
          </p:cNvPr>
          <p:cNvSpPr>
            <a:spLocks noGrp="1"/>
          </p:cNvSpPr>
          <p:nvPr>
            <p:ph type="body" sz="quarter" idx="11"/>
          </p:nvPr>
        </p:nvSpPr>
        <p:spPr>
          <a:xfrm>
            <a:off x="590563" y="1819957"/>
            <a:ext cx="6633518" cy="3594325"/>
          </a:xfr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Apprenticeships offer a pathway for both new and existing employees to develop valuable knowledge, skills and behaviours (KSBs) tailored to your business needs.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ptos"/>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Designed by employers, apprenticeships ensure that your workforce is equipped with the specific KSBs required for apprentices to excel in their roles.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rgbClr val="000000"/>
              </a:solidFill>
              <a:effectLst/>
              <a:uLnTx/>
              <a:uFillTx/>
              <a:latin typeface="Aptos"/>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ptos"/>
                <a:ea typeface="+mn-ea"/>
                <a:cs typeface="+mn-cs"/>
              </a:rPr>
              <a:t>There are apprenticeships to support employees at every stage of their career - from foundation and intermediate apprenticeships to degree-level apprenticeships.</a:t>
            </a:r>
          </a:p>
        </p:txBody>
      </p:sp>
      <p:pic>
        <p:nvPicPr>
          <p:cNvPr id="8" name="Picture Placeholder 7">
            <a:extLst>
              <a:ext uri="{FF2B5EF4-FFF2-40B4-BE49-F238E27FC236}">
                <a16:creationId xmlns:a16="http://schemas.microsoft.com/office/drawing/2014/main" id="{C4F1AD94-2044-A889-A411-EF682105F639}"/>
              </a:ext>
            </a:extLst>
          </p:cNvPr>
          <p:cNvPicPr>
            <a:picLocks noGrp="1" noChangeAspect="1"/>
          </p:cNvPicPr>
          <p:nvPr>
            <p:ph type="pic" sz="quarter" idx="12"/>
          </p:nvPr>
        </p:nvPicPr>
        <p:blipFill>
          <a:blip r:embed="rId3"/>
          <a:srcRect l="2681" r="2681"/>
          <a:stretch/>
        </p:blipFill>
        <p:spPr>
          <a:prstGeom prst="rect">
            <a:avLst/>
          </a:prstGeom>
        </p:spPr>
      </p:pic>
    </p:spTree>
    <p:extLst>
      <p:ext uri="{BB962C8B-B14F-4D97-AF65-F5344CB8AC3E}">
        <p14:creationId xmlns:p14="http://schemas.microsoft.com/office/powerpoint/2010/main" val="3738644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D3B80A9-47BA-78DA-9510-367EAF0D5658}"/>
              </a:ext>
            </a:extLst>
          </p:cNvPr>
          <p:cNvPicPr>
            <a:picLocks noChangeAspect="1"/>
          </p:cNvPicPr>
          <p:nvPr/>
        </p:nvPicPr>
        <p:blipFill>
          <a:blip r:embed="rId3"/>
          <a:stretch>
            <a:fillRect/>
          </a:stretch>
        </p:blipFill>
        <p:spPr>
          <a:xfrm>
            <a:off x="1358997" y="164309"/>
            <a:ext cx="9474005" cy="6529382"/>
          </a:xfrm>
          <a:prstGeom prst="rect">
            <a:avLst/>
          </a:prstGeom>
        </p:spPr>
      </p:pic>
      <p:sp>
        <p:nvSpPr>
          <p:cNvPr id="10" name="Title 1">
            <a:extLst>
              <a:ext uri="{FF2B5EF4-FFF2-40B4-BE49-F238E27FC236}">
                <a16:creationId xmlns:a16="http://schemas.microsoft.com/office/drawing/2014/main" id="{4BD7D351-E0A0-0E75-0C9D-8FACCC5500F9}"/>
              </a:ext>
            </a:extLst>
          </p:cNvPr>
          <p:cNvSpPr txBox="1">
            <a:spLocks/>
          </p:cNvSpPr>
          <p:nvPr/>
        </p:nvSpPr>
        <p:spPr>
          <a:xfrm>
            <a:off x="4394200" y="3093132"/>
            <a:ext cx="3581400" cy="671736"/>
          </a:xfrm>
          <a:prstGeom prst="rect">
            <a:avLst/>
          </a:prstGeom>
        </p:spPr>
        <p:txBody>
          <a:bodyPr anchor="b">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a:t>Benefits of Apprenticeships </a:t>
            </a:r>
            <a:endParaRPr lang="en-GB" sz="2800" dirty="0"/>
          </a:p>
        </p:txBody>
      </p:sp>
    </p:spTree>
    <p:extLst>
      <p:ext uri="{BB962C8B-B14F-4D97-AF65-F5344CB8AC3E}">
        <p14:creationId xmlns:p14="http://schemas.microsoft.com/office/powerpoint/2010/main" val="4088952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A5F536-9CDB-D5A5-41AD-52E5472EF335}"/>
              </a:ext>
            </a:extLst>
          </p:cNvPr>
          <p:cNvSpPr>
            <a:spLocks noGrp="1"/>
          </p:cNvSpPr>
          <p:nvPr>
            <p:ph type="body" sz="quarter" idx="10"/>
          </p:nvPr>
        </p:nvSpPr>
        <p:spPr/>
        <p:txBody>
          <a:bodyPr/>
          <a:lstStyle/>
          <a:p>
            <a:r>
              <a:rPr lang="en-GB" dirty="0"/>
              <a:t>What makes apprenticeships affordable?</a:t>
            </a:r>
            <a:br>
              <a:rPr lang="en-GB" dirty="0"/>
            </a:br>
            <a:br>
              <a:rPr lang="en-GB" dirty="0"/>
            </a:br>
            <a:endParaRPr lang="en-GB" dirty="0"/>
          </a:p>
        </p:txBody>
      </p:sp>
      <p:sp>
        <p:nvSpPr>
          <p:cNvPr id="5" name="Text Placeholder 3">
            <a:extLst>
              <a:ext uri="{FF2B5EF4-FFF2-40B4-BE49-F238E27FC236}">
                <a16:creationId xmlns:a16="http://schemas.microsoft.com/office/drawing/2014/main" id="{58D7900B-D1EB-981C-BDB3-136AD9040976}"/>
              </a:ext>
            </a:extLst>
          </p:cNvPr>
          <p:cNvSpPr txBox="1">
            <a:spLocks/>
          </p:cNvSpPr>
          <p:nvPr/>
        </p:nvSpPr>
        <p:spPr>
          <a:xfrm>
            <a:off x="577254" y="1243935"/>
            <a:ext cx="11037491" cy="437013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rgbClr val="262626"/>
                </a:solidFill>
                <a:latin typeface="Aptos" panose="020B0004020202020204" pitchFamily="34" charset="0"/>
                <a:ea typeface="Calibri"/>
                <a:cs typeface="Arial"/>
              </a:rPr>
              <a:t>Employers don’t pay NI for 16–25-year-old apprenticeships up until they earn £50K</a:t>
            </a:r>
            <a:endParaRPr lang="en-GB" sz="1800" dirty="0">
              <a:solidFill>
                <a:srgbClr val="262626"/>
              </a:solidFill>
              <a:latin typeface="Aptos" panose="020B0004020202020204" pitchFamily="34" charset="0"/>
              <a:ea typeface="Calibri"/>
              <a:cs typeface="Calibri"/>
            </a:endParaRPr>
          </a:p>
          <a:p>
            <a:pPr marL="285750" indent="-285750"/>
            <a:r>
              <a:rPr lang="en-GB" sz="1800" dirty="0">
                <a:solidFill>
                  <a:srgbClr val="262626"/>
                </a:solidFill>
                <a:latin typeface="Aptos" panose="020B0004020202020204" pitchFamily="34" charset="0"/>
                <a:ea typeface="Calibri"/>
                <a:cs typeface="Arial"/>
              </a:rPr>
              <a:t>Government will pay 95% of the training costs, but 100% of training costs can be covered by some organisations who pledge their levy to SMEs </a:t>
            </a:r>
          </a:p>
          <a:p>
            <a:pPr marL="285750" indent="-285750"/>
            <a:r>
              <a:rPr lang="en-GB" sz="1800" dirty="0">
                <a:solidFill>
                  <a:srgbClr val="262626"/>
                </a:solidFill>
                <a:latin typeface="Aptos" panose="020B0004020202020204" pitchFamily="34" charset="0"/>
                <a:ea typeface="Calibri"/>
                <a:cs typeface="Arial"/>
              </a:rPr>
              <a:t>Government incentive grants for those aged 16-18 years (£1,000) and those leaving care (£3,000)</a:t>
            </a:r>
          </a:p>
          <a:p>
            <a:pPr marL="285750" indent="-285750"/>
            <a:r>
              <a:rPr lang="en-GB" sz="1800" dirty="0">
                <a:solidFill>
                  <a:srgbClr val="262626"/>
                </a:solidFill>
                <a:latin typeface="Aptos" panose="020B0004020202020204" pitchFamily="34" charset="0"/>
                <a:ea typeface="Calibri"/>
                <a:cs typeface="Arial"/>
              </a:rPr>
              <a:t>Apprenticeship Support Grants available via the Tees Valley Combined Authority (£3,000).</a:t>
            </a:r>
          </a:p>
          <a:p>
            <a:pPr marL="285750" indent="-285750"/>
            <a:r>
              <a:rPr lang="en-GB" sz="1800" dirty="0">
                <a:solidFill>
                  <a:srgbClr val="262626"/>
                </a:solidFill>
                <a:latin typeface="Aptos" panose="020B0004020202020204" pitchFamily="34" charset="0"/>
                <a:ea typeface="Calibri"/>
                <a:cs typeface="Arial"/>
              </a:rPr>
              <a:t>Construction Industry Training Board (CITB) Apprenticeship grants of up to £6,000.</a:t>
            </a:r>
          </a:p>
          <a:p>
            <a:pPr marL="285750" indent="-285750"/>
            <a:r>
              <a:rPr lang="en-GB" sz="1800" dirty="0">
                <a:solidFill>
                  <a:srgbClr val="262626"/>
                </a:solidFill>
                <a:latin typeface="Aptos" panose="020B0004020202020204" pitchFamily="34" charset="0"/>
                <a:ea typeface="+mn-lt"/>
                <a:cs typeface="+mn-lt"/>
              </a:rPr>
              <a:t>Against a challenging labour market, with increasingly high turnover especially amongst younger recruits, 62% of apprentices stay with the employer that trained them on completion, thereby reducing churn.</a:t>
            </a:r>
          </a:p>
          <a:p>
            <a:pPr marL="285750" indent="-285750"/>
            <a:r>
              <a:rPr lang="en-GB" sz="1800" dirty="0">
                <a:solidFill>
                  <a:srgbClr val="262626"/>
                </a:solidFill>
                <a:latin typeface="Aptos" panose="020B0004020202020204" pitchFamily="34" charset="0"/>
                <a:ea typeface="+mn-lt"/>
                <a:cs typeface="+mn-lt"/>
              </a:rPr>
              <a:t>Over three-quarters (77%) of apprentices in sectors including engineering and construction are in sustained employment one year after completing their apprenticeship. This compares with 63% of graduates in these sectors.</a:t>
            </a:r>
          </a:p>
          <a:p>
            <a:pPr marL="285750" indent="-285750"/>
            <a:endParaRPr lang="en-GB" sz="1800" dirty="0">
              <a:solidFill>
                <a:srgbClr val="262626"/>
              </a:solidFill>
              <a:latin typeface="Aptos" panose="020B0004020202020204" pitchFamily="34" charset="0"/>
              <a:ea typeface="Calibri"/>
              <a:cs typeface="Calibri"/>
            </a:endParaRPr>
          </a:p>
          <a:p>
            <a:r>
              <a:rPr lang="en-GB" sz="1800" b="1" dirty="0">
                <a:solidFill>
                  <a:srgbClr val="262626"/>
                </a:solidFill>
                <a:latin typeface="Aptos" panose="020B0004020202020204" pitchFamily="34" charset="0"/>
                <a:ea typeface="Calibri"/>
                <a:cs typeface="Calibri"/>
              </a:rPr>
              <a:t>Financial incentives </a:t>
            </a:r>
            <a:r>
              <a:rPr lang="en-GB" sz="1800" dirty="0">
                <a:solidFill>
                  <a:srgbClr val="262626"/>
                </a:solidFill>
                <a:latin typeface="Aptos" panose="020B0004020202020204" pitchFamily="34" charset="0"/>
                <a:ea typeface="Calibri"/>
                <a:cs typeface="Calibri"/>
              </a:rPr>
              <a:t>including grants and NI benefits and </a:t>
            </a:r>
            <a:r>
              <a:rPr lang="en-GB" sz="1800" b="1" dirty="0">
                <a:solidFill>
                  <a:srgbClr val="262626"/>
                </a:solidFill>
                <a:latin typeface="Aptos" panose="020B0004020202020204" pitchFamily="34" charset="0"/>
                <a:ea typeface="Calibri"/>
                <a:cs typeface="Calibri"/>
              </a:rPr>
              <a:t>Staff retention</a:t>
            </a:r>
          </a:p>
        </p:txBody>
      </p:sp>
    </p:spTree>
    <p:extLst>
      <p:ext uri="{BB962C8B-B14F-4D97-AF65-F5344CB8AC3E}">
        <p14:creationId xmlns:p14="http://schemas.microsoft.com/office/powerpoint/2010/main" val="3593792686"/>
      </p:ext>
    </p:extLst>
  </p:cSld>
  <p:clrMapOvr>
    <a:masterClrMapping/>
  </p:clrMapOvr>
</p:sld>
</file>

<file path=ppt/theme/theme1.xml><?xml version="1.0" encoding="utf-8"?>
<a:theme xmlns:a="http://schemas.openxmlformats.org/drawingml/2006/main" name="office theme">
  <a:themeElements>
    <a:clrScheme name="North East MSA">
      <a:dk1>
        <a:sysClr val="windowText" lastClr="000000"/>
      </a:dk1>
      <a:lt1>
        <a:sysClr val="window" lastClr="FFFFFF"/>
      </a:lt1>
      <a:dk2>
        <a:srgbClr val="0E2841"/>
      </a:dk2>
      <a:lt2>
        <a:srgbClr val="E8E8E8"/>
      </a:lt2>
      <a:accent1>
        <a:srgbClr val="00478A"/>
      </a:accent1>
      <a:accent2>
        <a:srgbClr val="F25C29"/>
      </a:accent2>
      <a:accent3>
        <a:srgbClr val="005837"/>
      </a:accent3>
      <a:accent4>
        <a:srgbClr val="8F3E8D"/>
      </a:accent4>
      <a:accent5>
        <a:srgbClr val="33A38C"/>
      </a:accent5>
      <a:accent6>
        <a:srgbClr val="E4003B"/>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0BDC7D8F399C14EA98603395F3E73BC" ma:contentTypeVersion="3" ma:contentTypeDescription="Create a new document." ma:contentTypeScope="" ma:versionID="64a6243186c107a84ef7687c0e5876bf">
  <xsd:schema xmlns:xsd="http://www.w3.org/2001/XMLSchema" xmlns:xs="http://www.w3.org/2001/XMLSchema" xmlns:p="http://schemas.microsoft.com/office/2006/metadata/properties" xmlns:ns2="f5e5a408-bc8f-4bcc-9814-f821b365628c" targetNamespace="http://schemas.microsoft.com/office/2006/metadata/properties" ma:root="true" ma:fieldsID="e1bb8c0f17366307330d17603e4f4454" ns2:_="">
    <xsd:import namespace="f5e5a408-bc8f-4bcc-9814-f821b365628c"/>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e5a408-bc8f-4bcc-9814-f821b36562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CAFD58-E9EB-4C59-9D86-5A5EF44BE8C5}">
  <ds:schemaRefs>
    <ds:schemaRef ds:uri="http://schemas.microsoft.com/sharepoint/v3/contenttype/forms"/>
  </ds:schemaRefs>
</ds:datastoreItem>
</file>

<file path=customXml/itemProps2.xml><?xml version="1.0" encoding="utf-8"?>
<ds:datastoreItem xmlns:ds="http://schemas.openxmlformats.org/officeDocument/2006/customXml" ds:itemID="{A0B23CDB-A7B3-4E20-9008-A18EB1C4CAAA}">
  <ds:schemaRefs>
    <ds:schemaRef ds:uri="http://www.w3.org/XML/1998/namespace"/>
    <ds:schemaRef ds:uri="http://schemas.microsoft.com/office/2006/documentManagement/types"/>
    <ds:schemaRef ds:uri="http://purl.org/dc/terms/"/>
    <ds:schemaRef ds:uri="http://schemas.microsoft.com/office/infopath/2007/PartnerControls"/>
    <ds:schemaRef ds:uri="http://schemas.microsoft.com/office/2006/metadata/properties"/>
    <ds:schemaRef ds:uri="http://purl.org/dc/elements/1.1/"/>
    <ds:schemaRef ds:uri="e41cd1a7-3826-45f5-a937-1a4a5e9dd970"/>
    <ds:schemaRef ds:uri="http://schemas.openxmlformats.org/package/2006/metadata/core-properties"/>
    <ds:schemaRef ds:uri="3f990623-cdf7-4bcc-9c0b-47b9de366e9c"/>
    <ds:schemaRef ds:uri="http://purl.org/dc/dcmitype/"/>
  </ds:schemaRefs>
</ds:datastoreItem>
</file>

<file path=customXml/itemProps3.xml><?xml version="1.0" encoding="utf-8"?>
<ds:datastoreItem xmlns:ds="http://schemas.openxmlformats.org/officeDocument/2006/customXml" ds:itemID="{29B74056-AE53-47CF-BAC2-53E2F2E826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e5a408-bc8f-4bcc-9814-f821b36562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29fb4c0-0d04-4a9f-b462-c1294b1e1b47}" enabled="0" method="" siteId="{b29fb4c0-0d04-4a9f-b462-c1294b1e1b47}" removed="1"/>
</clbl:labelList>
</file>

<file path=docProps/app.xml><?xml version="1.0" encoding="utf-8"?>
<Properties xmlns="http://schemas.openxmlformats.org/officeDocument/2006/extended-properties" xmlns:vt="http://schemas.openxmlformats.org/officeDocument/2006/docPropsVTypes">
  <Template>office theme</Template>
  <TotalTime>38</TotalTime>
  <Words>1951</Words>
  <Application>Microsoft Office PowerPoint</Application>
  <PresentationFormat>Widescreen</PresentationFormat>
  <Paragraphs>171</Paragraphs>
  <Slides>18</Slides>
  <Notes>13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Bold</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Suzi Price-Young (North East CA)</dc:creator>
  <cp:lastModifiedBy>Alexandra Weatherstone (North East MSA)</cp:lastModifiedBy>
  <cp:revision>11</cp:revision>
  <dcterms:created xsi:type="dcterms:W3CDTF">2013-07-15T20:26:40Z</dcterms:created>
  <dcterms:modified xsi:type="dcterms:W3CDTF">2026-07-21T16:36:57Z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0x010100C0BDC7D8F399C14EA98603395F3E73BC</vt:lpwstr>
  </property>
  <property fmtid="{D5CDD505-2E9C-101B-9397-08002B2CF9AE}" pid="3" name="MediaServiceImageTags">
    <vt:lpwstr/>
  </property>
</Properties>
</file>