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56" r:id="rId5"/>
    <p:sldId id="257" r:id="rId6"/>
    <p:sldId id="261" r:id="rId7"/>
    <p:sldId id="262" r:id="rId8"/>
    <p:sldId id="268" r:id="rId9"/>
    <p:sldId id="265" r:id="rId10"/>
    <p:sldId id="269" r:id="rId11"/>
    <p:sldId id="270" r:id="rId12"/>
    <p:sldId id="271" r:id="rId13"/>
    <p:sldId id="272" r:id="rId14"/>
    <p:sldId id="273" r:id="rId15"/>
    <p:sldId id="263" r:id="rId16"/>
    <p:sldId id="274" r:id="rId17"/>
    <p:sldId id="275" r:id="rId18"/>
    <p:sldId id="267" r:id="rId19"/>
    <p:sldId id="276" r:id="rId20"/>
    <p:sldId id="266" r:id="rId21"/>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0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467" autoAdjust="0"/>
  </p:normalViewPr>
  <p:slideViewPr>
    <p:cSldViewPr snapToGrid="0">
      <p:cViewPr varScale="1">
        <p:scale>
          <a:sx n="54" d="100"/>
          <a:sy n="54" d="100"/>
        </p:scale>
        <p:origin x="112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Weatherstone (North East MSA)" userId="6c92c072-7078-453b-b5f7-58b617b90c28" providerId="ADAL" clId="{22C08B62-4BC4-4DF6-ACB7-04D389999177}"/>
    <pc:docChg chg="undo custSel addSld delSld modSld sldOrd">
      <pc:chgData name="Alexandra Weatherstone (North East MSA)" userId="6c92c072-7078-453b-b5f7-58b617b90c28" providerId="ADAL" clId="{22C08B62-4BC4-4DF6-ACB7-04D389999177}" dt="2026-07-24T13:38:52.981" v="370" actId="478"/>
      <pc:docMkLst>
        <pc:docMk/>
      </pc:docMkLst>
      <pc:sldChg chg="addSp delSp modSp mod">
        <pc:chgData name="Alexandra Weatherstone (North East MSA)" userId="6c92c072-7078-453b-b5f7-58b617b90c28" providerId="ADAL" clId="{22C08B62-4BC4-4DF6-ACB7-04D389999177}" dt="2026-07-21T15:11:02.351" v="50" actId="1076"/>
        <pc:sldMkLst>
          <pc:docMk/>
          <pc:sldMk cId="4188552398" sldId="256"/>
        </pc:sldMkLst>
        <pc:spChg chg="mod">
          <ac:chgData name="Alexandra Weatherstone (North East MSA)" userId="6c92c072-7078-453b-b5f7-58b617b90c28" providerId="ADAL" clId="{22C08B62-4BC4-4DF6-ACB7-04D389999177}" dt="2026-07-21T15:11:02.351" v="50" actId="1076"/>
          <ac:spMkLst>
            <pc:docMk/>
            <pc:sldMk cId="4188552398" sldId="256"/>
            <ac:spMk id="2" creationId="{220839FC-B7A4-BFBD-FF61-0F22A1CE75E3}"/>
          </ac:spMkLst>
        </pc:spChg>
        <pc:spChg chg="mod">
          <ac:chgData name="Alexandra Weatherstone (North East MSA)" userId="6c92c072-7078-453b-b5f7-58b617b90c28" providerId="ADAL" clId="{22C08B62-4BC4-4DF6-ACB7-04D389999177}" dt="2026-07-21T15:09:22.445" v="38" actId="1076"/>
          <ac:spMkLst>
            <pc:docMk/>
            <pc:sldMk cId="4188552398" sldId="256"/>
            <ac:spMk id="4" creationId="{A355F4B8-93F7-581A-BE92-18C3510842BA}"/>
          </ac:spMkLst>
        </pc:spChg>
        <pc:picChg chg="add mod">
          <ac:chgData name="Alexandra Weatherstone (North East MSA)" userId="6c92c072-7078-453b-b5f7-58b617b90c28" providerId="ADAL" clId="{22C08B62-4BC4-4DF6-ACB7-04D389999177}" dt="2026-07-21T15:10:52.977" v="49" actId="14100"/>
          <ac:picMkLst>
            <pc:docMk/>
            <pc:sldMk cId="4188552398" sldId="256"/>
            <ac:picMk id="7" creationId="{AF87C242-3BD6-05EB-B0A3-9031A581EAC3}"/>
          </ac:picMkLst>
        </pc:picChg>
      </pc:sldChg>
      <pc:sldChg chg="delSp mod">
        <pc:chgData name="Alexandra Weatherstone (North East MSA)" userId="6c92c072-7078-453b-b5f7-58b617b90c28" providerId="ADAL" clId="{22C08B62-4BC4-4DF6-ACB7-04D389999177}" dt="2026-07-24T13:38:52.981" v="370" actId="478"/>
        <pc:sldMkLst>
          <pc:docMk/>
          <pc:sldMk cId="1482979939" sldId="257"/>
        </pc:sldMkLst>
        <pc:spChg chg="del">
          <ac:chgData name="Alexandra Weatherstone (North East MSA)" userId="6c92c072-7078-453b-b5f7-58b617b90c28" providerId="ADAL" clId="{22C08B62-4BC4-4DF6-ACB7-04D389999177}" dt="2026-07-24T13:38:52.981" v="370" actId="478"/>
          <ac:spMkLst>
            <pc:docMk/>
            <pc:sldMk cId="1482979939" sldId="257"/>
            <ac:spMk id="2" creationId="{99EFF187-43FB-6D31-9D00-E1387BBC4346}"/>
          </ac:spMkLst>
        </pc:spChg>
      </pc:sldChg>
      <pc:sldChg chg="addSp delSp modSp mod ord modAnim modNotesTx">
        <pc:chgData name="Alexandra Weatherstone (North East MSA)" userId="6c92c072-7078-453b-b5f7-58b617b90c28" providerId="ADAL" clId="{22C08B62-4BC4-4DF6-ACB7-04D389999177}" dt="2026-07-21T15:13:57.902" v="64" actId="207"/>
        <pc:sldMkLst>
          <pc:docMk/>
          <pc:sldMk cId="52712270" sldId="261"/>
        </pc:sldMkLst>
        <pc:spChg chg="mod">
          <ac:chgData name="Alexandra Weatherstone (North East MSA)" userId="6c92c072-7078-453b-b5f7-58b617b90c28" providerId="ADAL" clId="{22C08B62-4BC4-4DF6-ACB7-04D389999177}" dt="2026-07-21T15:13:57.902" v="64" actId="207"/>
          <ac:spMkLst>
            <pc:docMk/>
            <pc:sldMk cId="52712270" sldId="261"/>
            <ac:spMk id="2" creationId="{85E87B1D-B10C-5D5F-EB3A-55F9E303AFBA}"/>
          </ac:spMkLst>
        </pc:spChg>
        <pc:spChg chg="mod">
          <ac:chgData name="Alexandra Weatherstone (North East MSA)" userId="6c92c072-7078-453b-b5f7-58b617b90c28" providerId="ADAL" clId="{22C08B62-4BC4-4DF6-ACB7-04D389999177}" dt="2026-07-21T15:12:51.375" v="56"/>
          <ac:spMkLst>
            <pc:docMk/>
            <pc:sldMk cId="52712270" sldId="261"/>
            <ac:spMk id="7" creationId="{DB938913-469B-5CBF-6D66-47F23A81E1AB}"/>
          </ac:spMkLst>
        </pc:spChg>
        <pc:spChg chg="mod">
          <ac:chgData name="Alexandra Weatherstone (North East MSA)" userId="6c92c072-7078-453b-b5f7-58b617b90c28" providerId="ADAL" clId="{22C08B62-4BC4-4DF6-ACB7-04D389999177}" dt="2026-07-21T15:12:51.375" v="56"/>
          <ac:spMkLst>
            <pc:docMk/>
            <pc:sldMk cId="52712270" sldId="261"/>
            <ac:spMk id="10" creationId="{29081E7B-05D9-4A47-B4B2-82E6FE048C0C}"/>
          </ac:spMkLst>
        </pc:spChg>
        <pc:spChg chg="mod">
          <ac:chgData name="Alexandra Weatherstone (North East MSA)" userId="6c92c072-7078-453b-b5f7-58b617b90c28" providerId="ADAL" clId="{22C08B62-4BC4-4DF6-ACB7-04D389999177}" dt="2026-07-21T15:12:51.375" v="56"/>
          <ac:spMkLst>
            <pc:docMk/>
            <pc:sldMk cId="52712270" sldId="261"/>
            <ac:spMk id="13" creationId="{88985081-B7F9-7F9B-D823-0CA25A9FBC6F}"/>
          </ac:spMkLst>
        </pc:spChg>
        <pc:spChg chg="mod">
          <ac:chgData name="Alexandra Weatherstone (North East MSA)" userId="6c92c072-7078-453b-b5f7-58b617b90c28" providerId="ADAL" clId="{22C08B62-4BC4-4DF6-ACB7-04D389999177}" dt="2026-07-21T15:12:51.375" v="56"/>
          <ac:spMkLst>
            <pc:docMk/>
            <pc:sldMk cId="52712270" sldId="261"/>
            <ac:spMk id="16" creationId="{3ECAAD87-CF2A-D269-A93C-3286BB7A5165}"/>
          </ac:spMkLst>
        </pc:spChg>
        <pc:spChg chg="mod">
          <ac:chgData name="Alexandra Weatherstone (North East MSA)" userId="6c92c072-7078-453b-b5f7-58b617b90c28" providerId="ADAL" clId="{22C08B62-4BC4-4DF6-ACB7-04D389999177}" dt="2026-07-21T15:12:51.375" v="56"/>
          <ac:spMkLst>
            <pc:docMk/>
            <pc:sldMk cId="52712270" sldId="261"/>
            <ac:spMk id="19" creationId="{5E8331D4-73E0-33A9-09D5-3A18E4A28E10}"/>
          </ac:spMkLst>
        </pc:spChg>
        <pc:spChg chg="mod">
          <ac:chgData name="Alexandra Weatherstone (North East MSA)" userId="6c92c072-7078-453b-b5f7-58b617b90c28" providerId="ADAL" clId="{22C08B62-4BC4-4DF6-ACB7-04D389999177}" dt="2026-07-21T15:12:51.375" v="56"/>
          <ac:spMkLst>
            <pc:docMk/>
            <pc:sldMk cId="52712270" sldId="261"/>
            <ac:spMk id="22" creationId="{25F1D630-CD53-E86D-81D5-E9BDFC495C3A}"/>
          </ac:spMkLst>
        </pc:spChg>
        <pc:grpChg chg="mod">
          <ac:chgData name="Alexandra Weatherstone (North East MSA)" userId="6c92c072-7078-453b-b5f7-58b617b90c28" providerId="ADAL" clId="{22C08B62-4BC4-4DF6-ACB7-04D389999177}" dt="2026-07-21T15:13:39.603" v="62" actId="1076"/>
          <ac:grpSpMkLst>
            <pc:docMk/>
            <pc:sldMk cId="52712270" sldId="261"/>
            <ac:grpSpMk id="5" creationId="{3E5313F9-C659-9BEA-C495-8738C1CCD3FD}"/>
          </ac:grpSpMkLst>
        </pc:grpChg>
        <pc:grpChg chg="mod">
          <ac:chgData name="Alexandra Weatherstone (North East MSA)" userId="6c92c072-7078-453b-b5f7-58b617b90c28" providerId="ADAL" clId="{22C08B62-4BC4-4DF6-ACB7-04D389999177}" dt="2026-07-21T15:13:39.603" v="62" actId="1076"/>
          <ac:grpSpMkLst>
            <pc:docMk/>
            <pc:sldMk cId="52712270" sldId="261"/>
            <ac:grpSpMk id="8" creationId="{23684ACC-AAAF-97D0-D7A2-D678F566BBC3}"/>
          </ac:grpSpMkLst>
        </pc:grpChg>
        <pc:grpChg chg="mod">
          <ac:chgData name="Alexandra Weatherstone (North East MSA)" userId="6c92c072-7078-453b-b5f7-58b617b90c28" providerId="ADAL" clId="{22C08B62-4BC4-4DF6-ACB7-04D389999177}" dt="2026-07-21T15:13:39.603" v="62" actId="1076"/>
          <ac:grpSpMkLst>
            <pc:docMk/>
            <pc:sldMk cId="52712270" sldId="261"/>
            <ac:grpSpMk id="11" creationId="{A2879039-4B57-7143-A628-6F28DC128D31}"/>
          </ac:grpSpMkLst>
        </pc:grpChg>
        <pc:grpChg chg="mod">
          <ac:chgData name="Alexandra Weatherstone (North East MSA)" userId="6c92c072-7078-453b-b5f7-58b617b90c28" providerId="ADAL" clId="{22C08B62-4BC4-4DF6-ACB7-04D389999177}" dt="2026-07-21T15:13:39.603" v="62" actId="1076"/>
          <ac:grpSpMkLst>
            <pc:docMk/>
            <pc:sldMk cId="52712270" sldId="261"/>
            <ac:grpSpMk id="14" creationId="{B185B262-04D4-ED5E-976C-6AA8D2B100FC}"/>
          </ac:grpSpMkLst>
        </pc:grpChg>
        <pc:grpChg chg="mod">
          <ac:chgData name="Alexandra Weatherstone (North East MSA)" userId="6c92c072-7078-453b-b5f7-58b617b90c28" providerId="ADAL" clId="{22C08B62-4BC4-4DF6-ACB7-04D389999177}" dt="2026-07-21T15:13:39.603" v="62" actId="1076"/>
          <ac:grpSpMkLst>
            <pc:docMk/>
            <pc:sldMk cId="52712270" sldId="261"/>
            <ac:grpSpMk id="17" creationId="{AFB489AB-17DD-1580-5BCC-6A2E506D92E3}"/>
          </ac:grpSpMkLst>
        </pc:grpChg>
        <pc:grpChg chg="mod">
          <ac:chgData name="Alexandra Weatherstone (North East MSA)" userId="6c92c072-7078-453b-b5f7-58b617b90c28" providerId="ADAL" clId="{22C08B62-4BC4-4DF6-ACB7-04D389999177}" dt="2026-07-21T15:13:39.603" v="62" actId="1076"/>
          <ac:grpSpMkLst>
            <pc:docMk/>
            <pc:sldMk cId="52712270" sldId="261"/>
            <ac:grpSpMk id="20" creationId="{F0B1F5BA-17FC-608E-8A50-C54BD5F672B0}"/>
          </ac:grpSpMkLst>
        </pc:grpChg>
        <pc:picChg chg="mod">
          <ac:chgData name="Alexandra Weatherstone (North East MSA)" userId="6c92c072-7078-453b-b5f7-58b617b90c28" providerId="ADAL" clId="{22C08B62-4BC4-4DF6-ACB7-04D389999177}" dt="2026-07-21T15:12:51.375" v="56"/>
          <ac:picMkLst>
            <pc:docMk/>
            <pc:sldMk cId="52712270" sldId="261"/>
            <ac:picMk id="9" creationId="{2885E08F-E952-13F1-69E1-5E69ED4E34AF}"/>
          </ac:picMkLst>
        </pc:picChg>
        <pc:picChg chg="mod">
          <ac:chgData name="Alexandra Weatherstone (North East MSA)" userId="6c92c072-7078-453b-b5f7-58b617b90c28" providerId="ADAL" clId="{22C08B62-4BC4-4DF6-ACB7-04D389999177}" dt="2026-07-21T15:12:51.375" v="56"/>
          <ac:picMkLst>
            <pc:docMk/>
            <pc:sldMk cId="52712270" sldId="261"/>
            <ac:picMk id="12" creationId="{78C5F8E7-780B-7433-B5DA-3F9C5F4D62B5}"/>
          </ac:picMkLst>
        </pc:picChg>
        <pc:picChg chg="mod">
          <ac:chgData name="Alexandra Weatherstone (North East MSA)" userId="6c92c072-7078-453b-b5f7-58b617b90c28" providerId="ADAL" clId="{22C08B62-4BC4-4DF6-ACB7-04D389999177}" dt="2026-07-21T15:12:51.375" v="56"/>
          <ac:picMkLst>
            <pc:docMk/>
            <pc:sldMk cId="52712270" sldId="261"/>
            <ac:picMk id="15" creationId="{C7B93A59-138C-26A8-5524-7CC900B78BAF}"/>
          </ac:picMkLst>
        </pc:picChg>
      </pc:sldChg>
      <pc:sldChg chg="addSp delSp modSp mod ord modNotesTx">
        <pc:chgData name="Alexandra Weatherstone (North East MSA)" userId="6c92c072-7078-453b-b5f7-58b617b90c28" providerId="ADAL" clId="{22C08B62-4BC4-4DF6-ACB7-04D389999177}" dt="2026-07-21T15:16:12.736" v="72"/>
        <pc:sldMkLst>
          <pc:docMk/>
          <pc:sldMk cId="3186187725" sldId="262"/>
        </pc:sldMkLst>
        <pc:spChg chg="mod">
          <ac:chgData name="Alexandra Weatherstone (North East MSA)" userId="6c92c072-7078-453b-b5f7-58b617b90c28" providerId="ADAL" clId="{22C08B62-4BC4-4DF6-ACB7-04D389999177}" dt="2026-07-21T15:15:15.344" v="69"/>
          <ac:spMkLst>
            <pc:docMk/>
            <pc:sldMk cId="3186187725" sldId="262"/>
            <ac:spMk id="2" creationId="{0E41DF94-2B94-6A2F-3D21-0D7678E52D24}"/>
          </ac:spMkLst>
        </pc:spChg>
        <pc:spChg chg="mod">
          <ac:chgData name="Alexandra Weatherstone (North East MSA)" userId="6c92c072-7078-453b-b5f7-58b617b90c28" providerId="ADAL" clId="{22C08B62-4BC4-4DF6-ACB7-04D389999177}" dt="2026-07-21T15:15:32.938" v="70"/>
          <ac:spMkLst>
            <pc:docMk/>
            <pc:sldMk cId="3186187725" sldId="262"/>
            <ac:spMk id="4" creationId="{3AA18213-5CE7-2594-15FD-503A001C7329}"/>
          </ac:spMkLst>
        </pc:spChg>
        <pc:picChg chg="add mod ord">
          <ac:chgData name="Alexandra Weatherstone (North East MSA)" userId="6c92c072-7078-453b-b5f7-58b617b90c28" providerId="ADAL" clId="{22C08B62-4BC4-4DF6-ACB7-04D389999177}" dt="2026-07-21T15:15:51.725" v="71" actId="22"/>
          <ac:picMkLst>
            <pc:docMk/>
            <pc:sldMk cId="3186187725" sldId="262"/>
            <ac:picMk id="6" creationId="{73924078-8203-2B11-D0E5-159F4012DAFE}"/>
          </ac:picMkLst>
        </pc:picChg>
      </pc:sldChg>
      <pc:sldChg chg="addSp delSp modSp mod modAnim">
        <pc:chgData name="Alexandra Weatherstone (North East MSA)" userId="6c92c072-7078-453b-b5f7-58b617b90c28" providerId="ADAL" clId="{22C08B62-4BC4-4DF6-ACB7-04D389999177}" dt="2026-07-21T15:37:32.460" v="244" actId="1076"/>
        <pc:sldMkLst>
          <pc:docMk/>
          <pc:sldMk cId="4088952034" sldId="263"/>
        </pc:sldMkLst>
        <pc:spChg chg="mod">
          <ac:chgData name="Alexandra Weatherstone (North East MSA)" userId="6c92c072-7078-453b-b5f7-58b617b90c28" providerId="ADAL" clId="{22C08B62-4BC4-4DF6-ACB7-04D389999177}" dt="2026-07-21T15:37:16.068" v="242"/>
          <ac:spMkLst>
            <pc:docMk/>
            <pc:sldMk cId="4088952034" sldId="263"/>
            <ac:spMk id="2" creationId="{BAEEE24C-15E3-B48C-6C54-05C9A9B9BB8C}"/>
          </ac:spMkLst>
        </pc:spChg>
        <pc:picChg chg="add mod">
          <ac:chgData name="Alexandra Weatherstone (North East MSA)" userId="6c92c072-7078-453b-b5f7-58b617b90c28" providerId="ADAL" clId="{22C08B62-4BC4-4DF6-ACB7-04D389999177}" dt="2026-07-21T15:37:32.460" v="244" actId="1076"/>
          <ac:picMkLst>
            <pc:docMk/>
            <pc:sldMk cId="4088952034" sldId="263"/>
            <ac:picMk id="8" creationId="{C4B49D63-4AE3-E597-F3EB-A09C66907994}"/>
          </ac:picMkLst>
        </pc:picChg>
      </pc:sldChg>
      <pc:sldChg chg="addSp delSp modSp mod ord modNotesTx">
        <pc:chgData name="Alexandra Weatherstone (North East MSA)" userId="6c92c072-7078-453b-b5f7-58b617b90c28" providerId="ADAL" clId="{22C08B62-4BC4-4DF6-ACB7-04D389999177}" dt="2026-07-21T15:21:03.770" v="108"/>
        <pc:sldMkLst>
          <pc:docMk/>
          <pc:sldMk cId="3593792686" sldId="265"/>
        </pc:sldMkLst>
        <pc:spChg chg="mod">
          <ac:chgData name="Alexandra Weatherstone (North East MSA)" userId="6c92c072-7078-453b-b5f7-58b617b90c28" providerId="ADAL" clId="{22C08B62-4BC4-4DF6-ACB7-04D389999177}" dt="2026-07-21T15:20:12.961" v="101"/>
          <ac:spMkLst>
            <pc:docMk/>
            <pc:sldMk cId="3593792686" sldId="265"/>
            <ac:spMk id="2" creationId="{A6A5F536-9CDB-D5A5-41AD-52E5472EF335}"/>
          </ac:spMkLst>
        </pc:spChg>
        <pc:picChg chg="add mod">
          <ac:chgData name="Alexandra Weatherstone (North East MSA)" userId="6c92c072-7078-453b-b5f7-58b617b90c28" providerId="ADAL" clId="{22C08B62-4BC4-4DF6-ACB7-04D389999177}" dt="2026-07-21T15:20:44.681" v="107" actId="1076"/>
          <ac:picMkLst>
            <pc:docMk/>
            <pc:sldMk cId="3593792686" sldId="265"/>
            <ac:picMk id="5" creationId="{1C3DC27C-A2FD-8B3A-1F91-FB9674BA0799}"/>
          </ac:picMkLst>
        </pc:picChg>
      </pc:sldChg>
      <pc:sldChg chg="modSp mod">
        <pc:chgData name="Alexandra Weatherstone (North East MSA)" userId="6c92c072-7078-453b-b5f7-58b617b90c28" providerId="ADAL" clId="{22C08B62-4BC4-4DF6-ACB7-04D389999177}" dt="2026-07-21T15:43:40.601" v="369" actId="403"/>
        <pc:sldMkLst>
          <pc:docMk/>
          <pc:sldMk cId="2718701719" sldId="266"/>
        </pc:sldMkLst>
        <pc:spChg chg="mod">
          <ac:chgData name="Alexandra Weatherstone (North East MSA)" userId="6c92c072-7078-453b-b5f7-58b617b90c28" providerId="ADAL" clId="{22C08B62-4BC4-4DF6-ACB7-04D389999177}" dt="2026-07-21T15:43:40.601" v="369" actId="403"/>
          <ac:spMkLst>
            <pc:docMk/>
            <pc:sldMk cId="2718701719" sldId="266"/>
            <ac:spMk id="2" creationId="{A75D67CF-39F1-D37F-0BF8-6767D8E63983}"/>
          </ac:spMkLst>
        </pc:spChg>
      </pc:sldChg>
      <pc:sldChg chg="addSp modSp mod modAnim modNotesTx">
        <pc:chgData name="Alexandra Weatherstone (North East MSA)" userId="6c92c072-7078-453b-b5f7-58b617b90c28" providerId="ADAL" clId="{22C08B62-4BC4-4DF6-ACB7-04D389999177}" dt="2026-07-21T15:40:39.255" v="333"/>
        <pc:sldMkLst>
          <pc:docMk/>
          <pc:sldMk cId="627554408" sldId="267"/>
        </pc:sldMkLst>
        <pc:spChg chg="add mod">
          <ac:chgData name="Alexandra Weatherstone (North East MSA)" userId="6c92c072-7078-453b-b5f7-58b617b90c28" providerId="ADAL" clId="{22C08B62-4BC4-4DF6-ACB7-04D389999177}" dt="2026-07-21T15:40:23.148" v="332" actId="1076"/>
          <ac:spMkLst>
            <pc:docMk/>
            <pc:sldMk cId="627554408" sldId="267"/>
            <ac:spMk id="2" creationId="{83346A26-9079-5C13-79C7-5F307581CB0F}"/>
          </ac:spMkLst>
        </pc:spChg>
        <pc:spChg chg="mod">
          <ac:chgData name="Alexandra Weatherstone (North East MSA)" userId="6c92c072-7078-453b-b5f7-58b617b90c28" providerId="ADAL" clId="{22C08B62-4BC4-4DF6-ACB7-04D389999177}" dt="2026-07-21T15:39:24.558" v="255"/>
          <ac:spMkLst>
            <pc:docMk/>
            <pc:sldMk cId="627554408" sldId="267"/>
            <ac:spMk id="5" creationId="{BA6BB47B-629C-BA74-1373-4CABD56BB558}"/>
          </ac:spMkLst>
        </pc:spChg>
        <pc:spChg chg="mod">
          <ac:chgData name="Alexandra Weatherstone (North East MSA)" userId="6c92c072-7078-453b-b5f7-58b617b90c28" providerId="ADAL" clId="{22C08B62-4BC4-4DF6-ACB7-04D389999177}" dt="2026-07-21T15:39:24.558" v="255"/>
          <ac:spMkLst>
            <pc:docMk/>
            <pc:sldMk cId="627554408" sldId="267"/>
            <ac:spMk id="8" creationId="{71B3CAEA-35B5-59EA-6C95-985A08A73BF3}"/>
          </ac:spMkLst>
        </pc:spChg>
        <pc:spChg chg="mod">
          <ac:chgData name="Alexandra Weatherstone (North East MSA)" userId="6c92c072-7078-453b-b5f7-58b617b90c28" providerId="ADAL" clId="{22C08B62-4BC4-4DF6-ACB7-04D389999177}" dt="2026-07-21T15:39:24.558" v="255"/>
          <ac:spMkLst>
            <pc:docMk/>
            <pc:sldMk cId="627554408" sldId="267"/>
            <ac:spMk id="11" creationId="{4E4697E3-80F2-5B10-4FBE-1BB64BDCD040}"/>
          </ac:spMkLst>
        </pc:spChg>
        <pc:spChg chg="mod">
          <ac:chgData name="Alexandra Weatherstone (North East MSA)" userId="6c92c072-7078-453b-b5f7-58b617b90c28" providerId="ADAL" clId="{22C08B62-4BC4-4DF6-ACB7-04D389999177}" dt="2026-07-21T15:39:24.558" v="255"/>
          <ac:spMkLst>
            <pc:docMk/>
            <pc:sldMk cId="627554408" sldId="267"/>
            <ac:spMk id="14" creationId="{86A93E67-1714-A118-C263-681B4E20D988}"/>
          </ac:spMkLst>
        </pc:spChg>
        <pc:spChg chg="mod">
          <ac:chgData name="Alexandra Weatherstone (North East MSA)" userId="6c92c072-7078-453b-b5f7-58b617b90c28" providerId="ADAL" clId="{22C08B62-4BC4-4DF6-ACB7-04D389999177}" dt="2026-07-21T15:39:24.558" v="255"/>
          <ac:spMkLst>
            <pc:docMk/>
            <pc:sldMk cId="627554408" sldId="267"/>
            <ac:spMk id="17" creationId="{CD12CCB3-7F9D-01A3-D99B-69DB1549C71B}"/>
          </ac:spMkLst>
        </pc:spChg>
        <pc:spChg chg="mod">
          <ac:chgData name="Alexandra Weatherstone (North East MSA)" userId="6c92c072-7078-453b-b5f7-58b617b90c28" providerId="ADAL" clId="{22C08B62-4BC4-4DF6-ACB7-04D389999177}" dt="2026-07-21T15:39:24.558" v="255"/>
          <ac:spMkLst>
            <pc:docMk/>
            <pc:sldMk cId="627554408" sldId="267"/>
            <ac:spMk id="20" creationId="{11F8C654-0AB0-5D7F-7EBE-C40E21D341E1}"/>
          </ac:spMkLst>
        </pc:spChg>
        <pc:spChg chg="mod">
          <ac:chgData name="Alexandra Weatherstone (North East MSA)" userId="6c92c072-7078-453b-b5f7-58b617b90c28" providerId="ADAL" clId="{22C08B62-4BC4-4DF6-ACB7-04D389999177}" dt="2026-07-21T15:39:24.558" v="255"/>
          <ac:spMkLst>
            <pc:docMk/>
            <pc:sldMk cId="627554408" sldId="267"/>
            <ac:spMk id="23" creationId="{A8211458-4B96-66E4-33D9-E024BAA94E8E}"/>
          </ac:spMkLst>
        </pc:spChg>
        <pc:spChg chg="mod">
          <ac:chgData name="Alexandra Weatherstone (North East MSA)" userId="6c92c072-7078-453b-b5f7-58b617b90c28" providerId="ADAL" clId="{22C08B62-4BC4-4DF6-ACB7-04D389999177}" dt="2026-07-21T15:39:24.558" v="255"/>
          <ac:spMkLst>
            <pc:docMk/>
            <pc:sldMk cId="627554408" sldId="267"/>
            <ac:spMk id="26" creationId="{BA9DDECD-8089-21A3-6515-197F81EF56A5}"/>
          </ac:spMkLst>
        </pc:spChg>
        <pc:grpChg chg="mod">
          <ac:chgData name="Alexandra Weatherstone (North East MSA)" userId="6c92c072-7078-453b-b5f7-58b617b90c28" providerId="ADAL" clId="{22C08B62-4BC4-4DF6-ACB7-04D389999177}" dt="2026-07-21T15:39:46.807" v="330" actId="1035"/>
          <ac:grpSpMkLst>
            <pc:docMk/>
            <pc:sldMk cId="627554408" sldId="267"/>
            <ac:grpSpMk id="3" creationId="{4A024A8D-5D1F-4FDC-4881-2F3DB2EAFACA}"/>
          </ac:grpSpMkLst>
        </pc:grpChg>
        <pc:grpChg chg="mod">
          <ac:chgData name="Alexandra Weatherstone (North East MSA)" userId="6c92c072-7078-453b-b5f7-58b617b90c28" providerId="ADAL" clId="{22C08B62-4BC4-4DF6-ACB7-04D389999177}" dt="2026-07-21T15:39:46.807" v="330" actId="1035"/>
          <ac:grpSpMkLst>
            <pc:docMk/>
            <pc:sldMk cId="627554408" sldId="267"/>
            <ac:grpSpMk id="6" creationId="{DBF1A9B5-D01E-F35D-C5A3-855B0C1E78A2}"/>
          </ac:grpSpMkLst>
        </pc:grpChg>
        <pc:grpChg chg="mod">
          <ac:chgData name="Alexandra Weatherstone (North East MSA)" userId="6c92c072-7078-453b-b5f7-58b617b90c28" providerId="ADAL" clId="{22C08B62-4BC4-4DF6-ACB7-04D389999177}" dt="2026-07-21T15:39:46.807" v="330" actId="1035"/>
          <ac:grpSpMkLst>
            <pc:docMk/>
            <pc:sldMk cId="627554408" sldId="267"/>
            <ac:grpSpMk id="9" creationId="{91D76A59-4C41-E01D-4462-C3C0365E543C}"/>
          </ac:grpSpMkLst>
        </pc:grpChg>
        <pc:grpChg chg="mod">
          <ac:chgData name="Alexandra Weatherstone (North East MSA)" userId="6c92c072-7078-453b-b5f7-58b617b90c28" providerId="ADAL" clId="{22C08B62-4BC4-4DF6-ACB7-04D389999177}" dt="2026-07-21T15:39:46.807" v="330" actId="1035"/>
          <ac:grpSpMkLst>
            <pc:docMk/>
            <pc:sldMk cId="627554408" sldId="267"/>
            <ac:grpSpMk id="12" creationId="{CA94DA35-F993-709D-C0C8-B9CD14E99E88}"/>
          </ac:grpSpMkLst>
        </pc:grpChg>
        <pc:grpChg chg="mod">
          <ac:chgData name="Alexandra Weatherstone (North East MSA)" userId="6c92c072-7078-453b-b5f7-58b617b90c28" providerId="ADAL" clId="{22C08B62-4BC4-4DF6-ACB7-04D389999177}" dt="2026-07-21T15:39:46.807" v="330" actId="1035"/>
          <ac:grpSpMkLst>
            <pc:docMk/>
            <pc:sldMk cId="627554408" sldId="267"/>
            <ac:grpSpMk id="15" creationId="{0F188AE7-A556-2975-9EE7-917A2419EF98}"/>
          </ac:grpSpMkLst>
        </pc:grpChg>
        <pc:grpChg chg="mod">
          <ac:chgData name="Alexandra Weatherstone (North East MSA)" userId="6c92c072-7078-453b-b5f7-58b617b90c28" providerId="ADAL" clId="{22C08B62-4BC4-4DF6-ACB7-04D389999177}" dt="2026-07-21T15:39:46.807" v="330" actId="1035"/>
          <ac:grpSpMkLst>
            <pc:docMk/>
            <pc:sldMk cId="627554408" sldId="267"/>
            <ac:grpSpMk id="18" creationId="{A68A9BDA-774F-4ACA-236C-2A84F323E565}"/>
          </ac:grpSpMkLst>
        </pc:grpChg>
        <pc:grpChg chg="mod">
          <ac:chgData name="Alexandra Weatherstone (North East MSA)" userId="6c92c072-7078-453b-b5f7-58b617b90c28" providerId="ADAL" clId="{22C08B62-4BC4-4DF6-ACB7-04D389999177}" dt="2026-07-21T15:39:46.807" v="330" actId="1035"/>
          <ac:grpSpMkLst>
            <pc:docMk/>
            <pc:sldMk cId="627554408" sldId="267"/>
            <ac:grpSpMk id="21" creationId="{5D17CB10-CA06-6950-83AE-921CBBAC2E7C}"/>
          </ac:grpSpMkLst>
        </pc:grpChg>
        <pc:grpChg chg="mod">
          <ac:chgData name="Alexandra Weatherstone (North East MSA)" userId="6c92c072-7078-453b-b5f7-58b617b90c28" providerId="ADAL" clId="{22C08B62-4BC4-4DF6-ACB7-04D389999177}" dt="2026-07-21T15:39:46.807" v="330" actId="1035"/>
          <ac:grpSpMkLst>
            <pc:docMk/>
            <pc:sldMk cId="627554408" sldId="267"/>
            <ac:grpSpMk id="24" creationId="{437CEB06-5D93-4FFC-A6D7-9D000A173749}"/>
          </ac:grpSpMkLst>
        </pc:grpChg>
        <pc:picChg chg="mod">
          <ac:chgData name="Alexandra Weatherstone (North East MSA)" userId="6c92c072-7078-453b-b5f7-58b617b90c28" providerId="ADAL" clId="{22C08B62-4BC4-4DF6-ACB7-04D389999177}" dt="2026-07-21T15:39:24.558" v="255"/>
          <ac:picMkLst>
            <pc:docMk/>
            <pc:sldMk cId="627554408" sldId="267"/>
            <ac:picMk id="4" creationId="{88087A04-4606-CAAA-C714-2E5C48511816}"/>
          </ac:picMkLst>
        </pc:picChg>
      </pc:sldChg>
      <pc:sldChg chg="addSp delSp modSp add mod modNotesTx">
        <pc:chgData name="Alexandra Weatherstone (North East MSA)" userId="6c92c072-7078-453b-b5f7-58b617b90c28" providerId="ADAL" clId="{22C08B62-4BC4-4DF6-ACB7-04D389999177}" dt="2026-07-21T15:19:17.421" v="98"/>
        <pc:sldMkLst>
          <pc:docMk/>
          <pc:sldMk cId="496332584" sldId="268"/>
        </pc:sldMkLst>
        <pc:spChg chg="mod">
          <ac:chgData name="Alexandra Weatherstone (North East MSA)" userId="6c92c072-7078-453b-b5f7-58b617b90c28" providerId="ADAL" clId="{22C08B62-4BC4-4DF6-ACB7-04D389999177}" dt="2026-07-21T15:16:46.767" v="74"/>
          <ac:spMkLst>
            <pc:docMk/>
            <pc:sldMk cId="496332584" sldId="268"/>
            <ac:spMk id="2" creationId="{9524EFB9-C4D7-AAF1-4FDA-9A91CF0C3132}"/>
          </ac:spMkLst>
        </pc:spChg>
        <pc:spChg chg="mod">
          <ac:chgData name="Alexandra Weatherstone (North East MSA)" userId="6c92c072-7078-453b-b5f7-58b617b90c28" providerId="ADAL" clId="{22C08B62-4BC4-4DF6-ACB7-04D389999177}" dt="2026-07-21T15:18:02.844" v="86" actId="12"/>
          <ac:spMkLst>
            <pc:docMk/>
            <pc:sldMk cId="496332584" sldId="268"/>
            <ac:spMk id="4" creationId="{8E883971-EBB4-C190-776D-0229AAF00FD0}"/>
          </ac:spMkLst>
        </pc:spChg>
        <pc:picChg chg="add mod">
          <ac:chgData name="Alexandra Weatherstone (North East MSA)" userId="6c92c072-7078-453b-b5f7-58b617b90c28" providerId="ADAL" clId="{22C08B62-4BC4-4DF6-ACB7-04D389999177}" dt="2026-07-21T15:18:53.317" v="96" actId="1076"/>
          <ac:picMkLst>
            <pc:docMk/>
            <pc:sldMk cId="496332584" sldId="268"/>
            <ac:picMk id="12" creationId="{7FF1C75D-50AB-1C39-B250-5F5284B74F4E}"/>
          </ac:picMkLst>
        </pc:picChg>
      </pc:sldChg>
      <pc:sldChg chg="addSp delSp modSp add mod ord modNotesTx">
        <pc:chgData name="Alexandra Weatherstone (North East MSA)" userId="6c92c072-7078-453b-b5f7-58b617b90c28" providerId="ADAL" clId="{22C08B62-4BC4-4DF6-ACB7-04D389999177}" dt="2026-07-21T15:23:23.500" v="126"/>
        <pc:sldMkLst>
          <pc:docMk/>
          <pc:sldMk cId="3549399997" sldId="269"/>
        </pc:sldMkLst>
        <pc:spChg chg="mod">
          <ac:chgData name="Alexandra Weatherstone (North East MSA)" userId="6c92c072-7078-453b-b5f7-58b617b90c28" providerId="ADAL" clId="{22C08B62-4BC4-4DF6-ACB7-04D389999177}" dt="2026-07-21T15:21:49.506" v="113"/>
          <ac:spMkLst>
            <pc:docMk/>
            <pc:sldMk cId="3549399997" sldId="269"/>
            <ac:spMk id="2" creationId="{73918BE8-2413-54E1-CACE-AA79F385CA4C}"/>
          </ac:spMkLst>
        </pc:spChg>
        <pc:spChg chg="mod">
          <ac:chgData name="Alexandra Weatherstone (North East MSA)" userId="6c92c072-7078-453b-b5f7-58b617b90c28" providerId="ADAL" clId="{22C08B62-4BC4-4DF6-ACB7-04D389999177}" dt="2026-07-21T15:22:43.015" v="120" actId="1076"/>
          <ac:spMkLst>
            <pc:docMk/>
            <pc:sldMk cId="3549399997" sldId="269"/>
            <ac:spMk id="4" creationId="{9936F999-6EAA-1681-E57E-6078834D62B6}"/>
          </ac:spMkLst>
        </pc:spChg>
        <pc:picChg chg="add mod ord">
          <ac:chgData name="Alexandra Weatherstone (North East MSA)" userId="6c92c072-7078-453b-b5f7-58b617b90c28" providerId="ADAL" clId="{22C08B62-4BC4-4DF6-ACB7-04D389999177}" dt="2026-07-21T15:23:04.266" v="125" actId="1038"/>
          <ac:picMkLst>
            <pc:docMk/>
            <pc:sldMk cId="3549399997" sldId="269"/>
            <ac:picMk id="8" creationId="{225CB514-8CB1-C9EA-AFDA-50B3F0B21773}"/>
          </ac:picMkLst>
        </pc:picChg>
      </pc:sldChg>
      <pc:sldChg chg="modSp add mod ord modNotesTx">
        <pc:chgData name="Alexandra Weatherstone (North East MSA)" userId="6c92c072-7078-453b-b5f7-58b617b90c28" providerId="ADAL" clId="{22C08B62-4BC4-4DF6-ACB7-04D389999177}" dt="2026-07-21T15:24:39.373" v="134"/>
        <pc:sldMkLst>
          <pc:docMk/>
          <pc:sldMk cId="431448222" sldId="270"/>
        </pc:sldMkLst>
        <pc:spChg chg="mod">
          <ac:chgData name="Alexandra Weatherstone (North East MSA)" userId="6c92c072-7078-453b-b5f7-58b617b90c28" providerId="ADAL" clId="{22C08B62-4BC4-4DF6-ACB7-04D389999177}" dt="2026-07-21T15:24:01.537" v="131"/>
          <ac:spMkLst>
            <pc:docMk/>
            <pc:sldMk cId="431448222" sldId="270"/>
            <ac:spMk id="2" creationId="{A01DA860-BECC-BD0A-E56B-348E4C299CB8}"/>
          </ac:spMkLst>
        </pc:spChg>
        <pc:spChg chg="mod">
          <ac:chgData name="Alexandra Weatherstone (North East MSA)" userId="6c92c072-7078-453b-b5f7-58b617b90c28" providerId="ADAL" clId="{22C08B62-4BC4-4DF6-ACB7-04D389999177}" dt="2026-07-21T15:24:22.203" v="133" actId="20577"/>
          <ac:spMkLst>
            <pc:docMk/>
            <pc:sldMk cId="431448222" sldId="270"/>
            <ac:spMk id="4" creationId="{12DED90E-786C-8959-EB15-0379BE0524EB}"/>
          </ac:spMkLst>
        </pc:spChg>
      </pc:sldChg>
      <pc:sldChg chg="addSp delSp modSp add mod ord modNotesTx">
        <pc:chgData name="Alexandra Weatherstone (North East MSA)" userId="6c92c072-7078-453b-b5f7-58b617b90c28" providerId="ADAL" clId="{22C08B62-4BC4-4DF6-ACB7-04D389999177}" dt="2026-07-21T15:27:43.255" v="173" actId="20577"/>
        <pc:sldMkLst>
          <pc:docMk/>
          <pc:sldMk cId="374401553" sldId="271"/>
        </pc:sldMkLst>
        <pc:spChg chg="mod">
          <ac:chgData name="Alexandra Weatherstone (North East MSA)" userId="6c92c072-7078-453b-b5f7-58b617b90c28" providerId="ADAL" clId="{22C08B62-4BC4-4DF6-ACB7-04D389999177}" dt="2026-07-21T15:26:02.311" v="139"/>
          <ac:spMkLst>
            <pc:docMk/>
            <pc:sldMk cId="374401553" sldId="271"/>
            <ac:spMk id="2" creationId="{EB2A1216-4AF2-4B4F-96DA-7C32E886D058}"/>
          </ac:spMkLst>
        </pc:spChg>
        <pc:spChg chg="mod">
          <ac:chgData name="Alexandra Weatherstone (North East MSA)" userId="6c92c072-7078-453b-b5f7-58b617b90c28" providerId="ADAL" clId="{22C08B62-4BC4-4DF6-ACB7-04D389999177}" dt="2026-07-21T15:27:08.994" v="146" actId="14100"/>
          <ac:spMkLst>
            <pc:docMk/>
            <pc:sldMk cId="374401553" sldId="271"/>
            <ac:spMk id="4" creationId="{1B61CFE2-07FB-5216-1AA7-6807104DA3A6}"/>
          </ac:spMkLst>
        </pc:spChg>
        <pc:picChg chg="add mod ord">
          <ac:chgData name="Alexandra Weatherstone (North East MSA)" userId="6c92c072-7078-453b-b5f7-58b617b90c28" providerId="ADAL" clId="{22C08B62-4BC4-4DF6-ACB7-04D389999177}" dt="2026-07-21T15:27:23.339" v="147" actId="22"/>
          <ac:picMkLst>
            <pc:docMk/>
            <pc:sldMk cId="374401553" sldId="271"/>
            <ac:picMk id="7" creationId="{146AEFB2-9E46-7EC2-B56F-C39C46A7D98E}"/>
          </ac:picMkLst>
        </pc:picChg>
      </pc:sldChg>
      <pc:sldChg chg="addSp delSp modSp add mod ord modNotesTx">
        <pc:chgData name="Alexandra Weatherstone (North East MSA)" userId="6c92c072-7078-453b-b5f7-58b617b90c28" providerId="ADAL" clId="{22C08B62-4BC4-4DF6-ACB7-04D389999177}" dt="2026-07-21T15:33:58.792" v="213"/>
        <pc:sldMkLst>
          <pc:docMk/>
          <pc:sldMk cId="2470138544" sldId="272"/>
        </pc:sldMkLst>
        <pc:spChg chg="mod">
          <ac:chgData name="Alexandra Weatherstone (North East MSA)" userId="6c92c072-7078-453b-b5f7-58b617b90c28" providerId="ADAL" clId="{22C08B62-4BC4-4DF6-ACB7-04D389999177}" dt="2026-07-21T15:33:41.095" v="212"/>
          <ac:spMkLst>
            <pc:docMk/>
            <pc:sldMk cId="2470138544" sldId="272"/>
            <ac:spMk id="2" creationId="{2BF6B1BA-1B3F-BD3C-87FE-3C439AF16EF1}"/>
          </ac:spMkLst>
        </pc:spChg>
        <pc:spChg chg="add mod">
          <ac:chgData name="Alexandra Weatherstone (North East MSA)" userId="6c92c072-7078-453b-b5f7-58b617b90c28" providerId="ADAL" clId="{22C08B62-4BC4-4DF6-ACB7-04D389999177}" dt="2026-07-21T15:31:38.103" v="198" actId="1076"/>
          <ac:spMkLst>
            <pc:docMk/>
            <pc:sldMk cId="2470138544" sldId="272"/>
            <ac:spMk id="14" creationId="{1CF5EF27-C194-B433-F767-0A3123DC5E40}"/>
          </ac:spMkLst>
        </pc:spChg>
        <pc:spChg chg="add mod">
          <ac:chgData name="Alexandra Weatherstone (North East MSA)" userId="6c92c072-7078-453b-b5f7-58b617b90c28" providerId="ADAL" clId="{22C08B62-4BC4-4DF6-ACB7-04D389999177}" dt="2026-07-21T15:31:32.837" v="197" actId="1076"/>
          <ac:spMkLst>
            <pc:docMk/>
            <pc:sldMk cId="2470138544" sldId="272"/>
            <ac:spMk id="16" creationId="{0029095A-527F-B762-E138-ECF54454CED5}"/>
          </ac:spMkLst>
        </pc:spChg>
        <pc:spChg chg="add mod">
          <ac:chgData name="Alexandra Weatherstone (North East MSA)" userId="6c92c072-7078-453b-b5f7-58b617b90c28" providerId="ADAL" clId="{22C08B62-4BC4-4DF6-ACB7-04D389999177}" dt="2026-07-21T15:33:16.450" v="210" actId="1076"/>
          <ac:spMkLst>
            <pc:docMk/>
            <pc:sldMk cId="2470138544" sldId="272"/>
            <ac:spMk id="18" creationId="{79A314A9-C2BD-F441-2DB2-C1852CCD4A99}"/>
          </ac:spMkLst>
        </pc:spChg>
        <pc:spChg chg="add mod">
          <ac:chgData name="Alexandra Weatherstone (North East MSA)" userId="6c92c072-7078-453b-b5f7-58b617b90c28" providerId="ADAL" clId="{22C08B62-4BC4-4DF6-ACB7-04D389999177}" dt="2026-07-21T15:32:13.172" v="202" actId="1076"/>
          <ac:spMkLst>
            <pc:docMk/>
            <pc:sldMk cId="2470138544" sldId="272"/>
            <ac:spMk id="19" creationId="{7A19828C-2715-E04D-1121-AF12441CEC1E}"/>
          </ac:spMkLst>
        </pc:spChg>
        <pc:spChg chg="add mod">
          <ac:chgData name="Alexandra Weatherstone (North East MSA)" userId="6c92c072-7078-453b-b5f7-58b617b90c28" providerId="ADAL" clId="{22C08B62-4BC4-4DF6-ACB7-04D389999177}" dt="2026-07-21T15:32:43.216" v="205" actId="1076"/>
          <ac:spMkLst>
            <pc:docMk/>
            <pc:sldMk cId="2470138544" sldId="272"/>
            <ac:spMk id="21" creationId="{B15B54FB-2219-4DEB-A264-E2C5390489F3}"/>
          </ac:spMkLst>
        </pc:spChg>
        <pc:spChg chg="add mod">
          <ac:chgData name="Alexandra Weatherstone (North East MSA)" userId="6c92c072-7078-453b-b5f7-58b617b90c28" providerId="ADAL" clId="{22C08B62-4BC4-4DF6-ACB7-04D389999177}" dt="2026-07-21T15:33:22.450" v="211" actId="1076"/>
          <ac:spMkLst>
            <pc:docMk/>
            <pc:sldMk cId="2470138544" sldId="272"/>
            <ac:spMk id="23" creationId="{3CD3C2C9-F255-3A7E-BDE5-1A5E2D39F83F}"/>
          </ac:spMkLst>
        </pc:spChg>
        <pc:picChg chg="add mod">
          <ac:chgData name="Alexandra Weatherstone (North East MSA)" userId="6c92c072-7078-453b-b5f7-58b617b90c28" providerId="ADAL" clId="{22C08B62-4BC4-4DF6-ACB7-04D389999177}" dt="2026-07-21T15:29:45.417" v="185" actId="1076"/>
          <ac:picMkLst>
            <pc:docMk/>
            <pc:sldMk cId="2470138544" sldId="272"/>
            <ac:picMk id="7" creationId="{5FC28B5B-B041-A023-2359-716E5FAF5C9D}"/>
          </ac:picMkLst>
        </pc:picChg>
        <pc:picChg chg="add mod">
          <ac:chgData name="Alexandra Weatherstone (North East MSA)" userId="6c92c072-7078-453b-b5f7-58b617b90c28" providerId="ADAL" clId="{22C08B62-4BC4-4DF6-ACB7-04D389999177}" dt="2026-07-21T15:30:42.934" v="194" actId="465"/>
          <ac:picMkLst>
            <pc:docMk/>
            <pc:sldMk cId="2470138544" sldId="272"/>
            <ac:picMk id="9" creationId="{BBD5CC52-4BF7-89EB-F6A4-19195ABFBCE1}"/>
          </ac:picMkLst>
        </pc:picChg>
        <pc:picChg chg="add mod modCrop">
          <ac:chgData name="Alexandra Weatherstone (North East MSA)" userId="6c92c072-7078-453b-b5f7-58b617b90c28" providerId="ADAL" clId="{22C08B62-4BC4-4DF6-ACB7-04D389999177}" dt="2026-07-21T15:33:10.253" v="209" actId="1076"/>
          <ac:picMkLst>
            <pc:docMk/>
            <pc:sldMk cId="2470138544" sldId="272"/>
            <ac:picMk id="11" creationId="{6A8266BB-026D-CF2F-9153-218D325DF2E5}"/>
          </ac:picMkLst>
        </pc:picChg>
      </pc:sldChg>
      <pc:sldChg chg="addSp delSp modSp add mod modNotesTx">
        <pc:chgData name="Alexandra Weatherstone (North East MSA)" userId="6c92c072-7078-453b-b5f7-58b617b90c28" providerId="ADAL" clId="{22C08B62-4BC4-4DF6-ACB7-04D389999177}" dt="2026-07-21T15:36:13.402" v="232" actId="113"/>
        <pc:sldMkLst>
          <pc:docMk/>
          <pc:sldMk cId="1424587025" sldId="273"/>
        </pc:sldMkLst>
        <pc:spChg chg="mod">
          <ac:chgData name="Alexandra Weatherstone (North East MSA)" userId="6c92c072-7078-453b-b5f7-58b617b90c28" providerId="ADAL" clId="{22C08B62-4BC4-4DF6-ACB7-04D389999177}" dt="2026-07-21T15:34:47.854" v="218" actId="14100"/>
          <ac:spMkLst>
            <pc:docMk/>
            <pc:sldMk cId="1424587025" sldId="273"/>
            <ac:spMk id="2" creationId="{51A4CC13-5DF8-633E-602A-5A8CFDCE0A2D}"/>
          </ac:spMkLst>
        </pc:spChg>
        <pc:spChg chg="add mod">
          <ac:chgData name="Alexandra Weatherstone (North East MSA)" userId="6c92c072-7078-453b-b5f7-58b617b90c28" providerId="ADAL" clId="{22C08B62-4BC4-4DF6-ACB7-04D389999177}" dt="2026-07-21T15:35:11.602" v="221"/>
          <ac:spMkLst>
            <pc:docMk/>
            <pc:sldMk cId="1424587025" sldId="273"/>
            <ac:spMk id="3" creationId="{DC6A2524-04FA-F77C-B86D-C4236D759EFC}"/>
          </ac:spMkLst>
        </pc:spChg>
        <pc:spChg chg="add mod">
          <ac:chgData name="Alexandra Weatherstone (North East MSA)" userId="6c92c072-7078-453b-b5f7-58b617b90c28" providerId="ADAL" clId="{22C08B62-4BC4-4DF6-ACB7-04D389999177}" dt="2026-07-21T15:35:28.756" v="223" actId="1076"/>
          <ac:spMkLst>
            <pc:docMk/>
            <pc:sldMk cId="1424587025" sldId="273"/>
            <ac:spMk id="4" creationId="{04D8E81C-3DE3-FDB2-0876-398196969D91}"/>
          </ac:spMkLst>
        </pc:spChg>
        <pc:spChg chg="add mod">
          <ac:chgData name="Alexandra Weatherstone (North East MSA)" userId="6c92c072-7078-453b-b5f7-58b617b90c28" providerId="ADAL" clId="{22C08B62-4BC4-4DF6-ACB7-04D389999177}" dt="2026-07-21T15:36:13.402" v="232" actId="113"/>
          <ac:spMkLst>
            <pc:docMk/>
            <pc:sldMk cId="1424587025" sldId="273"/>
            <ac:spMk id="5" creationId="{D0187862-27F1-1787-5D89-D7C941F65087}"/>
          </ac:spMkLst>
        </pc:spChg>
      </pc:sldChg>
      <pc:sldChg chg="addSp delSp modSp add mod delAnim modAnim">
        <pc:chgData name="Alexandra Weatherstone (North East MSA)" userId="6c92c072-7078-453b-b5f7-58b617b90c28" providerId="ADAL" clId="{22C08B62-4BC4-4DF6-ACB7-04D389999177}" dt="2026-07-21T15:38:20.984" v="249" actId="1076"/>
        <pc:sldMkLst>
          <pc:docMk/>
          <pc:sldMk cId="1246640010" sldId="274"/>
        </pc:sldMkLst>
        <pc:spChg chg="mod">
          <ac:chgData name="Alexandra Weatherstone (North East MSA)" userId="6c92c072-7078-453b-b5f7-58b617b90c28" providerId="ADAL" clId="{22C08B62-4BC4-4DF6-ACB7-04D389999177}" dt="2026-07-21T15:38:06.118" v="247"/>
          <ac:spMkLst>
            <pc:docMk/>
            <pc:sldMk cId="1246640010" sldId="274"/>
            <ac:spMk id="2" creationId="{BAEEE24C-15E3-B48C-6C54-05C9A9B9BB8C}"/>
          </ac:spMkLst>
        </pc:spChg>
        <pc:picChg chg="add mod">
          <ac:chgData name="Alexandra Weatherstone (North East MSA)" userId="6c92c072-7078-453b-b5f7-58b617b90c28" providerId="ADAL" clId="{22C08B62-4BC4-4DF6-ACB7-04D389999177}" dt="2026-07-21T15:38:20.984" v="249" actId="1076"/>
          <ac:picMkLst>
            <pc:docMk/>
            <pc:sldMk cId="1246640010" sldId="274"/>
            <ac:picMk id="3" creationId="{106B022F-B475-D2A2-B070-0509A4541AFC}"/>
          </ac:picMkLst>
        </pc:picChg>
      </pc:sldChg>
      <pc:sldChg chg="addSp delSp modSp add mod delAnim modAnim">
        <pc:chgData name="Alexandra Weatherstone (North East MSA)" userId="6c92c072-7078-453b-b5f7-58b617b90c28" providerId="ADAL" clId="{22C08B62-4BC4-4DF6-ACB7-04D389999177}" dt="2026-07-21T15:39:00.161" v="254" actId="1076"/>
        <pc:sldMkLst>
          <pc:docMk/>
          <pc:sldMk cId="2461800303" sldId="275"/>
        </pc:sldMkLst>
        <pc:spChg chg="mod">
          <ac:chgData name="Alexandra Weatherstone (North East MSA)" userId="6c92c072-7078-453b-b5f7-58b617b90c28" providerId="ADAL" clId="{22C08B62-4BC4-4DF6-ACB7-04D389999177}" dt="2026-07-21T15:38:40.276" v="252"/>
          <ac:spMkLst>
            <pc:docMk/>
            <pc:sldMk cId="2461800303" sldId="275"/>
            <ac:spMk id="2" creationId="{BAEEE24C-15E3-B48C-6C54-05C9A9B9BB8C}"/>
          </ac:spMkLst>
        </pc:spChg>
        <pc:picChg chg="add mod">
          <ac:chgData name="Alexandra Weatherstone (North East MSA)" userId="6c92c072-7078-453b-b5f7-58b617b90c28" providerId="ADAL" clId="{22C08B62-4BC4-4DF6-ACB7-04D389999177}" dt="2026-07-21T15:39:00.161" v="254" actId="1076"/>
          <ac:picMkLst>
            <pc:docMk/>
            <pc:sldMk cId="2461800303" sldId="275"/>
            <ac:picMk id="4" creationId="{9CF1F0F3-C98A-F771-5A22-69FB44A6609A}"/>
          </ac:picMkLst>
        </pc:picChg>
      </pc:sldChg>
      <pc:sldChg chg="addSp delSp modSp add mod ord modNotesTx">
        <pc:chgData name="Alexandra Weatherstone (North East MSA)" userId="6c92c072-7078-453b-b5f7-58b617b90c28" providerId="ADAL" clId="{22C08B62-4BC4-4DF6-ACB7-04D389999177}" dt="2026-07-21T15:42:59.575" v="349"/>
        <pc:sldMkLst>
          <pc:docMk/>
          <pc:sldMk cId="3245077765" sldId="276"/>
        </pc:sldMkLst>
        <pc:spChg chg="mod">
          <ac:chgData name="Alexandra Weatherstone (North East MSA)" userId="6c92c072-7078-453b-b5f7-58b617b90c28" providerId="ADAL" clId="{22C08B62-4BC4-4DF6-ACB7-04D389999177}" dt="2026-07-21T15:41:20.608" v="338"/>
          <ac:spMkLst>
            <pc:docMk/>
            <pc:sldMk cId="3245077765" sldId="276"/>
            <ac:spMk id="2" creationId="{39143A54-4F6F-331F-C313-7C1AE189EAE3}"/>
          </ac:spMkLst>
        </pc:spChg>
        <pc:spChg chg="mod">
          <ac:chgData name="Alexandra Weatherstone (North East MSA)" userId="6c92c072-7078-453b-b5f7-58b617b90c28" providerId="ADAL" clId="{22C08B62-4BC4-4DF6-ACB7-04D389999177}" dt="2026-07-21T15:41:54.697" v="342" actId="12"/>
          <ac:spMkLst>
            <pc:docMk/>
            <pc:sldMk cId="3245077765" sldId="276"/>
            <ac:spMk id="4" creationId="{10EA490E-29EE-EE35-4143-BDC57E45A4F2}"/>
          </ac:spMkLst>
        </pc:spChg>
        <pc:picChg chg="add mod">
          <ac:chgData name="Alexandra Weatherstone (North East MSA)" userId="6c92c072-7078-453b-b5f7-58b617b90c28" providerId="ADAL" clId="{22C08B62-4BC4-4DF6-ACB7-04D389999177}" dt="2026-07-21T15:42:44.575" v="348" actId="1076"/>
          <ac:picMkLst>
            <pc:docMk/>
            <pc:sldMk cId="3245077765" sldId="276"/>
            <ac:picMk id="7" creationId="{2C98F866-7EED-76FD-9BD1-5DD884973C4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94230C-0D21-4EAE-90CD-10F28BD7C7B6}" type="datetimeFigureOut">
              <a:rPr lang="en-GB" smtClean="0"/>
              <a:t>24/07/2026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9A230-2C30-4312-BC97-660632EE02F9}" type="slidenum">
              <a:rPr lang="en-GB" smtClean="0"/>
              <a:t>‹#›</a:t>
            </a:fld>
            <a:endParaRPr lang="en-GB"/>
          </a:p>
        </p:txBody>
      </p:sp>
    </p:spTree>
    <p:extLst>
      <p:ext uri="{BB962C8B-B14F-4D97-AF65-F5344CB8AC3E}">
        <p14:creationId xmlns:p14="http://schemas.microsoft.com/office/powerpoint/2010/main" val="1705715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aim for today is to give you an introduction to HTQs and make sure you have a good understanding of:</a:t>
            </a:r>
          </a:p>
          <a:p>
            <a:r>
              <a:rPr lang="en-GB" dirty="0"/>
              <a:t>What HTQs are,</a:t>
            </a:r>
          </a:p>
          <a:p>
            <a:r>
              <a:rPr lang="en-GB" dirty="0"/>
              <a:t>Which subjects you can study, and which subjects are coming in future years,</a:t>
            </a:r>
          </a:p>
          <a:p>
            <a:r>
              <a:rPr lang="en-GB" dirty="0"/>
              <a:t>Who can study HTQs, what prior qualifications you need and what sort of person they are suited to,</a:t>
            </a:r>
          </a:p>
          <a:p>
            <a:r>
              <a:rPr lang="en-GB" dirty="0"/>
              <a:t>Where you can study HTQs and how to find them nationally and locally,</a:t>
            </a:r>
          </a:p>
          <a:p>
            <a:r>
              <a:rPr lang="en-GB" dirty="0"/>
              <a:t>What the application process is like,</a:t>
            </a:r>
          </a:p>
          <a:p>
            <a:r>
              <a:rPr lang="en-GB" dirty="0"/>
              <a:t>What support and resources are available.</a:t>
            </a:r>
          </a:p>
          <a:p>
            <a:endParaRPr lang="en-GB" dirty="0"/>
          </a:p>
          <a:p>
            <a:r>
              <a:rPr lang="en-GB" dirty="0"/>
              <a:t>There will be a chance to ask questions at the end.</a:t>
            </a:r>
          </a:p>
        </p:txBody>
      </p:sp>
      <p:sp>
        <p:nvSpPr>
          <p:cNvPr id="4" name="Slide Number Placeholder 3"/>
          <p:cNvSpPr>
            <a:spLocks noGrp="1"/>
          </p:cNvSpPr>
          <p:nvPr>
            <p:ph type="sldNum" sz="quarter" idx="5"/>
          </p:nvPr>
        </p:nvSpPr>
        <p:spPr/>
        <p:txBody>
          <a:bodyPr/>
          <a:lstStyle/>
          <a:p>
            <a:fld id="{C5C9A230-2C30-4312-BC97-660632EE02F9}" type="slidenum">
              <a:rPr lang="en-GB" smtClean="0"/>
              <a:t>3</a:t>
            </a:fld>
            <a:endParaRPr lang="en-GB"/>
          </a:p>
        </p:txBody>
      </p:sp>
    </p:spTree>
    <p:extLst>
      <p:ext uri="{BB962C8B-B14F-4D97-AF65-F5344CB8AC3E}">
        <p14:creationId xmlns:p14="http://schemas.microsoft.com/office/powerpoint/2010/main" val="1337789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*such as an A Level or T Level or significant experience may also be considered when enrolling.</a:t>
            </a:r>
          </a:p>
          <a:p>
            <a:r>
              <a:rPr lang="en-GB" dirty="0"/>
              <a:t>Progression opportunities – HTQs could lead to an apprenticeships, full degree or employment.</a:t>
            </a:r>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15</a:t>
            </a:fld>
            <a:endParaRPr lang="en-GB"/>
          </a:p>
        </p:txBody>
      </p:sp>
    </p:spTree>
    <p:extLst>
      <p:ext uri="{BB962C8B-B14F-4D97-AF65-F5344CB8AC3E}">
        <p14:creationId xmlns:p14="http://schemas.microsoft.com/office/powerpoint/2010/main" val="4041629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5E70C-DA0D-73E5-3029-35D8D7037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006FC4-4C87-229A-26D6-D7C0C510B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A67FB-4439-431B-B345-CBDD1E695438}"/>
              </a:ext>
            </a:extLst>
          </p:cNvPr>
          <p:cNvSpPr>
            <a:spLocks noGrp="1"/>
          </p:cNvSpPr>
          <p:nvPr>
            <p:ph type="body" idx="1"/>
          </p:nvPr>
        </p:nvSpPr>
        <p:spPr/>
        <p:txBody>
          <a:bodyPr/>
          <a:lstStyle/>
          <a:p>
            <a:r>
              <a:rPr lang="en-GB" dirty="0"/>
              <a:t>There are resources available to support you in your HTQ journey.  There is a range of resources, including the application guide I mentioned a moment ago.</a:t>
            </a:r>
          </a:p>
          <a:p>
            <a:endParaRPr lang="en-GB" dirty="0"/>
          </a:p>
        </p:txBody>
      </p:sp>
      <p:sp>
        <p:nvSpPr>
          <p:cNvPr id="4" name="Slide Number Placeholder 3">
            <a:extLst>
              <a:ext uri="{FF2B5EF4-FFF2-40B4-BE49-F238E27FC236}">
                <a16:creationId xmlns:a16="http://schemas.microsoft.com/office/drawing/2014/main" id="{285FE450-EE90-A12E-3DCA-D3D23780B029}"/>
              </a:ext>
            </a:extLst>
          </p:cNvPr>
          <p:cNvSpPr>
            <a:spLocks noGrp="1"/>
          </p:cNvSpPr>
          <p:nvPr>
            <p:ph type="sldNum" sz="quarter" idx="5"/>
          </p:nvPr>
        </p:nvSpPr>
        <p:spPr/>
        <p:txBody>
          <a:bodyPr/>
          <a:lstStyle/>
          <a:p>
            <a:fld id="{C5C9A230-2C30-4312-BC97-660632EE02F9}" type="slidenum">
              <a:rPr lang="en-GB" smtClean="0"/>
              <a:t>16</a:t>
            </a:fld>
            <a:endParaRPr lang="en-GB"/>
          </a:p>
        </p:txBody>
      </p:sp>
    </p:spTree>
    <p:extLst>
      <p:ext uri="{BB962C8B-B14F-4D97-AF65-F5344CB8AC3E}">
        <p14:creationId xmlns:p14="http://schemas.microsoft.com/office/powerpoint/2010/main" val="2491234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HTQs are technical qualifications that employers have helped develop so you can get the right training and skills you need to succeed at work. You can study a HTQ full time or part time.</a:t>
            </a:r>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4</a:t>
            </a:fld>
            <a:endParaRPr lang="en-GB"/>
          </a:p>
        </p:txBody>
      </p:sp>
    </p:spTree>
    <p:extLst>
      <p:ext uri="{BB962C8B-B14F-4D97-AF65-F5344CB8AC3E}">
        <p14:creationId xmlns:p14="http://schemas.microsoft.com/office/powerpoint/2010/main" val="2763749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5F37E-DB0E-57FE-9E84-200339D6F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E436F-2156-3FAC-D2A2-57D0CBA310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51477A-62F4-5E92-16CD-A6EEC9C16618}"/>
              </a:ext>
            </a:extLst>
          </p:cNvPr>
          <p:cNvSpPr>
            <a:spLocks noGrp="1"/>
          </p:cNvSpPr>
          <p:nvPr>
            <p:ph type="body" idx="1"/>
          </p:nvPr>
        </p:nvSpPr>
        <p:spPr/>
        <p:txBody>
          <a:bodyPr/>
          <a:lstStyle/>
          <a:p>
            <a:r>
              <a:rPr lang="en-GB" dirty="0"/>
              <a:t>Recap</a:t>
            </a:r>
          </a:p>
          <a:p>
            <a:r>
              <a:rPr lang="en-GB" dirty="0"/>
              <a:t>HTQs are new and existing level 4 and 5 qualifications, such as HNDs, HNCs and Foundation Degrees that have been approved with the HTQ quality mark.</a:t>
            </a:r>
          </a:p>
          <a:p>
            <a:r>
              <a:rPr lang="en-GB" dirty="0"/>
              <a:t>Not all diplomas, certificates and foundation degrees are approved HTQs. Look out for the HTQ logo or banner which always shows on approved qualifications.</a:t>
            </a:r>
          </a:p>
          <a:p>
            <a:endParaRPr lang="en-GB" dirty="0"/>
          </a:p>
          <a:p>
            <a:r>
              <a:rPr lang="en-GB" dirty="0"/>
              <a:t>The HTQ quality mark shows that a higher education course has been approved as meeting standards set by real employers in the industry. </a:t>
            </a:r>
          </a:p>
          <a:p>
            <a:endParaRPr lang="en-GB" dirty="0"/>
          </a:p>
          <a:p>
            <a:r>
              <a:rPr lang="en-GB" dirty="0"/>
              <a:t>HTQs at both level 4 or 5 earn credits: Level 4 – typically 120 credits Level 5 – typically 240 credits These credits can then be used to progress onto further study, for example a degree or an apprenticeship. </a:t>
            </a:r>
          </a:p>
          <a:p>
            <a:endParaRPr lang="en-GB" dirty="0"/>
          </a:p>
          <a:p>
            <a:r>
              <a:rPr lang="en-GB" dirty="0"/>
              <a:t>HTQs are a great way to get the skills employers want - a route to well-paid, secure and sustainable jobs. They can be studied full or part time, depending on the course.</a:t>
            </a:r>
          </a:p>
          <a:p>
            <a:endParaRPr lang="en-GB" dirty="0"/>
          </a:p>
          <a:p>
            <a:r>
              <a:rPr lang="en-GB" dirty="0"/>
              <a:t>HTQ credits can be topped up and turned into a full undergraduate degree, for example. Typically, 360 credits are needed in total to complete an undergraduate degree.</a:t>
            </a:r>
          </a:p>
          <a:p>
            <a:endParaRPr lang="en-GB" dirty="0"/>
          </a:p>
        </p:txBody>
      </p:sp>
      <p:sp>
        <p:nvSpPr>
          <p:cNvPr id="4" name="Slide Number Placeholder 3">
            <a:extLst>
              <a:ext uri="{FF2B5EF4-FFF2-40B4-BE49-F238E27FC236}">
                <a16:creationId xmlns:a16="http://schemas.microsoft.com/office/drawing/2014/main" id="{F87C384B-0873-8F2A-7594-288831135FAD}"/>
              </a:ext>
            </a:extLst>
          </p:cNvPr>
          <p:cNvSpPr>
            <a:spLocks noGrp="1"/>
          </p:cNvSpPr>
          <p:nvPr>
            <p:ph type="sldNum" sz="quarter" idx="5"/>
          </p:nvPr>
        </p:nvSpPr>
        <p:spPr/>
        <p:txBody>
          <a:bodyPr/>
          <a:lstStyle/>
          <a:p>
            <a:fld id="{C5C9A230-2C30-4312-BC97-660632EE02F9}" type="slidenum">
              <a:rPr lang="en-GB" smtClean="0"/>
              <a:t>5</a:t>
            </a:fld>
            <a:endParaRPr lang="en-GB"/>
          </a:p>
        </p:txBody>
      </p:sp>
    </p:spTree>
    <p:extLst>
      <p:ext uri="{BB962C8B-B14F-4D97-AF65-F5344CB8AC3E}">
        <p14:creationId xmlns:p14="http://schemas.microsoft.com/office/powerpoint/2010/main" val="2981191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completing an HTQ, you could go straight into employment or use credits gained through your HTQ to progress onto further study, for example a degree, or an apprenticeship. You can top up your HTQ credits and turn it into a full undergraduate honours degree or use those credits to undertake an accelerated apprenticeship.</a:t>
            </a:r>
          </a:p>
          <a:p>
            <a:endParaRPr lang="en-GB" dirty="0"/>
          </a:p>
          <a:p>
            <a:r>
              <a:rPr lang="en-GB" dirty="0"/>
              <a:t>An HTQ at either level 4 or 5 would earn credits (a level 4 Certificate in Education that is an approved HTQ typically attracts 120 credits, for example). Students could make an application to a university to 'top up ' to a degree (in a similar subject area) based on these credits. Universities would consider each application on its merits. Typically, 360 credits are needed in total to complete an undergraduate degree.</a:t>
            </a:r>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6</a:t>
            </a:fld>
            <a:endParaRPr lang="en-GB"/>
          </a:p>
        </p:txBody>
      </p:sp>
    </p:spTree>
    <p:extLst>
      <p:ext uri="{BB962C8B-B14F-4D97-AF65-F5344CB8AC3E}">
        <p14:creationId xmlns:p14="http://schemas.microsoft.com/office/powerpoint/2010/main" val="2555708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B919F-4FDD-1D6B-7294-73C306317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F2D59F-C49A-9A87-FC21-381EF83A2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5E86D8-9707-9DDE-3A6F-34078BE4F115}"/>
              </a:ext>
            </a:extLst>
          </p:cNvPr>
          <p:cNvSpPr>
            <a:spLocks noGrp="1"/>
          </p:cNvSpPr>
          <p:nvPr>
            <p:ph type="body" idx="1"/>
          </p:nvPr>
        </p:nvSpPr>
        <p:spPr/>
        <p:txBody>
          <a:bodyPr/>
          <a:lstStyle/>
          <a:p>
            <a:r>
              <a:rPr lang="en-GB" dirty="0"/>
              <a:t>You must have completed a level 3 qualification such as A-levels, T Levels, BTECs or some advanced apprenticeships. You can apply for HTQs while you are still at school. </a:t>
            </a:r>
          </a:p>
          <a:p>
            <a:endParaRPr lang="en-GB" dirty="0"/>
          </a:p>
          <a:p>
            <a:r>
              <a:rPr lang="en-GB" dirty="0"/>
              <a:t>HTQs are also suitable for anyone looking to upskill or retrain during their career.</a:t>
            </a:r>
          </a:p>
          <a:p>
            <a:endParaRPr lang="en-GB" dirty="0"/>
          </a:p>
        </p:txBody>
      </p:sp>
      <p:sp>
        <p:nvSpPr>
          <p:cNvPr id="4" name="Slide Number Placeholder 3">
            <a:extLst>
              <a:ext uri="{FF2B5EF4-FFF2-40B4-BE49-F238E27FC236}">
                <a16:creationId xmlns:a16="http://schemas.microsoft.com/office/drawing/2014/main" id="{E26DDD0C-D116-167E-4019-91BE2F937252}"/>
              </a:ext>
            </a:extLst>
          </p:cNvPr>
          <p:cNvSpPr>
            <a:spLocks noGrp="1"/>
          </p:cNvSpPr>
          <p:nvPr>
            <p:ph type="sldNum" sz="quarter" idx="5"/>
          </p:nvPr>
        </p:nvSpPr>
        <p:spPr/>
        <p:txBody>
          <a:bodyPr/>
          <a:lstStyle/>
          <a:p>
            <a:fld id="{C5C9A230-2C30-4312-BC97-660632EE02F9}" type="slidenum">
              <a:rPr lang="en-GB" smtClean="0"/>
              <a:t>7</a:t>
            </a:fld>
            <a:endParaRPr lang="en-GB"/>
          </a:p>
        </p:txBody>
      </p:sp>
    </p:spTree>
    <p:extLst>
      <p:ext uri="{BB962C8B-B14F-4D97-AF65-F5344CB8AC3E}">
        <p14:creationId xmlns:p14="http://schemas.microsoft.com/office/powerpoint/2010/main" val="656099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D39B1-2380-29E5-C6BF-1633003A5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52480D-0534-04A0-2496-32B7CE8588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3CC0D7-F462-EA4F-1797-35AA76BFE2D9}"/>
              </a:ext>
            </a:extLst>
          </p:cNvPr>
          <p:cNvSpPr>
            <a:spLocks noGrp="1"/>
          </p:cNvSpPr>
          <p:nvPr>
            <p:ph type="body" idx="1"/>
          </p:nvPr>
        </p:nvSpPr>
        <p:spPr/>
        <p:txBody>
          <a:bodyPr/>
          <a:lstStyle/>
          <a:p>
            <a:r>
              <a:rPr lang="en-GB" dirty="0"/>
              <a:t>Level 4 and 5 qualifications are being given the HTQ mark of quality on a rolling basis. You can see on the screen where we are now, and which subject areas have been through the HTQ approval process. This means that more and more courses are becoming available each year and by 2025, there will be a wide range of HTQs across all the areas shown.</a:t>
            </a:r>
          </a:p>
          <a:p>
            <a:endParaRPr lang="en-GB" dirty="0"/>
          </a:p>
        </p:txBody>
      </p:sp>
      <p:sp>
        <p:nvSpPr>
          <p:cNvPr id="4" name="Slide Number Placeholder 3">
            <a:extLst>
              <a:ext uri="{FF2B5EF4-FFF2-40B4-BE49-F238E27FC236}">
                <a16:creationId xmlns:a16="http://schemas.microsoft.com/office/drawing/2014/main" id="{C428FE98-0D56-FF87-4C59-0842722445A1}"/>
              </a:ext>
            </a:extLst>
          </p:cNvPr>
          <p:cNvSpPr>
            <a:spLocks noGrp="1"/>
          </p:cNvSpPr>
          <p:nvPr>
            <p:ph type="sldNum" sz="quarter" idx="5"/>
          </p:nvPr>
        </p:nvSpPr>
        <p:spPr/>
        <p:txBody>
          <a:bodyPr/>
          <a:lstStyle/>
          <a:p>
            <a:fld id="{C5C9A230-2C30-4312-BC97-660632EE02F9}" type="slidenum">
              <a:rPr lang="en-GB" smtClean="0"/>
              <a:t>8</a:t>
            </a:fld>
            <a:endParaRPr lang="en-GB"/>
          </a:p>
        </p:txBody>
      </p:sp>
    </p:spTree>
    <p:extLst>
      <p:ext uri="{BB962C8B-B14F-4D97-AF65-F5344CB8AC3E}">
        <p14:creationId xmlns:p14="http://schemas.microsoft.com/office/powerpoint/2010/main" val="2308228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0885B-17C9-B305-206B-64662A655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437046-C10D-F3C2-703C-A5C90A3B92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7F209-4F3A-6F17-7CC3-48145A07BF9A}"/>
              </a:ext>
            </a:extLst>
          </p:cNvPr>
          <p:cNvSpPr>
            <a:spLocks noGrp="1"/>
          </p:cNvSpPr>
          <p:nvPr>
            <p:ph type="body" idx="1"/>
          </p:nvPr>
        </p:nvSpPr>
        <p:spPr/>
        <p:txBody>
          <a:bodyPr/>
          <a:lstStyle/>
          <a:p>
            <a:r>
              <a:rPr lang="en-GB" dirty="0"/>
              <a:t>(this slide can be updated/amended depending the delivery organisation if needed)</a:t>
            </a:r>
          </a:p>
          <a:p>
            <a:endParaRPr lang="en-GB" dirty="0"/>
          </a:p>
          <a:p>
            <a:r>
              <a:rPr lang="en-GB" dirty="0"/>
              <a:t>HTQs are delivered by universities, Further Education Colleges, Independent Training Providers and Institutes of Technology all over England. On the screen are some examples from within the North East CA region that are delivered by Newcastle College and New College Durham, part of the Institute of Technology. But other regional institutions may offer HTQs also, make sure to do your research.</a:t>
            </a:r>
          </a:p>
          <a:p>
            <a:endParaRPr lang="en-GB" dirty="0"/>
          </a:p>
          <a:p>
            <a:r>
              <a:rPr lang="en-GB" dirty="0"/>
              <a:t>These include, Higher Education Certificate, Foundation Degrees, Higher National Certificates, and the Chartered Management Institute – all of which are Higher Technical Qualifications (HTQs).</a:t>
            </a:r>
          </a:p>
          <a:p>
            <a:endParaRPr lang="en-GB" dirty="0"/>
          </a:p>
        </p:txBody>
      </p:sp>
      <p:sp>
        <p:nvSpPr>
          <p:cNvPr id="4" name="Slide Number Placeholder 3">
            <a:extLst>
              <a:ext uri="{FF2B5EF4-FFF2-40B4-BE49-F238E27FC236}">
                <a16:creationId xmlns:a16="http://schemas.microsoft.com/office/drawing/2014/main" id="{EEDDEDBB-27FC-8E95-273D-1C87A632390C}"/>
              </a:ext>
            </a:extLst>
          </p:cNvPr>
          <p:cNvSpPr>
            <a:spLocks noGrp="1"/>
          </p:cNvSpPr>
          <p:nvPr>
            <p:ph type="sldNum" sz="quarter" idx="5"/>
          </p:nvPr>
        </p:nvSpPr>
        <p:spPr/>
        <p:txBody>
          <a:bodyPr/>
          <a:lstStyle/>
          <a:p>
            <a:fld id="{C5C9A230-2C30-4312-BC97-660632EE02F9}" type="slidenum">
              <a:rPr lang="en-GB" smtClean="0"/>
              <a:t>9</a:t>
            </a:fld>
            <a:endParaRPr lang="en-GB"/>
          </a:p>
        </p:txBody>
      </p:sp>
    </p:spTree>
    <p:extLst>
      <p:ext uri="{BB962C8B-B14F-4D97-AF65-F5344CB8AC3E}">
        <p14:creationId xmlns:p14="http://schemas.microsoft.com/office/powerpoint/2010/main" val="407310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E6B5A-6F0D-1FF4-16A8-2BEC1F6BF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64BF3B-AF97-700F-156A-BC32E91888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2B7FB9-94AF-3983-53BC-ACCA1111B580}"/>
              </a:ext>
            </a:extLst>
          </p:cNvPr>
          <p:cNvSpPr>
            <a:spLocks noGrp="1"/>
          </p:cNvSpPr>
          <p:nvPr>
            <p:ph type="body" idx="1"/>
          </p:nvPr>
        </p:nvSpPr>
        <p:spPr/>
        <p:txBody>
          <a:bodyPr/>
          <a:lstStyle/>
          <a:p>
            <a:r>
              <a:rPr lang="en-GB" dirty="0"/>
              <a:t>There are several ways you can find HTQs:</a:t>
            </a:r>
          </a:p>
          <a:p>
            <a:r>
              <a:rPr lang="en-GB" dirty="0"/>
              <a:t>The government has a list of all the HTQs available, which you can filter and search.</a:t>
            </a:r>
          </a:p>
          <a:p>
            <a:r>
              <a:rPr lang="en-GB" dirty="0"/>
              <a:t>Another way is to contact or visit the websites of specific providers and find out what courses they are offering.</a:t>
            </a:r>
          </a:p>
          <a:p>
            <a:r>
              <a:rPr lang="en-GB" dirty="0"/>
              <a:t>You can also search for full-time HTQs on UCAS, just like you would for a full degree course.</a:t>
            </a:r>
          </a:p>
          <a:p>
            <a:endParaRPr lang="en-GB" dirty="0"/>
          </a:p>
          <a:p>
            <a:r>
              <a:rPr lang="en-GB" dirty="0"/>
              <a:t>You can apply for an HTQ directly through UCAS as one of your 5 course choices. </a:t>
            </a:r>
          </a:p>
          <a:p>
            <a:r>
              <a:rPr lang="en-GB" dirty="0"/>
              <a:t>Applications should be made in the autumn term observing the January deadline to have the best chance of securing your first choice for the following September. Applications can be made after this date as some HTQ courses have a January rather than September start, allowing lots of flexibility.</a:t>
            </a:r>
          </a:p>
          <a:p>
            <a:r>
              <a:rPr lang="en-GB" dirty="0"/>
              <a:t>You can also apply directly to the training provider and the process will vary, but is likely to include an online application form, skills test and an interview.</a:t>
            </a:r>
          </a:p>
          <a:p>
            <a:r>
              <a:rPr lang="en-GB" dirty="0"/>
              <a:t>There is a guide to applying for HTQs that you can download, the details are on the final slide.</a:t>
            </a:r>
          </a:p>
          <a:p>
            <a:endParaRPr lang="en-GB" dirty="0"/>
          </a:p>
        </p:txBody>
      </p:sp>
      <p:sp>
        <p:nvSpPr>
          <p:cNvPr id="4" name="Slide Number Placeholder 3">
            <a:extLst>
              <a:ext uri="{FF2B5EF4-FFF2-40B4-BE49-F238E27FC236}">
                <a16:creationId xmlns:a16="http://schemas.microsoft.com/office/drawing/2014/main" id="{FE326BC0-F9C5-05B1-A221-E3D2C1A7BC87}"/>
              </a:ext>
            </a:extLst>
          </p:cNvPr>
          <p:cNvSpPr>
            <a:spLocks noGrp="1"/>
          </p:cNvSpPr>
          <p:nvPr>
            <p:ph type="sldNum" sz="quarter" idx="5"/>
          </p:nvPr>
        </p:nvSpPr>
        <p:spPr/>
        <p:txBody>
          <a:bodyPr/>
          <a:lstStyle/>
          <a:p>
            <a:fld id="{C5C9A230-2C30-4312-BC97-660632EE02F9}" type="slidenum">
              <a:rPr lang="en-GB" smtClean="0"/>
              <a:t>10</a:t>
            </a:fld>
            <a:endParaRPr lang="en-GB"/>
          </a:p>
        </p:txBody>
      </p:sp>
    </p:spTree>
    <p:extLst>
      <p:ext uri="{BB962C8B-B14F-4D97-AF65-F5344CB8AC3E}">
        <p14:creationId xmlns:p14="http://schemas.microsoft.com/office/powerpoint/2010/main" val="10246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E7B7D-CC98-BE9F-3A8B-45EA21A089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93C8AC-F4A1-242D-962A-74AE16A4B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C282C6-18DC-7C7A-BEC1-F1FE96E1464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6FCA328-3716-39D3-E425-581D9D54C412}"/>
              </a:ext>
            </a:extLst>
          </p:cNvPr>
          <p:cNvSpPr>
            <a:spLocks noGrp="1"/>
          </p:cNvSpPr>
          <p:nvPr>
            <p:ph type="sldNum" sz="quarter" idx="5"/>
          </p:nvPr>
        </p:nvSpPr>
        <p:spPr/>
        <p:txBody>
          <a:bodyPr/>
          <a:lstStyle/>
          <a:p>
            <a:fld id="{C5C9A230-2C30-4312-BC97-660632EE02F9}" type="slidenum">
              <a:rPr lang="en-GB" smtClean="0"/>
              <a:t>11</a:t>
            </a:fld>
            <a:endParaRPr lang="en-GB"/>
          </a:p>
        </p:txBody>
      </p:sp>
    </p:spTree>
    <p:extLst>
      <p:ext uri="{BB962C8B-B14F-4D97-AF65-F5344CB8AC3E}">
        <p14:creationId xmlns:p14="http://schemas.microsoft.com/office/powerpoint/2010/main" val="33185718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FF31EA-4A3A-B9EC-B63F-083BB8ED7CDA}"/>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480646" y="5951019"/>
            <a:ext cx="2906003" cy="528632"/>
          </a:xfrm>
          <a:prstGeom prst="rect">
            <a:avLst/>
          </a:prstGeom>
        </p:spPr>
      </p:pic>
      <p:sp>
        <p:nvSpPr>
          <p:cNvPr id="8" name="Title 1">
            <a:extLst>
              <a:ext uri="{FF2B5EF4-FFF2-40B4-BE49-F238E27FC236}">
                <a16:creationId xmlns:a16="http://schemas.microsoft.com/office/drawing/2014/main" id="{F9422CE1-14BA-FCA8-B3D6-B0CD4DF76792}"/>
              </a:ext>
            </a:extLst>
          </p:cNvPr>
          <p:cNvSpPr>
            <a:spLocks noGrp="1" noRot="1" noMove="1" noResize="1" noEditPoints="1" noAdjustHandles="1" noChangeArrowheads="1" noChangeShapeType="1"/>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9" name="Straight Connector 8">
            <a:extLst>
              <a:ext uri="{FF2B5EF4-FFF2-40B4-BE49-F238E27FC236}">
                <a16:creationId xmlns:a16="http://schemas.microsoft.com/office/drawing/2014/main" id="{09882E7A-5609-6016-43B4-FB766E2B4993}"/>
              </a:ext>
            </a:extLst>
          </p:cNvPr>
          <p:cNvCxnSpPr>
            <a:cxnSpLocks noGrp="1" noRot="1" noMove="1" noResize="1" noEditPoints="1" noAdjustHandles="1" noChangeArrowheads="1" noChangeShapeType="1"/>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1" name="Text Placeholder 10">
            <a:extLst>
              <a:ext uri="{FF2B5EF4-FFF2-40B4-BE49-F238E27FC236}">
                <a16:creationId xmlns:a16="http://schemas.microsoft.com/office/drawing/2014/main" id="{7688E910-2312-D577-DE82-116393A1E8AF}"/>
              </a:ext>
            </a:extLst>
          </p:cNvPr>
          <p:cNvSpPr>
            <a:spLocks noGrp="1"/>
          </p:cNvSpPr>
          <p:nvPr>
            <p:ph type="body" sz="quarter" idx="10" hasCustomPrompt="1"/>
          </p:nvPr>
        </p:nvSpPr>
        <p:spPr>
          <a:xfrm>
            <a:off x="510996" y="1485362"/>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PRESENTATION TITLE </a:t>
            </a:r>
            <a:endParaRPr lang="en-US"/>
          </a:p>
        </p:txBody>
      </p:sp>
      <p:cxnSp>
        <p:nvCxnSpPr>
          <p:cNvPr id="13" name="Straight Connector 12">
            <a:extLst>
              <a:ext uri="{FF2B5EF4-FFF2-40B4-BE49-F238E27FC236}">
                <a16:creationId xmlns:a16="http://schemas.microsoft.com/office/drawing/2014/main" id="{65D93AB8-AA5C-C1BD-2C6B-97E4F503F9D8}"/>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pic>
        <p:nvPicPr>
          <p:cNvPr id="14" name="Picture 13" descr="A building with trees around it&#10;&#10;AI-generated content may be incorrect.">
            <a:extLst>
              <a:ext uri="{FF2B5EF4-FFF2-40B4-BE49-F238E27FC236}">
                <a16:creationId xmlns:a16="http://schemas.microsoft.com/office/drawing/2014/main" id="{E028B93F-55DE-1F7E-00E4-293F362D6507}"/>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6098555" y="155965"/>
            <a:ext cx="5286180" cy="5861999"/>
          </a:xfrm>
          <a:prstGeom prst="rect">
            <a:avLst/>
          </a:prstGeom>
          <a:ln>
            <a:noFill/>
          </a:ln>
        </p:spPr>
      </p:pic>
      <p:pic>
        <p:nvPicPr>
          <p:cNvPr id="15" name="Picture 14">
            <a:extLst>
              <a:ext uri="{FF2B5EF4-FFF2-40B4-BE49-F238E27FC236}">
                <a16:creationId xmlns:a16="http://schemas.microsoft.com/office/drawing/2014/main" id="{4408410F-2F3D-2AB5-AA95-CC48C3FF2870}"/>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6362643" y="4090175"/>
            <a:ext cx="2192422" cy="2205790"/>
          </a:xfrm>
          <a:prstGeom prst="rect">
            <a:avLst/>
          </a:prstGeom>
        </p:spPr>
      </p:pic>
      <p:pic>
        <p:nvPicPr>
          <p:cNvPr id="16" name="Picture 15" descr="A pink and black square&#10;&#10;AI-generated content may be incorrect.">
            <a:extLst>
              <a:ext uri="{FF2B5EF4-FFF2-40B4-BE49-F238E27FC236}">
                <a16:creationId xmlns:a16="http://schemas.microsoft.com/office/drawing/2014/main" id="{5F307A0B-D9CD-7DFB-8583-9A8C91915B69}"/>
              </a:ext>
            </a:extLst>
          </p:cNvPr>
          <p:cNvPicPr>
            <a:picLocks noGrp="1" noRot="1" noChangeAspect="1" noMove="1" noResize="1" noEditPoints="1" noAdjustHandles="1" noChangeArrowheads="1" noChangeShapeType="1" noCrop="1"/>
          </p:cNvPicPr>
          <p:nvPr userDrawn="1"/>
        </p:nvPicPr>
        <p:blipFill>
          <a:blip r:embed="rId5"/>
          <a:stretch>
            <a:fillRect/>
          </a:stretch>
        </p:blipFill>
        <p:spPr>
          <a:xfrm>
            <a:off x="6334140" y="1197128"/>
            <a:ext cx="1247721" cy="1247721"/>
          </a:xfrm>
          <a:prstGeom prst="rect">
            <a:avLst/>
          </a:prstGeom>
        </p:spPr>
      </p:pic>
      <p:pic>
        <p:nvPicPr>
          <p:cNvPr id="17" name="Picture 16" descr="A black background with a blue line&#10;&#10;AI-generated content may be incorrect.">
            <a:extLst>
              <a:ext uri="{FF2B5EF4-FFF2-40B4-BE49-F238E27FC236}">
                <a16:creationId xmlns:a16="http://schemas.microsoft.com/office/drawing/2014/main" id="{9A39655F-EA96-8DD5-303F-A86632DF2A39}"/>
              </a:ext>
            </a:extLst>
          </p:cNvPr>
          <p:cNvPicPr>
            <a:picLocks noGrp="1" noRot="1" noChangeAspect="1" noMove="1" noResize="1" noEditPoints="1" noAdjustHandles="1" noChangeArrowheads="1" noChangeShapeType="1" noCrop="1"/>
          </p:cNvPicPr>
          <p:nvPr userDrawn="1"/>
        </p:nvPicPr>
        <p:blipFill>
          <a:blip r:embed="rId6"/>
          <a:stretch>
            <a:fillRect/>
          </a:stretch>
        </p:blipFill>
        <p:spPr>
          <a:xfrm>
            <a:off x="5533719" y="3385860"/>
            <a:ext cx="1078386" cy="1087298"/>
          </a:xfrm>
          <a:prstGeom prst="rect">
            <a:avLst/>
          </a:prstGeom>
        </p:spPr>
      </p:pic>
      <p:pic>
        <p:nvPicPr>
          <p:cNvPr id="18" name="Picture 17" descr="A blue and black square&#10;&#10;AI-generated content may be incorrect.">
            <a:extLst>
              <a:ext uri="{FF2B5EF4-FFF2-40B4-BE49-F238E27FC236}">
                <a16:creationId xmlns:a16="http://schemas.microsoft.com/office/drawing/2014/main" id="{AF73AFDB-8CBC-753B-AA5D-D30045A23446}"/>
              </a:ext>
            </a:extLst>
          </p:cNvPr>
          <p:cNvPicPr>
            <a:picLocks noGrp="1" noRot="1" noChangeAspect="1" noMove="1" noResize="1" noEditPoints="1" noAdjustHandles="1" noChangeArrowheads="1" noChangeShapeType="1" noCrop="1"/>
          </p:cNvPicPr>
          <p:nvPr userDrawn="1"/>
        </p:nvPicPr>
        <p:blipFill>
          <a:blip r:embed="rId7"/>
          <a:stretch>
            <a:fillRect/>
          </a:stretch>
        </p:blipFill>
        <p:spPr>
          <a:xfrm>
            <a:off x="10521078" y="4970430"/>
            <a:ext cx="956235" cy="921373"/>
          </a:xfrm>
          <a:prstGeom prst="rect">
            <a:avLst/>
          </a:prstGeom>
        </p:spPr>
      </p:pic>
      <p:cxnSp>
        <p:nvCxnSpPr>
          <p:cNvPr id="19" name="Straight Connector 18">
            <a:extLst>
              <a:ext uri="{FF2B5EF4-FFF2-40B4-BE49-F238E27FC236}">
                <a16:creationId xmlns:a16="http://schemas.microsoft.com/office/drawing/2014/main" id="{0B10B30B-8260-4125-80A8-0835D3C62260}"/>
              </a:ext>
            </a:extLst>
          </p:cNvPr>
          <p:cNvCxnSpPr>
            <a:cxnSpLocks/>
          </p:cNvCxnSpPr>
          <p:nvPr userDrawn="1"/>
        </p:nvCxnSpPr>
        <p:spPr>
          <a:xfrm flipV="1">
            <a:off x="480646" y="3385860"/>
            <a:ext cx="461386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EFA3D652-E655-9025-3699-AA8703606835}"/>
              </a:ext>
            </a:extLst>
          </p:cNvPr>
          <p:cNvSpPr>
            <a:spLocks noGrp="1"/>
          </p:cNvSpPr>
          <p:nvPr>
            <p:ph type="body" sz="quarter" idx="11" hasCustomPrompt="1"/>
          </p:nvPr>
        </p:nvSpPr>
        <p:spPr>
          <a:xfrm>
            <a:off x="480646" y="3615399"/>
            <a:ext cx="4471987" cy="38375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800" b="1" smtClean="0">
                <a:solidFill>
                  <a:srgbClr val="E4003B"/>
                </a:solidFill>
              </a:defRPr>
            </a:lvl1pPr>
            <a:lvl2pPr>
              <a:buNone/>
              <a:defRPr/>
            </a:lvl2pPr>
            <a:lvl3pPr>
              <a:buNone/>
              <a:defRPr/>
            </a:lvl3pPr>
            <a:lvl4pPr>
              <a:buNone/>
              <a:defRPr/>
            </a:lvl4pPr>
            <a:lvl5pPr>
              <a:buNone/>
              <a:defRPr/>
            </a:lvl5pPr>
          </a:lstStyle>
          <a:p>
            <a:pPr lvl="0"/>
            <a:r>
              <a:rPr lang="en-GB"/>
              <a:t>Name</a:t>
            </a:r>
          </a:p>
          <a:p>
            <a:pPr lvl="0"/>
            <a:endParaRPr lang="en-GB"/>
          </a:p>
        </p:txBody>
      </p:sp>
      <p:sp>
        <p:nvSpPr>
          <p:cNvPr id="23" name="Text Placeholder 22">
            <a:extLst>
              <a:ext uri="{FF2B5EF4-FFF2-40B4-BE49-F238E27FC236}">
                <a16:creationId xmlns:a16="http://schemas.microsoft.com/office/drawing/2014/main" id="{E65A267D-75C6-EC21-8A47-C165CB6322CC}"/>
              </a:ext>
            </a:extLst>
          </p:cNvPr>
          <p:cNvSpPr>
            <a:spLocks noGrp="1"/>
          </p:cNvSpPr>
          <p:nvPr>
            <p:ph type="body" sz="quarter" idx="12" hasCustomPrompt="1"/>
          </p:nvPr>
        </p:nvSpPr>
        <p:spPr>
          <a:xfrm>
            <a:off x="510996" y="4237438"/>
            <a:ext cx="4471987" cy="384175"/>
          </a:xfrm>
          <a:prstGeom prst="rect">
            <a:avLst/>
          </a:prstGeom>
        </p:spPr>
        <p:txBody>
          <a:bodyPr/>
          <a:lstStyle>
            <a:lvl1pPr>
              <a:buNone/>
              <a:defRPr sz="2400"/>
            </a:lvl1pPr>
          </a:lstStyle>
          <a:p>
            <a:pPr lvl="0"/>
            <a:r>
              <a:rPr lang="en-GB" sz="2400"/>
              <a:t>Job title</a:t>
            </a:r>
          </a:p>
        </p:txBody>
      </p:sp>
      <p:sp>
        <p:nvSpPr>
          <p:cNvPr id="25" name="Text Placeholder 24">
            <a:extLst>
              <a:ext uri="{FF2B5EF4-FFF2-40B4-BE49-F238E27FC236}">
                <a16:creationId xmlns:a16="http://schemas.microsoft.com/office/drawing/2014/main" id="{99405BF3-8479-AD75-B501-BA354D84EF36}"/>
              </a:ext>
            </a:extLst>
          </p:cNvPr>
          <p:cNvSpPr>
            <a:spLocks noGrp="1"/>
          </p:cNvSpPr>
          <p:nvPr>
            <p:ph type="body" sz="quarter" idx="13" hasCustomPrompt="1"/>
          </p:nvPr>
        </p:nvSpPr>
        <p:spPr>
          <a:xfrm>
            <a:off x="511363" y="4844347"/>
            <a:ext cx="4502150" cy="457200"/>
          </a:xfrm>
          <a:prstGeom prst="rect">
            <a:avLst/>
          </a:prstGeom>
        </p:spPr>
        <p:txBody>
          <a:bodyPr/>
          <a:lstStyle>
            <a:lvl1pPr>
              <a:buNone/>
              <a:defRPr sz="2400"/>
            </a:lvl1pPr>
            <a:lvl2pPr>
              <a:buNone/>
              <a:defRPr sz="2400"/>
            </a:lvl2pPr>
            <a:lvl3pPr>
              <a:buNone/>
              <a:defRPr sz="2400"/>
            </a:lvl3pPr>
            <a:lvl4pPr>
              <a:buNone/>
              <a:defRPr sz="2400"/>
            </a:lvl4pPr>
            <a:lvl5pPr>
              <a:buNone/>
              <a:defRPr sz="2400"/>
            </a:lvl5pPr>
          </a:lstStyle>
          <a:p>
            <a:pPr lvl="0"/>
            <a:r>
              <a:rPr lang="en-GB"/>
              <a:t>Organisation</a:t>
            </a:r>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7C72B89-5733-0878-E45B-9C5185CEBAF2}"/>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B88F05E6-EDD9-9277-E292-1BD7C5EA57A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Chart Placeholder 5">
            <a:extLst>
              <a:ext uri="{FF2B5EF4-FFF2-40B4-BE49-F238E27FC236}">
                <a16:creationId xmlns:a16="http://schemas.microsoft.com/office/drawing/2014/main" id="{3B3AD96C-2029-AB69-B967-2B15C2921183}"/>
              </a:ext>
            </a:extLst>
          </p:cNvPr>
          <p:cNvSpPr>
            <a:spLocks noGrp="1"/>
          </p:cNvSpPr>
          <p:nvPr>
            <p:ph type="chart" sz="quarter" idx="11"/>
          </p:nvPr>
        </p:nvSpPr>
        <p:spPr>
          <a:xfrm>
            <a:off x="590549" y="1311413"/>
            <a:ext cx="10296525" cy="4413250"/>
          </a:xfrm>
          <a:prstGeom prst="rect">
            <a:avLst/>
          </a:prstGeom>
        </p:spPr>
        <p:txBody>
          <a:bodyPr/>
          <a:lstStyle/>
          <a:p>
            <a:endParaRPr lang="en-GB"/>
          </a:p>
        </p:txBody>
      </p:sp>
    </p:spTree>
    <p:extLst>
      <p:ext uri="{BB962C8B-B14F-4D97-AF65-F5344CB8AC3E}">
        <p14:creationId xmlns:p14="http://schemas.microsoft.com/office/powerpoint/2010/main" val="368184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2" descr="A red and white arrow&#10;&#10;AI-generated content may be incorrect.">
            <a:extLst>
              <a:ext uri="{FF2B5EF4-FFF2-40B4-BE49-F238E27FC236}">
                <a16:creationId xmlns:a16="http://schemas.microsoft.com/office/drawing/2014/main" id="{CC003ED4-96C4-11EC-C1C1-91776E229073}"/>
              </a:ext>
            </a:extLst>
          </p:cNvPr>
          <p:cNvPicPr>
            <a:picLocks noChangeAspect="1"/>
          </p:cNvPicPr>
          <p:nvPr userDrawn="1"/>
        </p:nvPicPr>
        <p:blipFill>
          <a:blip r:embed="rId2"/>
          <a:srcRect r="5958" b="38461"/>
          <a:stretch>
            <a:fillRect/>
          </a:stretch>
        </p:blipFill>
        <p:spPr>
          <a:xfrm>
            <a:off x="3552000" y="1231391"/>
            <a:ext cx="8640000" cy="5653871"/>
          </a:xfrm>
          <a:prstGeom prst="rect">
            <a:avLst/>
          </a:prstGeom>
        </p:spPr>
      </p:pic>
      <p:sp>
        <p:nvSpPr>
          <p:cNvPr id="5" name="Text Placeholder 10">
            <a:extLst>
              <a:ext uri="{FF2B5EF4-FFF2-40B4-BE49-F238E27FC236}">
                <a16:creationId xmlns:a16="http://schemas.microsoft.com/office/drawing/2014/main" id="{432BFC9A-AB6B-6548-AB5B-CE6CFEE399CD}"/>
              </a:ext>
            </a:extLst>
          </p:cNvPr>
          <p:cNvSpPr>
            <a:spLocks noGrp="1"/>
          </p:cNvSpPr>
          <p:nvPr>
            <p:ph type="body" sz="quarter" idx="10" hasCustomPrompt="1"/>
          </p:nvPr>
        </p:nvSpPr>
        <p:spPr>
          <a:xfrm>
            <a:off x="510996" y="1485362"/>
            <a:ext cx="4472885" cy="1675077"/>
          </a:xfrm>
          <a:prstGeom prst="rect">
            <a:avLst/>
          </a:prstGeom>
        </p:spPr>
        <p:txBody>
          <a:bodyPr/>
          <a:lstStyle>
            <a:lvl1pPr marL="0">
              <a:buNone/>
              <a:defRPr sz="4800">
                <a:solidFill>
                  <a:schemeClr val="tx1"/>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CALL TO ACTION</a:t>
            </a:r>
            <a:endParaRPr lang="en-US"/>
          </a:p>
        </p:txBody>
      </p:sp>
    </p:spTree>
    <p:extLst>
      <p:ext uri="{BB962C8B-B14F-4D97-AF65-F5344CB8AC3E}">
        <p14:creationId xmlns:p14="http://schemas.microsoft.com/office/powerpoint/2010/main" val="100122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39824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eakout Section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A3495D-F634-E3CC-066E-7EA1CD42015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628649"/>
            <a:ext cx="12192000" cy="8115299"/>
          </a:xfrm>
          <a:prstGeom prst="rect">
            <a:avLst/>
          </a:prstGeom>
        </p:spPr>
      </p:pic>
      <p:pic>
        <p:nvPicPr>
          <p:cNvPr id="4" name="Picture 3" descr="A black background with a blue line&#10;&#10;AI-generated content may be incorrect.">
            <a:extLst>
              <a:ext uri="{FF2B5EF4-FFF2-40B4-BE49-F238E27FC236}">
                <a16:creationId xmlns:a16="http://schemas.microsoft.com/office/drawing/2014/main" id="{77E8AFD1-081B-D851-635D-1AC8676F43C0}"/>
              </a:ext>
            </a:extLst>
          </p:cNvPr>
          <p:cNvPicPr>
            <a:picLocks noGrp="1" noRot="1" noChangeAspect="1" noMove="1" noResize="1" noEditPoints="1" noAdjustHandles="1" noChangeArrowheads="1" noChangeShapeType="1" noCrop="1"/>
          </p:cNvPicPr>
          <p:nvPr userDrawn="1"/>
        </p:nvPicPr>
        <p:blipFill>
          <a:blip r:embed="rId3">
            <a:duotone>
              <a:schemeClr val="accent5">
                <a:shade val="45000"/>
                <a:satMod val="135000"/>
              </a:schemeClr>
              <a:prstClr val="white"/>
            </a:duotone>
          </a:blip>
          <a:stretch>
            <a:fillRect/>
          </a:stretch>
        </p:blipFill>
        <p:spPr>
          <a:xfrm>
            <a:off x="5049078" y="154136"/>
            <a:ext cx="6795801" cy="6795801"/>
          </a:xfrm>
          <a:prstGeom prst="rect">
            <a:avLst/>
          </a:prstGeom>
        </p:spPr>
      </p:pic>
      <p:sp>
        <p:nvSpPr>
          <p:cNvPr id="6" name="Text Placeholder 5">
            <a:extLst>
              <a:ext uri="{FF2B5EF4-FFF2-40B4-BE49-F238E27FC236}">
                <a16:creationId xmlns:a16="http://schemas.microsoft.com/office/drawing/2014/main" id="{4C3E759E-82DB-7291-5A62-678C4BFD861D}"/>
              </a:ext>
            </a:extLst>
          </p:cNvPr>
          <p:cNvSpPr>
            <a:spLocks noGrp="1"/>
          </p:cNvSpPr>
          <p:nvPr>
            <p:ph type="body" sz="quarter" idx="10" hasCustomPrompt="1"/>
          </p:nvPr>
        </p:nvSpPr>
        <p:spPr>
          <a:xfrm>
            <a:off x="566738" y="4105274"/>
            <a:ext cx="4482340" cy="834473"/>
          </a:xfrm>
          <a:prstGeom prst="rect">
            <a:avLst/>
          </a:prstGeom>
        </p:spPr>
        <p:txBody>
          <a:bodyPr/>
          <a:lstStyle>
            <a:lvl1pPr>
              <a:buNone/>
              <a:defRPr sz="3600">
                <a:solidFill>
                  <a:schemeClr val="bg1"/>
                </a:solidFill>
                <a:highlight>
                  <a:srgbClr val="000000"/>
                </a:highlight>
              </a:defRPr>
            </a:lvl1pPr>
            <a:lvl2pPr>
              <a:buNone/>
              <a:defRPr>
                <a:solidFill>
                  <a:schemeClr val="bg1"/>
                </a:solidFill>
                <a:highlight>
                  <a:srgbClr val="000000"/>
                </a:highlight>
              </a:defRPr>
            </a:lvl2pPr>
            <a:lvl3pPr>
              <a:buNone/>
              <a:defRPr>
                <a:solidFill>
                  <a:schemeClr val="bg1"/>
                </a:solidFill>
                <a:highlight>
                  <a:srgbClr val="000000"/>
                </a:highlight>
              </a:defRPr>
            </a:lvl3pPr>
            <a:lvl4pPr>
              <a:buNone/>
              <a:defRPr>
                <a:solidFill>
                  <a:schemeClr val="bg1"/>
                </a:solidFill>
                <a:highlight>
                  <a:srgbClr val="000000"/>
                </a:highlight>
              </a:defRPr>
            </a:lvl4pPr>
            <a:lvl5pPr>
              <a:buNone/>
              <a:defRPr>
                <a:solidFill>
                  <a:schemeClr val="bg1"/>
                </a:solidFill>
                <a:highlight>
                  <a:srgbClr val="000000"/>
                </a:highlight>
              </a:defRPr>
            </a:lvl5pPr>
          </a:lstStyle>
          <a:p>
            <a:pPr lvl="0"/>
            <a:r>
              <a:rPr lang="en-US"/>
              <a:t>SECTION TITLE</a:t>
            </a:r>
            <a:endParaRPr lang="en-GB"/>
          </a:p>
        </p:txBody>
      </p:sp>
    </p:spTree>
    <p:extLst>
      <p:ext uri="{BB962C8B-B14F-4D97-AF65-F5344CB8AC3E}">
        <p14:creationId xmlns:p14="http://schemas.microsoft.com/office/powerpoint/2010/main" val="3536242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eakout Section Slide 2">
    <p:spTree>
      <p:nvGrpSpPr>
        <p:cNvPr id="1" name=""/>
        <p:cNvGrpSpPr/>
        <p:nvPr/>
      </p:nvGrpSpPr>
      <p:grpSpPr>
        <a:xfrm>
          <a:off x="0" y="0"/>
          <a:ext cx="0" cy="0"/>
          <a:chOff x="0" y="0"/>
          <a:chExt cx="0" cy="0"/>
        </a:xfrm>
      </p:grpSpPr>
      <p:pic>
        <p:nvPicPr>
          <p:cNvPr id="3" name="Picture 2" descr="A group of women with different colored arrows&#10;&#10;AI-generated content may be incorrect.">
            <a:extLst>
              <a:ext uri="{FF2B5EF4-FFF2-40B4-BE49-F238E27FC236}">
                <a16:creationId xmlns:a16="http://schemas.microsoft.com/office/drawing/2014/main" id="{7632D869-ED9D-C1A2-A5FE-A739343A1ACE}"/>
              </a:ext>
            </a:extLst>
          </p:cNvPr>
          <p:cNvPicPr>
            <a:picLocks noGrp="1" noRot="1" noChangeAspect="1" noMove="1" noResize="1" noEditPoints="1" noAdjustHandles="1" noChangeArrowheads="1" noChangeShapeType="1" noCrop="1"/>
          </p:cNvPicPr>
          <p:nvPr userDrawn="1"/>
        </p:nvPicPr>
        <p:blipFill>
          <a:blip r:embed="rId2"/>
          <a:srcRect l="39946"/>
          <a:stretch>
            <a:fillRect/>
          </a:stretch>
        </p:blipFill>
        <p:spPr>
          <a:xfrm>
            <a:off x="6241774" y="705680"/>
            <a:ext cx="5267739" cy="4934036"/>
          </a:xfrm>
          <a:prstGeom prst="rect">
            <a:avLst/>
          </a:prstGeom>
        </p:spPr>
      </p:pic>
      <p:sp>
        <p:nvSpPr>
          <p:cNvPr id="4" name="Text Placeholder 10">
            <a:extLst>
              <a:ext uri="{FF2B5EF4-FFF2-40B4-BE49-F238E27FC236}">
                <a16:creationId xmlns:a16="http://schemas.microsoft.com/office/drawing/2014/main" id="{159387AE-6213-2D70-97C6-EF9B6A666D3C}"/>
              </a:ext>
            </a:extLst>
          </p:cNvPr>
          <p:cNvSpPr>
            <a:spLocks noGrp="1"/>
          </p:cNvSpPr>
          <p:nvPr>
            <p:ph type="body" sz="quarter" idx="10" hasCustomPrompt="1"/>
          </p:nvPr>
        </p:nvSpPr>
        <p:spPr>
          <a:xfrm>
            <a:off x="682487" y="2260614"/>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SECTION TITLE </a:t>
            </a:r>
            <a:endParaRPr lang="en-US"/>
          </a:p>
        </p:txBody>
      </p:sp>
    </p:spTree>
    <p:extLst>
      <p:ext uri="{BB962C8B-B14F-4D97-AF65-F5344CB8AC3E}">
        <p14:creationId xmlns:p14="http://schemas.microsoft.com/office/powerpoint/2010/main" val="178674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out Section Slide 3">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159387AE-6213-2D70-97C6-EF9B6A666D3C}"/>
              </a:ext>
            </a:extLst>
          </p:cNvPr>
          <p:cNvSpPr>
            <a:spLocks noGrp="1"/>
          </p:cNvSpPr>
          <p:nvPr>
            <p:ph type="body" sz="quarter" idx="10" hasCustomPrompt="1"/>
          </p:nvPr>
        </p:nvSpPr>
        <p:spPr>
          <a:xfrm>
            <a:off x="682487" y="2260614"/>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SECTION TITLE </a:t>
            </a:r>
            <a:endParaRPr lang="en-US"/>
          </a:p>
        </p:txBody>
      </p:sp>
      <p:pic>
        <p:nvPicPr>
          <p:cNvPr id="2" name="Picture 1" descr="A group of people standing at a podium&#10;&#10;AI-generated content may be incorrect.">
            <a:extLst>
              <a:ext uri="{FF2B5EF4-FFF2-40B4-BE49-F238E27FC236}">
                <a16:creationId xmlns:a16="http://schemas.microsoft.com/office/drawing/2014/main" id="{29932029-3719-3FBF-B34E-AF53625C13B8}"/>
              </a:ext>
            </a:extLst>
          </p:cNvPr>
          <p:cNvPicPr>
            <a:picLocks noGrp="1" noRot="1" noChangeAspect="1" noMove="1" noResize="1" noEditPoints="1" noAdjustHandles="1" noChangeArrowheads="1" noChangeShapeType="1" noCrop="1"/>
          </p:cNvPicPr>
          <p:nvPr userDrawn="1"/>
        </p:nvPicPr>
        <p:blipFill>
          <a:blip r:embed="rId2"/>
          <a:srcRect l="39538" t="3189" b="3044"/>
          <a:stretch>
            <a:fillRect/>
          </a:stretch>
        </p:blipFill>
        <p:spPr>
          <a:xfrm>
            <a:off x="5456582" y="750404"/>
            <a:ext cx="6141037" cy="5357192"/>
          </a:xfrm>
          <a:prstGeom prst="rect">
            <a:avLst/>
          </a:prstGeom>
        </p:spPr>
      </p:pic>
    </p:spTree>
    <p:extLst>
      <p:ext uri="{BB962C8B-B14F-4D97-AF65-F5344CB8AC3E}">
        <p14:creationId xmlns:p14="http://schemas.microsoft.com/office/powerpoint/2010/main" val="347942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AF61C4-CFA5-DC66-9EB7-2F88E7A92A5F}"/>
              </a:ext>
            </a:extLst>
          </p:cNvPr>
          <p:cNvPicPr>
            <a:picLocks noChangeAspect="1"/>
          </p:cNvPicPr>
          <p:nvPr userDrawn="1"/>
        </p:nvPicPr>
        <p:blipFill>
          <a:blip r:embed="rId2"/>
          <a:stretch>
            <a:fillRect/>
          </a:stretch>
        </p:blipFill>
        <p:spPr>
          <a:xfrm>
            <a:off x="7224068" y="1042978"/>
            <a:ext cx="4652490" cy="5204973"/>
          </a:xfrm>
          <a:prstGeom prst="rect">
            <a:avLst/>
          </a:prstGeom>
        </p:spPr>
      </p:pic>
      <p:sp>
        <p:nvSpPr>
          <p:cNvPr id="4" name="Text Placeholder 7">
            <a:extLst>
              <a:ext uri="{FF2B5EF4-FFF2-40B4-BE49-F238E27FC236}">
                <a16:creationId xmlns:a16="http://schemas.microsoft.com/office/drawing/2014/main" id="{F910E652-A723-F36C-37A6-7D7754994E36}"/>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5" name="Straight Connector 4">
            <a:extLst>
              <a:ext uri="{FF2B5EF4-FFF2-40B4-BE49-F238E27FC236}">
                <a16:creationId xmlns:a16="http://schemas.microsoft.com/office/drawing/2014/main" id="{08081375-251B-5F36-FFF8-226ABF9838E0}"/>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Text Placeholder 11">
            <a:extLst>
              <a:ext uri="{FF2B5EF4-FFF2-40B4-BE49-F238E27FC236}">
                <a16:creationId xmlns:a16="http://schemas.microsoft.com/office/drawing/2014/main" id="{E8D86F53-37FC-83F6-4122-1032E11F8F68}"/>
              </a:ext>
            </a:extLst>
          </p:cNvPr>
          <p:cNvSpPr>
            <a:spLocks noGrp="1"/>
          </p:cNvSpPr>
          <p:nvPr>
            <p:ph type="body" sz="quarter" idx="11" hasCustomPrompt="1"/>
          </p:nvPr>
        </p:nvSpPr>
        <p:spPr>
          <a:xfrm>
            <a:off x="590551" y="1500189"/>
            <a:ext cx="6633518" cy="4214812"/>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p:txBody>
      </p:sp>
    </p:spTree>
    <p:extLst>
      <p:ext uri="{BB962C8B-B14F-4D97-AF65-F5344CB8AC3E}">
        <p14:creationId xmlns:p14="http://schemas.microsoft.com/office/powerpoint/2010/main" val="2590787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4957108-F7A0-844D-E242-E9BD304B9278}"/>
              </a:ext>
            </a:extLst>
          </p:cNvPr>
          <p:cNvSpPr>
            <a:spLocks noGrp="1"/>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6" name="Straight Connector 5">
            <a:extLst>
              <a:ext uri="{FF2B5EF4-FFF2-40B4-BE49-F238E27FC236}">
                <a16:creationId xmlns:a16="http://schemas.microsoft.com/office/drawing/2014/main" id="{99782895-E1B8-1432-6947-4BE7AC06B0CF}"/>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8" name="Text Placeholder 7">
            <a:extLst>
              <a:ext uri="{FF2B5EF4-FFF2-40B4-BE49-F238E27FC236}">
                <a16:creationId xmlns:a16="http://schemas.microsoft.com/office/drawing/2014/main" id="{303C08A1-D853-8539-C5BE-AC07175335A8}"/>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9" name="Straight Connector 8">
            <a:extLst>
              <a:ext uri="{FF2B5EF4-FFF2-40B4-BE49-F238E27FC236}">
                <a16:creationId xmlns:a16="http://schemas.microsoft.com/office/drawing/2014/main" id="{8CCA456E-9682-2221-60D4-F32C061F6228}"/>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69512109-9E3C-D220-2599-32D317D1AA47}"/>
              </a:ext>
            </a:extLst>
          </p:cNvPr>
          <p:cNvSpPr>
            <a:spLocks noGrp="1"/>
          </p:cNvSpPr>
          <p:nvPr>
            <p:ph type="pic" sz="quarter" idx="12"/>
          </p:nvPr>
        </p:nvSpPr>
        <p:spPr>
          <a:xfrm>
            <a:off x="7993076" y="1500189"/>
            <a:ext cx="2894012" cy="4233863"/>
          </a:xfrm>
          <a:prstGeom prst="rect">
            <a:avLst/>
          </a:prstGeom>
        </p:spPr>
        <p:txBody>
          <a:bodyPr/>
          <a:lstStyle/>
          <a:p>
            <a:endParaRPr lang="en-GB"/>
          </a:p>
        </p:txBody>
      </p:sp>
      <p:sp>
        <p:nvSpPr>
          <p:cNvPr id="2" name="Text Placeholder 11">
            <a:extLst>
              <a:ext uri="{FF2B5EF4-FFF2-40B4-BE49-F238E27FC236}">
                <a16:creationId xmlns:a16="http://schemas.microsoft.com/office/drawing/2014/main" id="{07682D70-8CBA-9717-CEDD-420284306784}"/>
              </a:ext>
            </a:extLst>
          </p:cNvPr>
          <p:cNvSpPr>
            <a:spLocks noGrp="1"/>
          </p:cNvSpPr>
          <p:nvPr>
            <p:ph type="body" sz="quarter" idx="11" hasCustomPrompt="1"/>
          </p:nvPr>
        </p:nvSpPr>
        <p:spPr>
          <a:xfrm>
            <a:off x="590551" y="1500189"/>
            <a:ext cx="6633518" cy="4214812"/>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p:txBody>
      </p:sp>
    </p:spTree>
    <p:extLst>
      <p:ext uri="{BB962C8B-B14F-4D97-AF65-F5344CB8AC3E}">
        <p14:creationId xmlns:p14="http://schemas.microsoft.com/office/powerpoint/2010/main" val="314638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s">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787B4AC9-A67C-F395-ABF5-5CD1224D05F4}"/>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2BF2E8DD-B81E-AF67-9789-999706D474E3}"/>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096B4D20-6CF5-4DEF-6A5A-F6B62C20E6BE}"/>
              </a:ext>
            </a:extLst>
          </p:cNvPr>
          <p:cNvSpPr>
            <a:spLocks noGrp="1"/>
          </p:cNvSpPr>
          <p:nvPr>
            <p:ph type="pic" sz="quarter" idx="11"/>
          </p:nvPr>
        </p:nvSpPr>
        <p:spPr>
          <a:xfrm>
            <a:off x="2195995" y="1491146"/>
            <a:ext cx="3419337" cy="2096881"/>
          </a:xfrm>
          <a:prstGeom prst="rect">
            <a:avLst/>
          </a:prstGeom>
        </p:spPr>
        <p:txBody>
          <a:bodyPr/>
          <a:lstStyle/>
          <a:p>
            <a:endParaRPr lang="en-GB"/>
          </a:p>
        </p:txBody>
      </p:sp>
      <p:sp>
        <p:nvSpPr>
          <p:cNvPr id="8" name="Picture Placeholder 7">
            <a:extLst>
              <a:ext uri="{FF2B5EF4-FFF2-40B4-BE49-F238E27FC236}">
                <a16:creationId xmlns:a16="http://schemas.microsoft.com/office/drawing/2014/main" id="{F4640A93-FB9B-C361-667D-61727415260D}"/>
              </a:ext>
            </a:extLst>
          </p:cNvPr>
          <p:cNvSpPr>
            <a:spLocks noGrp="1"/>
          </p:cNvSpPr>
          <p:nvPr>
            <p:ph type="pic" sz="quarter" idx="12"/>
          </p:nvPr>
        </p:nvSpPr>
        <p:spPr>
          <a:xfrm>
            <a:off x="6022836" y="1491146"/>
            <a:ext cx="3419337" cy="2096880"/>
          </a:xfrm>
          <a:prstGeom prst="rect">
            <a:avLst/>
          </a:prstGeom>
        </p:spPr>
        <p:txBody>
          <a:bodyPr/>
          <a:lstStyle/>
          <a:p>
            <a:endParaRPr lang="en-GB"/>
          </a:p>
        </p:txBody>
      </p:sp>
      <p:sp>
        <p:nvSpPr>
          <p:cNvPr id="10" name="Picture Placeholder 9">
            <a:extLst>
              <a:ext uri="{FF2B5EF4-FFF2-40B4-BE49-F238E27FC236}">
                <a16:creationId xmlns:a16="http://schemas.microsoft.com/office/drawing/2014/main" id="{DED464D2-6890-AF32-A993-110D93C82726}"/>
              </a:ext>
            </a:extLst>
          </p:cNvPr>
          <p:cNvSpPr>
            <a:spLocks noGrp="1"/>
          </p:cNvSpPr>
          <p:nvPr>
            <p:ph type="pic" sz="quarter" idx="13"/>
          </p:nvPr>
        </p:nvSpPr>
        <p:spPr>
          <a:xfrm>
            <a:off x="2195995" y="3726429"/>
            <a:ext cx="3419337" cy="1968693"/>
          </a:xfrm>
          <a:prstGeom prst="rect">
            <a:avLst/>
          </a:prstGeom>
        </p:spPr>
        <p:txBody>
          <a:bodyPr/>
          <a:lstStyle/>
          <a:p>
            <a:endParaRPr lang="en-GB"/>
          </a:p>
        </p:txBody>
      </p:sp>
      <p:sp>
        <p:nvSpPr>
          <p:cNvPr id="12" name="Picture Placeholder 11">
            <a:extLst>
              <a:ext uri="{FF2B5EF4-FFF2-40B4-BE49-F238E27FC236}">
                <a16:creationId xmlns:a16="http://schemas.microsoft.com/office/drawing/2014/main" id="{CAB80846-CC55-EE69-2A54-E88917508CCD}"/>
              </a:ext>
            </a:extLst>
          </p:cNvPr>
          <p:cNvSpPr>
            <a:spLocks noGrp="1"/>
          </p:cNvSpPr>
          <p:nvPr>
            <p:ph type="pic" sz="quarter" idx="14"/>
          </p:nvPr>
        </p:nvSpPr>
        <p:spPr>
          <a:xfrm>
            <a:off x="6022836" y="3726622"/>
            <a:ext cx="3419475" cy="1968500"/>
          </a:xfrm>
          <a:prstGeom prst="rect">
            <a:avLst/>
          </a:prstGeom>
        </p:spPr>
        <p:txBody>
          <a:bodyPr/>
          <a:lstStyle/>
          <a:p>
            <a:endParaRPr lang="en-GB"/>
          </a:p>
        </p:txBody>
      </p:sp>
      <p:sp>
        <p:nvSpPr>
          <p:cNvPr id="14" name="Picture Placeholder 13">
            <a:extLst>
              <a:ext uri="{FF2B5EF4-FFF2-40B4-BE49-F238E27FC236}">
                <a16:creationId xmlns:a16="http://schemas.microsoft.com/office/drawing/2014/main" id="{45B2B763-7D59-5F98-A41A-C3BEDC3C06C1}"/>
              </a:ext>
            </a:extLst>
          </p:cNvPr>
          <p:cNvSpPr>
            <a:spLocks noGrp="1"/>
          </p:cNvSpPr>
          <p:nvPr>
            <p:ph type="pic" sz="quarter" idx="15"/>
          </p:nvPr>
        </p:nvSpPr>
        <p:spPr>
          <a:xfrm>
            <a:off x="4104825" y="2603776"/>
            <a:ext cx="3021013" cy="1968500"/>
          </a:xfrm>
          <a:prstGeom prst="rect">
            <a:avLst/>
          </a:prstGeom>
        </p:spPr>
        <p:txBody>
          <a:bodyPr/>
          <a:lstStyle/>
          <a:p>
            <a:endParaRPr lang="en-GB"/>
          </a:p>
        </p:txBody>
      </p:sp>
    </p:spTree>
    <p:extLst>
      <p:ext uri="{BB962C8B-B14F-4D97-AF65-F5344CB8AC3E}">
        <p14:creationId xmlns:p14="http://schemas.microsoft.com/office/powerpoint/2010/main" val="346207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s and Descriptions">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802BA84-9D3E-0E50-DB2D-C4F7AAE1C49D}"/>
              </a:ext>
            </a:extLst>
          </p:cNvPr>
          <p:cNvCxnSpPr>
            <a:cxnSpLocks/>
          </p:cNvCxnSpPr>
          <p:nvPr userDrawn="1"/>
        </p:nvCxnSpPr>
        <p:spPr>
          <a:xfrm>
            <a:off x="352021" y="3429000"/>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4" name="Text Placeholder 7">
            <a:extLst>
              <a:ext uri="{FF2B5EF4-FFF2-40B4-BE49-F238E27FC236}">
                <a16:creationId xmlns:a16="http://schemas.microsoft.com/office/drawing/2014/main" id="{E45C139B-361E-FC71-9C69-928823334EAB}"/>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5" name="Straight Connector 4">
            <a:extLst>
              <a:ext uri="{FF2B5EF4-FFF2-40B4-BE49-F238E27FC236}">
                <a16:creationId xmlns:a16="http://schemas.microsoft.com/office/drawing/2014/main" id="{8DD9D467-CE2E-C9E4-74A9-B97A528AD62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7" name="Text Placeholder 6">
            <a:extLst>
              <a:ext uri="{FF2B5EF4-FFF2-40B4-BE49-F238E27FC236}">
                <a16:creationId xmlns:a16="http://schemas.microsoft.com/office/drawing/2014/main" id="{2C30E193-AF08-D635-99B9-B7544559964F}"/>
              </a:ext>
            </a:extLst>
          </p:cNvPr>
          <p:cNvSpPr>
            <a:spLocks noGrp="1"/>
          </p:cNvSpPr>
          <p:nvPr>
            <p:ph type="body" sz="quarter" idx="11" hasCustomPrompt="1"/>
          </p:nvPr>
        </p:nvSpPr>
        <p:spPr>
          <a:xfrm>
            <a:off x="745708" y="3448581"/>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0" name="Straight Connector 9">
            <a:extLst>
              <a:ext uri="{FF2B5EF4-FFF2-40B4-BE49-F238E27FC236}">
                <a16:creationId xmlns:a16="http://schemas.microsoft.com/office/drawing/2014/main" id="{9E35D4E4-275D-C02C-7DAB-35F6FA580CAB}"/>
              </a:ext>
            </a:extLst>
          </p:cNvPr>
          <p:cNvCxnSpPr>
            <a:cxnSpLocks/>
          </p:cNvCxnSpPr>
          <p:nvPr userDrawn="1"/>
        </p:nvCxnSpPr>
        <p:spPr>
          <a:xfrm>
            <a:off x="3317196" y="3429000"/>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1" name="Text Placeholder 6">
            <a:extLst>
              <a:ext uri="{FF2B5EF4-FFF2-40B4-BE49-F238E27FC236}">
                <a16:creationId xmlns:a16="http://schemas.microsoft.com/office/drawing/2014/main" id="{5FBBF9E3-7D4D-8229-44C2-0677531175B2}"/>
              </a:ext>
            </a:extLst>
          </p:cNvPr>
          <p:cNvSpPr>
            <a:spLocks noGrp="1"/>
          </p:cNvSpPr>
          <p:nvPr>
            <p:ph type="body" sz="quarter" idx="12" hasCustomPrompt="1"/>
          </p:nvPr>
        </p:nvSpPr>
        <p:spPr>
          <a:xfrm>
            <a:off x="3710883" y="3448581"/>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2" name="Straight Connector 11">
            <a:extLst>
              <a:ext uri="{FF2B5EF4-FFF2-40B4-BE49-F238E27FC236}">
                <a16:creationId xmlns:a16="http://schemas.microsoft.com/office/drawing/2014/main" id="{24578F5E-2CED-C61E-8AEB-DA6510EF29BB}"/>
              </a:ext>
            </a:extLst>
          </p:cNvPr>
          <p:cNvCxnSpPr>
            <a:cxnSpLocks/>
          </p:cNvCxnSpPr>
          <p:nvPr userDrawn="1"/>
        </p:nvCxnSpPr>
        <p:spPr>
          <a:xfrm>
            <a:off x="6269118" y="3409419"/>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3" name="Text Placeholder 6">
            <a:extLst>
              <a:ext uri="{FF2B5EF4-FFF2-40B4-BE49-F238E27FC236}">
                <a16:creationId xmlns:a16="http://schemas.microsoft.com/office/drawing/2014/main" id="{3879AE0E-E247-0DD9-C741-B5DCE8C278E1}"/>
              </a:ext>
            </a:extLst>
          </p:cNvPr>
          <p:cNvSpPr>
            <a:spLocks noGrp="1"/>
          </p:cNvSpPr>
          <p:nvPr>
            <p:ph type="body" sz="quarter" idx="13" hasCustomPrompt="1"/>
          </p:nvPr>
        </p:nvSpPr>
        <p:spPr>
          <a:xfrm>
            <a:off x="6662805" y="3429000"/>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4" name="Straight Connector 13">
            <a:extLst>
              <a:ext uri="{FF2B5EF4-FFF2-40B4-BE49-F238E27FC236}">
                <a16:creationId xmlns:a16="http://schemas.microsoft.com/office/drawing/2014/main" id="{BBC621B7-AE6F-135A-67AC-9D4E0A334E17}"/>
              </a:ext>
            </a:extLst>
          </p:cNvPr>
          <p:cNvCxnSpPr>
            <a:cxnSpLocks/>
          </p:cNvCxnSpPr>
          <p:nvPr userDrawn="1"/>
        </p:nvCxnSpPr>
        <p:spPr>
          <a:xfrm>
            <a:off x="9263695" y="3389838"/>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5" name="Text Placeholder 6">
            <a:extLst>
              <a:ext uri="{FF2B5EF4-FFF2-40B4-BE49-F238E27FC236}">
                <a16:creationId xmlns:a16="http://schemas.microsoft.com/office/drawing/2014/main" id="{6B427D9F-59DC-2EE1-97B4-F5CE2FE78A1D}"/>
              </a:ext>
            </a:extLst>
          </p:cNvPr>
          <p:cNvSpPr>
            <a:spLocks noGrp="1"/>
          </p:cNvSpPr>
          <p:nvPr>
            <p:ph type="body" sz="quarter" idx="14" hasCustomPrompt="1"/>
          </p:nvPr>
        </p:nvSpPr>
        <p:spPr>
          <a:xfrm>
            <a:off x="9657382" y="3409419"/>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sp>
        <p:nvSpPr>
          <p:cNvPr id="17" name="Picture Placeholder 16">
            <a:extLst>
              <a:ext uri="{FF2B5EF4-FFF2-40B4-BE49-F238E27FC236}">
                <a16:creationId xmlns:a16="http://schemas.microsoft.com/office/drawing/2014/main" id="{502A7A80-8CA7-CD0C-A06C-EAF5FD830429}"/>
              </a:ext>
            </a:extLst>
          </p:cNvPr>
          <p:cNvSpPr>
            <a:spLocks noGrp="1"/>
          </p:cNvSpPr>
          <p:nvPr>
            <p:ph type="pic" sz="quarter" idx="15"/>
          </p:nvPr>
        </p:nvSpPr>
        <p:spPr>
          <a:xfrm>
            <a:off x="746125" y="1570038"/>
            <a:ext cx="2206625" cy="1501775"/>
          </a:xfrm>
          <a:prstGeom prst="rect">
            <a:avLst/>
          </a:prstGeom>
        </p:spPr>
        <p:txBody>
          <a:bodyPr/>
          <a:lstStyle/>
          <a:p>
            <a:endParaRPr lang="en-GB"/>
          </a:p>
        </p:txBody>
      </p:sp>
      <p:sp>
        <p:nvSpPr>
          <p:cNvPr id="18" name="Picture Placeholder 16">
            <a:extLst>
              <a:ext uri="{FF2B5EF4-FFF2-40B4-BE49-F238E27FC236}">
                <a16:creationId xmlns:a16="http://schemas.microsoft.com/office/drawing/2014/main" id="{F191ED4F-3144-45CB-00EC-45C37B044F37}"/>
              </a:ext>
            </a:extLst>
          </p:cNvPr>
          <p:cNvSpPr>
            <a:spLocks noGrp="1"/>
          </p:cNvSpPr>
          <p:nvPr>
            <p:ph type="pic" sz="quarter" idx="16"/>
          </p:nvPr>
        </p:nvSpPr>
        <p:spPr>
          <a:xfrm>
            <a:off x="3710882" y="1570037"/>
            <a:ext cx="2206625" cy="1501775"/>
          </a:xfrm>
          <a:prstGeom prst="rect">
            <a:avLst/>
          </a:prstGeom>
        </p:spPr>
        <p:txBody>
          <a:bodyPr/>
          <a:lstStyle/>
          <a:p>
            <a:endParaRPr lang="en-GB"/>
          </a:p>
        </p:txBody>
      </p:sp>
      <p:sp>
        <p:nvSpPr>
          <p:cNvPr id="19" name="Picture Placeholder 16">
            <a:extLst>
              <a:ext uri="{FF2B5EF4-FFF2-40B4-BE49-F238E27FC236}">
                <a16:creationId xmlns:a16="http://schemas.microsoft.com/office/drawing/2014/main" id="{B9EE72D1-810E-ADB3-7640-3FFE827E7A03}"/>
              </a:ext>
            </a:extLst>
          </p:cNvPr>
          <p:cNvSpPr>
            <a:spLocks noGrp="1"/>
          </p:cNvSpPr>
          <p:nvPr>
            <p:ph type="pic" sz="quarter" idx="17"/>
          </p:nvPr>
        </p:nvSpPr>
        <p:spPr>
          <a:xfrm>
            <a:off x="6662805" y="1570037"/>
            <a:ext cx="2206625" cy="1501775"/>
          </a:xfrm>
          <a:prstGeom prst="rect">
            <a:avLst/>
          </a:prstGeom>
        </p:spPr>
        <p:txBody>
          <a:bodyPr/>
          <a:lstStyle/>
          <a:p>
            <a:endParaRPr lang="en-GB"/>
          </a:p>
        </p:txBody>
      </p:sp>
      <p:sp>
        <p:nvSpPr>
          <p:cNvPr id="20" name="Picture Placeholder 16">
            <a:extLst>
              <a:ext uri="{FF2B5EF4-FFF2-40B4-BE49-F238E27FC236}">
                <a16:creationId xmlns:a16="http://schemas.microsoft.com/office/drawing/2014/main" id="{59A28186-F9AB-D4BB-C589-350BAD7824A6}"/>
              </a:ext>
            </a:extLst>
          </p:cNvPr>
          <p:cNvSpPr>
            <a:spLocks noGrp="1"/>
          </p:cNvSpPr>
          <p:nvPr>
            <p:ph type="pic" sz="quarter" idx="18"/>
          </p:nvPr>
        </p:nvSpPr>
        <p:spPr>
          <a:xfrm>
            <a:off x="9657381" y="1570037"/>
            <a:ext cx="2206625" cy="1501775"/>
          </a:xfrm>
          <a:prstGeom prst="rect">
            <a:avLst/>
          </a:prstGeom>
        </p:spPr>
        <p:txBody>
          <a:bodyPr/>
          <a:lstStyle/>
          <a:p>
            <a:endParaRPr lang="en-GB"/>
          </a:p>
        </p:txBody>
      </p:sp>
    </p:spTree>
    <p:extLst>
      <p:ext uri="{BB962C8B-B14F-4D97-AF65-F5344CB8AC3E}">
        <p14:creationId xmlns:p14="http://schemas.microsoft.com/office/powerpoint/2010/main" val="247196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7C72B89-5733-0878-E45B-9C5185CEBAF2}"/>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B88F05E6-EDD9-9277-E292-1BD7C5EA57A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5" name="Text Placeholder 11">
            <a:extLst>
              <a:ext uri="{FF2B5EF4-FFF2-40B4-BE49-F238E27FC236}">
                <a16:creationId xmlns:a16="http://schemas.microsoft.com/office/drawing/2014/main" id="{9E42C554-3BC0-F260-B80C-DA6E2E01A75B}"/>
              </a:ext>
            </a:extLst>
          </p:cNvPr>
          <p:cNvSpPr>
            <a:spLocks noGrp="1"/>
          </p:cNvSpPr>
          <p:nvPr>
            <p:ph type="body" sz="quarter" idx="11" hasCustomPrompt="1"/>
          </p:nvPr>
        </p:nvSpPr>
        <p:spPr>
          <a:xfrm>
            <a:off x="590550" y="1500188"/>
            <a:ext cx="10296525" cy="4244975"/>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a:p>
            <a:pPr lvl="2">
              <a:lnSpc>
                <a:spcPts val="2000"/>
              </a:lnSpc>
              <a:spcAft>
                <a:spcPts val="1800"/>
              </a:spcAft>
            </a:pPr>
            <a:endParaRPr lang="en-GB">
              <a:latin typeface="Aptos Display"/>
            </a:endParaRPr>
          </a:p>
        </p:txBody>
      </p:sp>
    </p:spTree>
    <p:extLst>
      <p:ext uri="{BB962C8B-B14F-4D97-AF65-F5344CB8AC3E}">
        <p14:creationId xmlns:p14="http://schemas.microsoft.com/office/powerpoint/2010/main" val="2978789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92E55D-2EFA-6C2E-EB98-E7E20511888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80646" y="5951019"/>
            <a:ext cx="2906003" cy="528632"/>
          </a:xfrm>
          <a:prstGeom prst="rect">
            <a:avLst/>
          </a:prstGeom>
        </p:spPr>
      </p:pic>
      <p:sp>
        <p:nvSpPr>
          <p:cNvPr id="9" name="Title 1">
            <a:extLst>
              <a:ext uri="{FF2B5EF4-FFF2-40B4-BE49-F238E27FC236}">
                <a16:creationId xmlns:a16="http://schemas.microsoft.com/office/drawing/2014/main" id="{F7B9277B-D25E-C58C-3D2A-60A08B8BA632}"/>
              </a:ext>
            </a:extLst>
          </p:cNvPr>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10" name="Straight Connector 9">
            <a:extLst>
              <a:ext uri="{FF2B5EF4-FFF2-40B4-BE49-F238E27FC236}">
                <a16:creationId xmlns:a16="http://schemas.microsoft.com/office/drawing/2014/main" id="{9087626B-E17E-D273-D7B3-53F6BAEFED65}"/>
              </a:ext>
            </a:extLst>
          </p:cNvPr>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35383B0-EB88-6FDE-B9DD-7BD846790FF7}"/>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pic>
        <p:nvPicPr>
          <p:cNvPr id="12" name="Picture 11" descr="A red and black square&#10;&#10;AI-generated content may be incorrect.">
            <a:extLst>
              <a:ext uri="{FF2B5EF4-FFF2-40B4-BE49-F238E27FC236}">
                <a16:creationId xmlns:a16="http://schemas.microsoft.com/office/drawing/2014/main" id="{5FAE983E-C24A-12F0-2372-684C726DC056}"/>
              </a:ext>
            </a:extLst>
          </p:cNvPr>
          <p:cNvPicPr>
            <a:picLocks noChangeAspect="1"/>
          </p:cNvPicPr>
          <p:nvPr userDrawn="1"/>
        </p:nvPicPr>
        <p:blipFill>
          <a:blip r:embed="rId15"/>
          <a:stretch>
            <a:fillRect/>
          </a:stretch>
        </p:blipFill>
        <p:spPr>
          <a:xfrm>
            <a:off x="11306060" y="413132"/>
            <a:ext cx="532482" cy="541933"/>
          </a:xfrm>
          <a:prstGeom prst="rect">
            <a:avLst/>
          </a:prstGeom>
        </p:spPr>
      </p:pic>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76" r:id="rId3"/>
    <p:sldLayoutId id="2147483677" r:id="rId4"/>
    <p:sldLayoutId id="2147483674" r:id="rId5"/>
    <p:sldLayoutId id="2147483667" r:id="rId6"/>
    <p:sldLayoutId id="2147483668" r:id="rId7"/>
    <p:sldLayoutId id="2147483671" r:id="rId8"/>
    <p:sldLayoutId id="2147483672" r:id="rId9"/>
    <p:sldLayoutId id="2147483675" r:id="rId10"/>
    <p:sldLayoutId id="2147483673" r:id="rId11"/>
    <p:sldLayoutId id="214748366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digital.ucas.com/coursedisplay/results/courses?studyYear=2025&amp;destination=Undergraduate&amp;qualifications=Higher%20Technical%20Qualifications&amp;regions=North%20East%20England&amp;postcodeDistanceSystem=imperial&amp;pageNumber=1&amp;sort=MostRelevant&amp;clearingPreference=None"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hyperlink" Target="http://www.gov.uk/government/publications/list-of-higher-technical-qualifications"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hyperlink" Target="http://www.gov.uk/student-finance"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video" Target="https://www.youtube.com/embed/K1WqdD5ufuk?feature=oembe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7.xml"/><Relationship Id="rId1" Type="http://schemas.openxmlformats.org/officeDocument/2006/relationships/video" Target="https://www.youtube.com/embed/9gD1IiK75uk?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7.xml"/><Relationship Id="rId1" Type="http://schemas.openxmlformats.org/officeDocument/2006/relationships/video" Target="https://www.youtube.com/embed/RiBs9KZ_84g?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hyperlink" Target="http://www.youtube.com/watch?v=ku61X3RLrwI" TargetMode="External"/><Relationship Id="rId3" Type="http://schemas.openxmlformats.org/officeDocument/2006/relationships/hyperlink" Target="http://www.amazingapprenticeships.com/higher-technical-qualifications-htqs/" TargetMode="External"/><Relationship Id="rId7" Type="http://schemas.openxmlformats.org/officeDocument/2006/relationships/hyperlink" Target="http://www.youtube.com/watch?v=OyuBlv-FAgM&amp;t=55s"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hyperlink" Target="http://www.youtube.com/watch?v=sePiTIOFz3w&amp;list=PLJmvdK6moMhJ5K_qtLCxmx5QWzW0Lgsw3&amp;index=4" TargetMode="External"/><Relationship Id="rId11" Type="http://schemas.openxmlformats.org/officeDocument/2006/relationships/image" Target="../media/image29.png"/><Relationship Id="rId5" Type="http://schemas.openxmlformats.org/officeDocument/2006/relationships/hyperlink" Target="https://neiot.ac.uk/higher-technical-qualifications" TargetMode="External"/><Relationship Id="rId10" Type="http://schemas.openxmlformats.org/officeDocument/2006/relationships/hyperlink" Target="https://www.htqtoolkit.co.uk/" TargetMode="External"/><Relationship Id="rId4" Type="http://schemas.openxmlformats.org/officeDocument/2006/relationships/hyperlink" Target="https://www.ucas.com/applying/you-apply/what-and-where-study/choosing-course/higher-technical-qualifications" TargetMode="External"/><Relationship Id="rId9" Type="http://schemas.openxmlformats.org/officeDocument/2006/relationships/hyperlink" Target="https://qualifications.pearson.com/en/qualifications/btec-higher-nationals/higher-nationals/higher-technical-qualifications.htm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s://www.youtube.com/watch?v=QkDnPvQAjs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0839FC-B7A4-BFBD-FF61-0F22A1CE75E3}"/>
              </a:ext>
            </a:extLst>
          </p:cNvPr>
          <p:cNvSpPr>
            <a:spLocks noGrp="1"/>
          </p:cNvSpPr>
          <p:nvPr>
            <p:ph type="body" sz="quarter" idx="10"/>
          </p:nvPr>
        </p:nvSpPr>
        <p:spPr>
          <a:xfrm>
            <a:off x="2492196" y="758085"/>
            <a:ext cx="4082776" cy="2453200"/>
          </a:xfrm>
        </p:spPr>
        <p:txBody>
          <a:bodyPr/>
          <a:lstStyle/>
          <a:p>
            <a:r>
              <a:rPr lang="en-GB" sz="4400" dirty="0"/>
              <a:t>Higher Technical Qualifications (HTQs)</a:t>
            </a:r>
          </a:p>
        </p:txBody>
      </p:sp>
      <p:sp>
        <p:nvSpPr>
          <p:cNvPr id="4" name="Text Placeholder 3">
            <a:extLst>
              <a:ext uri="{FF2B5EF4-FFF2-40B4-BE49-F238E27FC236}">
                <a16:creationId xmlns:a16="http://schemas.microsoft.com/office/drawing/2014/main" id="{A355F4B8-93F7-581A-BE92-18C3510842BA}"/>
              </a:ext>
            </a:extLst>
          </p:cNvPr>
          <p:cNvSpPr>
            <a:spLocks noGrp="1"/>
          </p:cNvSpPr>
          <p:nvPr>
            <p:ph type="body" sz="quarter" idx="12"/>
          </p:nvPr>
        </p:nvSpPr>
        <p:spPr>
          <a:xfrm>
            <a:off x="510996" y="3849962"/>
            <a:ext cx="5585004" cy="1564648"/>
          </a:xfrm>
        </p:spPr>
        <p:txBody>
          <a:bodyPr/>
          <a:lstStyle/>
          <a:p>
            <a:pPr>
              <a:lnSpc>
                <a:spcPct val="100000"/>
              </a:lnSpc>
              <a:spcBef>
                <a:spcPts val="0"/>
              </a:spcBef>
            </a:pPr>
            <a:r>
              <a:rPr lang="en-GB" kern="100" dirty="0"/>
              <a:t>Find out more about these exciting </a:t>
            </a:r>
          </a:p>
          <a:p>
            <a:pPr>
              <a:lnSpc>
                <a:spcPct val="100000"/>
              </a:lnSpc>
              <a:spcBef>
                <a:spcPts val="0"/>
              </a:spcBef>
            </a:pPr>
            <a:r>
              <a:rPr lang="en-GB" kern="100" dirty="0"/>
              <a:t>qualifications and where they can take </a:t>
            </a:r>
          </a:p>
          <a:p>
            <a:pPr>
              <a:lnSpc>
                <a:spcPct val="100000"/>
              </a:lnSpc>
              <a:spcBef>
                <a:spcPts val="0"/>
              </a:spcBef>
            </a:pPr>
            <a:r>
              <a:rPr lang="en-GB" kern="100" dirty="0"/>
              <a:t>you.</a:t>
            </a:r>
          </a:p>
        </p:txBody>
      </p:sp>
      <p:pic>
        <p:nvPicPr>
          <p:cNvPr id="7" name="Picture 6">
            <a:extLst>
              <a:ext uri="{FF2B5EF4-FFF2-40B4-BE49-F238E27FC236}">
                <a16:creationId xmlns:a16="http://schemas.microsoft.com/office/drawing/2014/main" id="{AF87C242-3BD6-05EB-B0A3-9031A581EAC3}"/>
              </a:ext>
            </a:extLst>
          </p:cNvPr>
          <p:cNvPicPr>
            <a:picLocks noChangeAspect="1"/>
          </p:cNvPicPr>
          <p:nvPr/>
        </p:nvPicPr>
        <p:blipFill>
          <a:blip r:embed="rId2"/>
          <a:stretch>
            <a:fillRect/>
          </a:stretch>
        </p:blipFill>
        <p:spPr>
          <a:xfrm>
            <a:off x="510996" y="960364"/>
            <a:ext cx="1829433" cy="2054980"/>
          </a:xfrm>
          <a:prstGeom prst="rect">
            <a:avLst/>
          </a:prstGeom>
        </p:spPr>
      </p:pic>
    </p:spTree>
    <p:extLst>
      <p:ext uri="{BB962C8B-B14F-4D97-AF65-F5344CB8AC3E}">
        <p14:creationId xmlns:p14="http://schemas.microsoft.com/office/powerpoint/2010/main" val="4188552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23066-23F1-B99D-F8B5-91D237E67DE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F6B1BA-1B3F-BD3C-87FE-3C439AF16EF1}"/>
              </a:ext>
            </a:extLst>
          </p:cNvPr>
          <p:cNvSpPr>
            <a:spLocks noGrp="1"/>
          </p:cNvSpPr>
          <p:nvPr>
            <p:ph type="body" sz="quarter" idx="10"/>
          </p:nvPr>
        </p:nvSpPr>
        <p:spPr/>
        <p:txBody>
          <a:bodyPr/>
          <a:lstStyle/>
          <a:p>
            <a:r>
              <a:rPr lang="en-GB" dirty="0"/>
              <a:t>How to search &amp; apply</a:t>
            </a:r>
          </a:p>
        </p:txBody>
      </p:sp>
      <p:pic>
        <p:nvPicPr>
          <p:cNvPr id="7" name="Picture 6">
            <a:extLst>
              <a:ext uri="{FF2B5EF4-FFF2-40B4-BE49-F238E27FC236}">
                <a16:creationId xmlns:a16="http://schemas.microsoft.com/office/drawing/2014/main" id="{5FC28B5B-B041-A023-2359-716E5FAF5C9D}"/>
              </a:ext>
            </a:extLst>
          </p:cNvPr>
          <p:cNvPicPr>
            <a:picLocks noChangeAspect="1"/>
          </p:cNvPicPr>
          <p:nvPr/>
        </p:nvPicPr>
        <p:blipFill>
          <a:blip r:embed="rId3"/>
          <a:stretch>
            <a:fillRect/>
          </a:stretch>
        </p:blipFill>
        <p:spPr>
          <a:xfrm>
            <a:off x="590563" y="1393404"/>
            <a:ext cx="1254794" cy="1254794"/>
          </a:xfrm>
          <a:prstGeom prst="rect">
            <a:avLst/>
          </a:prstGeom>
        </p:spPr>
      </p:pic>
      <p:pic>
        <p:nvPicPr>
          <p:cNvPr id="9" name="Picture 8">
            <a:extLst>
              <a:ext uri="{FF2B5EF4-FFF2-40B4-BE49-F238E27FC236}">
                <a16:creationId xmlns:a16="http://schemas.microsoft.com/office/drawing/2014/main" id="{BBD5CC52-4BF7-89EB-F6A4-19195ABFBCE1}"/>
              </a:ext>
            </a:extLst>
          </p:cNvPr>
          <p:cNvPicPr>
            <a:picLocks noChangeAspect="1"/>
          </p:cNvPicPr>
          <p:nvPr/>
        </p:nvPicPr>
        <p:blipFill>
          <a:blip r:embed="rId4"/>
          <a:stretch>
            <a:fillRect/>
          </a:stretch>
        </p:blipFill>
        <p:spPr>
          <a:xfrm>
            <a:off x="590563" y="2939322"/>
            <a:ext cx="1393829" cy="1117076"/>
          </a:xfrm>
          <a:prstGeom prst="rect">
            <a:avLst/>
          </a:prstGeom>
        </p:spPr>
      </p:pic>
      <p:pic>
        <p:nvPicPr>
          <p:cNvPr id="11" name="Picture 10">
            <a:extLst>
              <a:ext uri="{FF2B5EF4-FFF2-40B4-BE49-F238E27FC236}">
                <a16:creationId xmlns:a16="http://schemas.microsoft.com/office/drawing/2014/main" id="{6A8266BB-026D-CF2F-9153-218D325DF2E5}"/>
              </a:ext>
            </a:extLst>
          </p:cNvPr>
          <p:cNvPicPr>
            <a:picLocks noChangeAspect="1"/>
          </p:cNvPicPr>
          <p:nvPr/>
        </p:nvPicPr>
        <p:blipFill>
          <a:blip r:embed="rId5"/>
          <a:srcRect t="20549" b="22099"/>
          <a:stretch>
            <a:fillRect/>
          </a:stretch>
        </p:blipFill>
        <p:spPr>
          <a:xfrm>
            <a:off x="590563" y="4626758"/>
            <a:ext cx="1489985" cy="640116"/>
          </a:xfrm>
          <a:prstGeom prst="rect">
            <a:avLst/>
          </a:prstGeom>
        </p:spPr>
      </p:pic>
      <p:sp>
        <p:nvSpPr>
          <p:cNvPr id="14" name="Content Placeholder 2">
            <a:extLst>
              <a:ext uri="{FF2B5EF4-FFF2-40B4-BE49-F238E27FC236}">
                <a16:creationId xmlns:a16="http://schemas.microsoft.com/office/drawing/2014/main" id="{1CF5EF27-C194-B433-F767-0A3123DC5E40}"/>
              </a:ext>
            </a:extLst>
          </p:cNvPr>
          <p:cNvSpPr txBox="1">
            <a:spLocks/>
          </p:cNvSpPr>
          <p:nvPr/>
        </p:nvSpPr>
        <p:spPr>
          <a:xfrm>
            <a:off x="2080548" y="1789064"/>
            <a:ext cx="2629060" cy="463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t>Find Providers</a:t>
            </a:r>
          </a:p>
        </p:txBody>
      </p:sp>
      <p:sp>
        <p:nvSpPr>
          <p:cNvPr id="16" name="Content Placeholder 2">
            <a:extLst>
              <a:ext uri="{FF2B5EF4-FFF2-40B4-BE49-F238E27FC236}">
                <a16:creationId xmlns:a16="http://schemas.microsoft.com/office/drawing/2014/main" id="{0029095A-527F-B762-E138-ECF54454CED5}"/>
              </a:ext>
            </a:extLst>
          </p:cNvPr>
          <p:cNvSpPr txBox="1">
            <a:spLocks/>
          </p:cNvSpPr>
          <p:nvPr/>
        </p:nvSpPr>
        <p:spPr>
          <a:xfrm>
            <a:off x="2080548" y="3268270"/>
            <a:ext cx="3251360" cy="463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t>Contact Providers</a:t>
            </a:r>
          </a:p>
        </p:txBody>
      </p:sp>
      <p:sp>
        <p:nvSpPr>
          <p:cNvPr id="18" name="Content Placeholder 2">
            <a:extLst>
              <a:ext uri="{FF2B5EF4-FFF2-40B4-BE49-F238E27FC236}">
                <a16:creationId xmlns:a16="http://schemas.microsoft.com/office/drawing/2014/main" id="{79A314A9-C2BD-F441-2DB2-C1852CCD4A99}"/>
              </a:ext>
            </a:extLst>
          </p:cNvPr>
          <p:cNvSpPr txBox="1">
            <a:spLocks/>
          </p:cNvSpPr>
          <p:nvPr/>
        </p:nvSpPr>
        <p:spPr>
          <a:xfrm>
            <a:off x="2080548" y="4755900"/>
            <a:ext cx="2629060" cy="463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t>UCAS</a:t>
            </a:r>
          </a:p>
        </p:txBody>
      </p:sp>
      <p:sp>
        <p:nvSpPr>
          <p:cNvPr id="19" name="Content Placeholder 2">
            <a:extLst>
              <a:ext uri="{FF2B5EF4-FFF2-40B4-BE49-F238E27FC236}">
                <a16:creationId xmlns:a16="http://schemas.microsoft.com/office/drawing/2014/main" id="{7A19828C-2715-E04D-1121-AF12441CEC1E}"/>
              </a:ext>
            </a:extLst>
          </p:cNvPr>
          <p:cNvSpPr txBox="1">
            <a:spLocks/>
          </p:cNvSpPr>
          <p:nvPr/>
        </p:nvSpPr>
        <p:spPr>
          <a:xfrm>
            <a:off x="5738825" y="1647643"/>
            <a:ext cx="5580649" cy="12097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t>Visit:</a:t>
            </a:r>
          </a:p>
          <a:p>
            <a:pPr marL="0" indent="0">
              <a:buFont typeface="Arial" panose="020B0604020202020204" pitchFamily="34" charset="0"/>
              <a:buNone/>
            </a:pPr>
            <a:r>
              <a:rPr lang="en-GB" sz="2000" dirty="0">
                <a:solidFill>
                  <a:schemeClr val="bg1"/>
                </a:solidFill>
                <a:hlinkClick r:id="rId6"/>
              </a:rPr>
              <a:t>www.gov.uk/government/publications/list-of-higher-technical-qualifications</a:t>
            </a:r>
            <a:r>
              <a:rPr lang="en-GB" sz="2000" dirty="0">
                <a:solidFill>
                  <a:schemeClr val="bg1"/>
                </a:solidFill>
              </a:rPr>
              <a:t> </a:t>
            </a:r>
          </a:p>
        </p:txBody>
      </p:sp>
      <p:sp>
        <p:nvSpPr>
          <p:cNvPr id="21" name="Content Placeholder 2">
            <a:extLst>
              <a:ext uri="{FF2B5EF4-FFF2-40B4-BE49-F238E27FC236}">
                <a16:creationId xmlns:a16="http://schemas.microsoft.com/office/drawing/2014/main" id="{B15B54FB-2219-4DEB-A264-E2C5390489F3}"/>
              </a:ext>
            </a:extLst>
          </p:cNvPr>
          <p:cNvSpPr txBox="1">
            <a:spLocks/>
          </p:cNvSpPr>
          <p:nvPr/>
        </p:nvSpPr>
        <p:spPr>
          <a:xfrm>
            <a:off x="5738824" y="3110600"/>
            <a:ext cx="5580649" cy="9457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t>Contact or visit the websites of local FE colleges, Universities, Independent Training Providers and Institutes of Technology.</a:t>
            </a:r>
          </a:p>
        </p:txBody>
      </p:sp>
      <p:sp>
        <p:nvSpPr>
          <p:cNvPr id="23" name="Content Placeholder 2">
            <a:extLst>
              <a:ext uri="{FF2B5EF4-FFF2-40B4-BE49-F238E27FC236}">
                <a16:creationId xmlns:a16="http://schemas.microsoft.com/office/drawing/2014/main" id="{3CD3C2C9-F255-3A7E-BDE5-1A5E2D39F83F}"/>
              </a:ext>
            </a:extLst>
          </p:cNvPr>
          <p:cNvSpPr txBox="1">
            <a:spLocks/>
          </p:cNvSpPr>
          <p:nvPr/>
        </p:nvSpPr>
        <p:spPr>
          <a:xfrm>
            <a:off x="5738823" y="4626758"/>
            <a:ext cx="5580649" cy="9457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t>Search on UCAS, this link will take you to a pre-filtered list of HTQs: </a:t>
            </a:r>
            <a:r>
              <a:rPr lang="en-GB" sz="2000" dirty="0">
                <a:hlinkClick r:id="rId7">
                  <a:extLst>
                    <a:ext uri="{A12FA001-AC4F-418D-AE19-62706E023703}">
                      <ahyp:hlinkClr xmlns:ahyp="http://schemas.microsoft.com/office/drawing/2018/hyperlinkcolor" val="tx"/>
                    </a:ext>
                  </a:extLst>
                </a:hlinkClick>
              </a:rPr>
              <a:t>click here.</a:t>
            </a:r>
            <a:endParaRPr lang="en-GB" sz="2000" dirty="0"/>
          </a:p>
        </p:txBody>
      </p:sp>
    </p:spTree>
    <p:extLst>
      <p:ext uri="{BB962C8B-B14F-4D97-AF65-F5344CB8AC3E}">
        <p14:creationId xmlns:p14="http://schemas.microsoft.com/office/powerpoint/2010/main" val="2470138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B2D56-62F1-8C04-567A-52194E8FAF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1A4CC13-5DF8-633E-602A-5A8CFDCE0A2D}"/>
              </a:ext>
            </a:extLst>
          </p:cNvPr>
          <p:cNvSpPr>
            <a:spLocks noGrp="1"/>
          </p:cNvSpPr>
          <p:nvPr>
            <p:ph type="body" sz="quarter" idx="10"/>
          </p:nvPr>
        </p:nvSpPr>
        <p:spPr>
          <a:xfrm>
            <a:off x="590563" y="473165"/>
            <a:ext cx="3589551" cy="536989"/>
          </a:xfrm>
        </p:spPr>
        <p:txBody>
          <a:bodyPr/>
          <a:lstStyle/>
          <a:p>
            <a:r>
              <a:rPr lang="en-GB" dirty="0"/>
              <a:t>Entry requirements</a:t>
            </a:r>
          </a:p>
        </p:txBody>
      </p:sp>
      <p:sp>
        <p:nvSpPr>
          <p:cNvPr id="3" name="Text Placeholder 1">
            <a:extLst>
              <a:ext uri="{FF2B5EF4-FFF2-40B4-BE49-F238E27FC236}">
                <a16:creationId xmlns:a16="http://schemas.microsoft.com/office/drawing/2014/main" id="{DC6A2524-04FA-F77C-B86D-C4236D759EFC}"/>
              </a:ext>
            </a:extLst>
          </p:cNvPr>
          <p:cNvSpPr txBox="1">
            <a:spLocks/>
          </p:cNvSpPr>
          <p:nvPr/>
        </p:nvSpPr>
        <p:spPr>
          <a:xfrm>
            <a:off x="6371867" y="473165"/>
            <a:ext cx="3589551" cy="5369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3200" b="1" kern="1200">
                <a:solidFill>
                  <a:srgbClr val="E4003B"/>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Tuition fees</a:t>
            </a:r>
          </a:p>
        </p:txBody>
      </p:sp>
      <p:sp>
        <p:nvSpPr>
          <p:cNvPr id="4" name="Content Placeholder 2">
            <a:extLst>
              <a:ext uri="{FF2B5EF4-FFF2-40B4-BE49-F238E27FC236}">
                <a16:creationId xmlns:a16="http://schemas.microsoft.com/office/drawing/2014/main" id="{04D8E81C-3DE3-FDB2-0876-398196969D91}"/>
              </a:ext>
            </a:extLst>
          </p:cNvPr>
          <p:cNvSpPr txBox="1">
            <a:spLocks/>
          </p:cNvSpPr>
          <p:nvPr/>
        </p:nvSpPr>
        <p:spPr>
          <a:xfrm>
            <a:off x="590563" y="1400790"/>
            <a:ext cx="5181600" cy="405641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Aptos"/>
              </a:rPr>
              <a:t>Each education provider sets their own grade or qualification requirements.</a:t>
            </a:r>
          </a:p>
          <a:p>
            <a:pPr marL="0" indent="0">
              <a:buFont typeface="Arial" panose="020B0604020202020204" pitchFamily="34" charset="0"/>
              <a:buNone/>
            </a:pPr>
            <a:endParaRPr lang="en-GB" sz="2000" dirty="0"/>
          </a:p>
          <a:p>
            <a:r>
              <a:rPr lang="en-GB" sz="2000" dirty="0">
                <a:latin typeface="Aptos"/>
              </a:rPr>
              <a:t>Typically, HTQs require completion of a Level 3 qualification e.g. A Levels, T Levels, BTECs or some advanced apprenticeships. However, for mature students, significant experience will be considered as a pre-requisite.</a:t>
            </a:r>
          </a:p>
          <a:p>
            <a:pPr marL="0" indent="0">
              <a:buFont typeface="Arial" panose="020B0604020202020204" pitchFamily="34" charset="0"/>
              <a:buNone/>
            </a:pPr>
            <a:endParaRPr lang="en-GB" sz="2000" dirty="0"/>
          </a:p>
          <a:p>
            <a:r>
              <a:rPr lang="en-GB" sz="2000" dirty="0">
                <a:latin typeface="Aptos"/>
              </a:rPr>
              <a:t>Most providers state their entry requirements in terms of UCAS tariff points, and requirements could range from 0 – 112.</a:t>
            </a:r>
          </a:p>
        </p:txBody>
      </p:sp>
      <p:sp>
        <p:nvSpPr>
          <p:cNvPr id="5" name="Content Placeholder 3">
            <a:extLst>
              <a:ext uri="{FF2B5EF4-FFF2-40B4-BE49-F238E27FC236}">
                <a16:creationId xmlns:a16="http://schemas.microsoft.com/office/drawing/2014/main" id="{D0187862-27F1-1787-5D89-D7C941F65087}"/>
              </a:ext>
            </a:extLst>
          </p:cNvPr>
          <p:cNvSpPr txBox="1">
            <a:spLocks/>
          </p:cNvSpPr>
          <p:nvPr/>
        </p:nvSpPr>
        <p:spPr>
          <a:xfrm>
            <a:off x="6419839" y="1400789"/>
            <a:ext cx="5181600" cy="40564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3200" b="1" kern="1200">
                <a:solidFill>
                  <a:srgbClr val="E4003B"/>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sz="2000" dirty="0">
                <a:solidFill>
                  <a:schemeClr val="tx1"/>
                </a:solidFill>
                <a:latin typeface="+mn-lt"/>
              </a:rPr>
              <a:t>Fees apply</a:t>
            </a:r>
          </a:p>
          <a:p>
            <a:pPr marL="0" indent="0"/>
            <a:r>
              <a:rPr lang="en-GB" sz="2000" b="0" dirty="0">
                <a:solidFill>
                  <a:schemeClr val="tx1"/>
                </a:solidFill>
                <a:latin typeface="+mn-lt"/>
              </a:rPr>
              <a:t>If you study a HTQ, tuition fees will apply. These will vary depending on the course.</a:t>
            </a:r>
          </a:p>
          <a:p>
            <a:pPr marL="0" indent="0"/>
            <a:r>
              <a:rPr lang="en-GB" sz="2000" dirty="0">
                <a:solidFill>
                  <a:schemeClr val="tx1"/>
                </a:solidFill>
                <a:latin typeface="+mn-lt"/>
              </a:rPr>
              <a:t>Cost</a:t>
            </a:r>
          </a:p>
          <a:p>
            <a:pPr marL="0" indent="0"/>
            <a:r>
              <a:rPr lang="en-GB" sz="2000" b="0" dirty="0">
                <a:solidFill>
                  <a:schemeClr val="tx1"/>
                </a:solidFill>
                <a:latin typeface="+mn-lt"/>
              </a:rPr>
              <a:t>Fees are likely to be £6,000 - £9,500 for a one or two-year course</a:t>
            </a:r>
          </a:p>
          <a:p>
            <a:pPr marL="0" indent="0"/>
            <a:r>
              <a:rPr lang="en-GB" sz="2000" dirty="0">
                <a:solidFill>
                  <a:schemeClr val="tx1"/>
                </a:solidFill>
                <a:latin typeface="+mn-lt"/>
              </a:rPr>
              <a:t>Support</a:t>
            </a:r>
          </a:p>
          <a:p>
            <a:pPr marL="0" indent="0"/>
            <a:r>
              <a:rPr lang="en-GB" sz="2000" b="0" dirty="0">
                <a:solidFill>
                  <a:schemeClr val="tx1"/>
                </a:solidFill>
                <a:latin typeface="+mn-lt"/>
              </a:rPr>
              <a:t>You could be eligible for student support to cover tuition fees and maintenance loans.</a:t>
            </a:r>
          </a:p>
          <a:p>
            <a:pPr marL="0" indent="0"/>
            <a:r>
              <a:rPr lang="en-GB" sz="2000" b="0" dirty="0">
                <a:solidFill>
                  <a:schemeClr val="tx1"/>
                </a:solidFill>
                <a:latin typeface="+mn-lt"/>
              </a:rPr>
              <a:t>A new Lifelong Learning Entitlement is being introduced next year making HTQs more accessible.</a:t>
            </a:r>
          </a:p>
          <a:p>
            <a:pPr marL="0" indent="0"/>
            <a:r>
              <a:rPr lang="en-GB" sz="2000" dirty="0">
                <a:solidFill>
                  <a:schemeClr val="tx1"/>
                </a:solidFill>
                <a:latin typeface="+mn-lt"/>
              </a:rPr>
              <a:t>Find out more</a:t>
            </a:r>
          </a:p>
          <a:p>
            <a:pPr marL="0" indent="0"/>
            <a:r>
              <a:rPr lang="en-GB" sz="2000" b="0" dirty="0">
                <a:solidFill>
                  <a:schemeClr val="tx1"/>
                </a:solidFill>
                <a:latin typeface="+mn-lt"/>
              </a:rPr>
              <a:t>Visit: </a:t>
            </a:r>
            <a:r>
              <a:rPr lang="en-GB" sz="2000" b="0" dirty="0">
                <a:solidFill>
                  <a:schemeClr val="tx1"/>
                </a:solidFill>
                <a:latin typeface="+mn-lt"/>
                <a:hlinkClick r:id="rId3">
                  <a:extLst>
                    <a:ext uri="{A12FA001-AC4F-418D-AE19-62706E023703}">
                      <ahyp:hlinkClr xmlns:ahyp="http://schemas.microsoft.com/office/drawing/2018/hyperlinkcolor" val="tx"/>
                    </a:ext>
                  </a:extLst>
                </a:hlinkClick>
              </a:rPr>
              <a:t>www.gov.uk/student-finance</a:t>
            </a:r>
            <a:r>
              <a:rPr lang="en-GB" sz="2000" b="0" dirty="0">
                <a:solidFill>
                  <a:schemeClr val="tx1"/>
                </a:solidFill>
                <a:latin typeface="+mn-lt"/>
              </a:rPr>
              <a:t> </a:t>
            </a:r>
          </a:p>
          <a:p>
            <a:pPr marL="0" indent="0"/>
            <a:endParaRPr lang="en-GB" sz="2000" b="0" dirty="0">
              <a:solidFill>
                <a:schemeClr val="tx1"/>
              </a:solidFill>
              <a:latin typeface="+mn-lt"/>
            </a:endParaRPr>
          </a:p>
          <a:p>
            <a:endParaRPr lang="en-GB" sz="2000" b="0" dirty="0">
              <a:solidFill>
                <a:schemeClr val="tx1"/>
              </a:solidFill>
              <a:latin typeface="+mn-lt"/>
            </a:endParaRPr>
          </a:p>
        </p:txBody>
      </p:sp>
    </p:spTree>
    <p:extLst>
      <p:ext uri="{BB962C8B-B14F-4D97-AF65-F5344CB8AC3E}">
        <p14:creationId xmlns:p14="http://schemas.microsoft.com/office/powerpoint/2010/main" val="1424587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EEE24C-15E3-B48C-6C54-05C9A9B9BB8C}"/>
              </a:ext>
            </a:extLst>
          </p:cNvPr>
          <p:cNvSpPr>
            <a:spLocks noGrp="1"/>
          </p:cNvSpPr>
          <p:nvPr>
            <p:ph type="body" sz="quarter" idx="10"/>
          </p:nvPr>
        </p:nvSpPr>
        <p:spPr/>
        <p:txBody>
          <a:bodyPr/>
          <a:lstStyle/>
          <a:p>
            <a:r>
              <a:rPr lang="en-GB" dirty="0"/>
              <a:t>Foundation Degree (</a:t>
            </a:r>
            <a:r>
              <a:rPr lang="en-GB" dirty="0" err="1"/>
              <a:t>FdA</a:t>
            </a:r>
            <a:r>
              <a:rPr lang="en-GB" dirty="0"/>
              <a:t>)</a:t>
            </a:r>
            <a:br>
              <a:rPr lang="en-GB" dirty="0"/>
            </a:br>
            <a:r>
              <a:rPr lang="en-GB" dirty="0"/>
              <a:t>Performing Arts at New College Durham</a:t>
            </a:r>
          </a:p>
        </p:txBody>
      </p:sp>
      <p:pic>
        <p:nvPicPr>
          <p:cNvPr id="8" name="Online Media 5" title="Foundation Degree Performing Arts at New College Durham">
            <a:hlinkClick r:id="" action="ppaction://media"/>
            <a:extLst>
              <a:ext uri="{FF2B5EF4-FFF2-40B4-BE49-F238E27FC236}">
                <a16:creationId xmlns:a16="http://schemas.microsoft.com/office/drawing/2014/main" id="{C4B49D63-4AE3-E597-F3EB-A09C66907994}"/>
              </a:ext>
            </a:extLst>
          </p:cNvPr>
          <p:cNvPicPr>
            <a:picLocks noRot="1" noChangeAspect="1"/>
          </p:cNvPicPr>
          <p:nvPr>
            <a:videoFile r:link="rId1"/>
          </p:nvPr>
        </p:nvPicPr>
        <p:blipFill>
          <a:blip r:embed="rId3"/>
          <a:stretch>
            <a:fillRect/>
          </a:stretch>
        </p:blipFill>
        <p:spPr>
          <a:xfrm>
            <a:off x="2149074" y="1596234"/>
            <a:ext cx="7179502" cy="4056419"/>
          </a:xfrm>
          <a:prstGeom prst="rect">
            <a:avLst/>
          </a:prstGeom>
          <a:noFill/>
        </p:spPr>
      </p:pic>
    </p:spTree>
    <p:extLst>
      <p:ext uri="{BB962C8B-B14F-4D97-AF65-F5344CB8AC3E}">
        <p14:creationId xmlns:p14="http://schemas.microsoft.com/office/powerpoint/2010/main" val="4088952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EEE24C-15E3-B48C-6C54-05C9A9B9BB8C}"/>
              </a:ext>
            </a:extLst>
          </p:cNvPr>
          <p:cNvSpPr>
            <a:spLocks noGrp="1"/>
          </p:cNvSpPr>
          <p:nvPr>
            <p:ph type="body" sz="quarter" idx="10"/>
          </p:nvPr>
        </p:nvSpPr>
        <p:spPr/>
        <p:txBody>
          <a:bodyPr/>
          <a:lstStyle/>
          <a:p>
            <a:r>
              <a:rPr lang="en-GB" dirty="0"/>
              <a:t>Higher Technical Qualification – Media</a:t>
            </a:r>
            <a:br>
              <a:rPr lang="en-GB" dirty="0"/>
            </a:br>
            <a:r>
              <a:rPr lang="en-GB" dirty="0"/>
              <a:t>New College Durham</a:t>
            </a:r>
          </a:p>
        </p:txBody>
      </p:sp>
      <p:pic>
        <p:nvPicPr>
          <p:cNvPr id="3" name="Online Media 2" title="Higher Technical Qualification - Media">
            <a:hlinkClick r:id="" action="ppaction://media"/>
            <a:extLst>
              <a:ext uri="{FF2B5EF4-FFF2-40B4-BE49-F238E27FC236}">
                <a16:creationId xmlns:a16="http://schemas.microsoft.com/office/drawing/2014/main" id="{106B022F-B475-D2A2-B070-0509A4541AFC}"/>
              </a:ext>
            </a:extLst>
          </p:cNvPr>
          <p:cNvPicPr>
            <a:picLocks noRot="1" noChangeAspect="1"/>
          </p:cNvPicPr>
          <p:nvPr>
            <a:videoFile r:link="rId1"/>
          </p:nvPr>
        </p:nvPicPr>
        <p:blipFill>
          <a:blip r:embed="rId3"/>
          <a:stretch>
            <a:fillRect/>
          </a:stretch>
        </p:blipFill>
        <p:spPr>
          <a:xfrm>
            <a:off x="2506249" y="1655611"/>
            <a:ext cx="7179502" cy="4056419"/>
          </a:xfrm>
          <a:prstGeom prst="rect">
            <a:avLst/>
          </a:prstGeom>
          <a:noFill/>
        </p:spPr>
      </p:pic>
    </p:spTree>
    <p:extLst>
      <p:ext uri="{BB962C8B-B14F-4D97-AF65-F5344CB8AC3E}">
        <p14:creationId xmlns:p14="http://schemas.microsoft.com/office/powerpoint/2010/main" val="124664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EEE24C-15E3-B48C-6C54-05C9A9B9BB8C}"/>
              </a:ext>
            </a:extLst>
          </p:cNvPr>
          <p:cNvSpPr>
            <a:spLocks noGrp="1"/>
          </p:cNvSpPr>
          <p:nvPr>
            <p:ph type="body" sz="quarter" idx="10"/>
          </p:nvPr>
        </p:nvSpPr>
        <p:spPr/>
        <p:txBody>
          <a:bodyPr/>
          <a:lstStyle/>
          <a:p>
            <a:r>
              <a:rPr lang="en-GB" dirty="0"/>
              <a:t>Meet our </a:t>
            </a:r>
            <a:r>
              <a:rPr lang="en-GB" dirty="0" err="1"/>
              <a:t>FdA</a:t>
            </a:r>
            <a:r>
              <a:rPr lang="en-GB" dirty="0"/>
              <a:t> Culinary Arts students</a:t>
            </a:r>
            <a:br>
              <a:rPr lang="en-GB" dirty="0"/>
            </a:br>
            <a:r>
              <a:rPr lang="en-GB" dirty="0"/>
              <a:t>Newcastle College</a:t>
            </a:r>
          </a:p>
        </p:txBody>
      </p:sp>
      <p:pic>
        <p:nvPicPr>
          <p:cNvPr id="4" name="Online Media 3" title="Meet our FdA Culinary Arts students">
            <a:hlinkClick r:id="" action="ppaction://media"/>
            <a:extLst>
              <a:ext uri="{FF2B5EF4-FFF2-40B4-BE49-F238E27FC236}">
                <a16:creationId xmlns:a16="http://schemas.microsoft.com/office/drawing/2014/main" id="{9CF1F0F3-C98A-F771-5A22-69FB44A6609A}"/>
              </a:ext>
            </a:extLst>
          </p:cNvPr>
          <p:cNvPicPr>
            <a:picLocks noRot="1" noChangeAspect="1"/>
          </p:cNvPicPr>
          <p:nvPr>
            <a:videoFile r:link="rId1"/>
          </p:nvPr>
        </p:nvPicPr>
        <p:blipFill>
          <a:blip r:embed="rId3"/>
          <a:stretch>
            <a:fillRect/>
          </a:stretch>
        </p:blipFill>
        <p:spPr>
          <a:xfrm>
            <a:off x="2149074" y="1608110"/>
            <a:ext cx="7179502" cy="4056419"/>
          </a:xfrm>
          <a:prstGeom prst="rect">
            <a:avLst/>
          </a:prstGeom>
          <a:noFill/>
        </p:spPr>
      </p:pic>
    </p:spTree>
    <p:extLst>
      <p:ext uri="{BB962C8B-B14F-4D97-AF65-F5344CB8AC3E}">
        <p14:creationId xmlns:p14="http://schemas.microsoft.com/office/powerpoint/2010/main" val="246180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46A26-9079-5C13-79C7-5F307581CB0F}"/>
              </a:ext>
            </a:extLst>
          </p:cNvPr>
          <p:cNvSpPr txBox="1">
            <a:spLocks/>
          </p:cNvSpPr>
          <p:nvPr/>
        </p:nvSpPr>
        <p:spPr>
          <a:xfrm>
            <a:off x="520113" y="411351"/>
            <a:ext cx="10515600" cy="7719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rgbClr val="E4003B"/>
                </a:solidFill>
                <a:ea typeface="+mn-ea"/>
                <a:cs typeface="+mn-cs"/>
              </a:rPr>
              <a:t>Let’s review.</a:t>
            </a:r>
          </a:p>
        </p:txBody>
      </p:sp>
      <p:grpSp>
        <p:nvGrpSpPr>
          <p:cNvPr id="3" name="Group 2">
            <a:extLst>
              <a:ext uri="{FF2B5EF4-FFF2-40B4-BE49-F238E27FC236}">
                <a16:creationId xmlns:a16="http://schemas.microsoft.com/office/drawing/2014/main" id="{4A024A8D-5D1F-4FDC-4881-2F3DB2EAFACA}"/>
              </a:ext>
            </a:extLst>
          </p:cNvPr>
          <p:cNvGrpSpPr/>
          <p:nvPr/>
        </p:nvGrpSpPr>
        <p:grpSpPr>
          <a:xfrm>
            <a:off x="-457200" y="2806847"/>
            <a:ext cx="3149535" cy="3023969"/>
            <a:chOff x="-457200" y="4172491"/>
            <a:chExt cx="3149535" cy="3023969"/>
          </a:xfrm>
        </p:grpSpPr>
        <p:pic>
          <p:nvPicPr>
            <p:cNvPr id="4" name="Picture 3">
              <a:extLst>
                <a:ext uri="{FF2B5EF4-FFF2-40B4-BE49-F238E27FC236}">
                  <a16:creationId xmlns:a16="http://schemas.microsoft.com/office/drawing/2014/main" id="{88087A04-4606-CAAA-C714-2E5C48511816}"/>
                </a:ext>
              </a:extLst>
            </p:cNvPr>
            <p:cNvPicPr>
              <a:picLocks noChangeAspect="1"/>
            </p:cNvPicPr>
            <p:nvPr/>
          </p:nvPicPr>
          <p:blipFill>
            <a:blip r:embed="rId3"/>
            <a:stretch>
              <a:fillRect/>
            </a:stretch>
          </p:blipFill>
          <p:spPr>
            <a:xfrm>
              <a:off x="-457200" y="4172491"/>
              <a:ext cx="3024000" cy="3023969"/>
            </a:xfrm>
            <a:prstGeom prst="rect">
              <a:avLst/>
            </a:prstGeom>
          </p:spPr>
        </p:pic>
        <p:sp>
          <p:nvSpPr>
            <p:cNvPr id="5" name="TextBox 4">
              <a:extLst>
                <a:ext uri="{FF2B5EF4-FFF2-40B4-BE49-F238E27FC236}">
                  <a16:creationId xmlns:a16="http://schemas.microsoft.com/office/drawing/2014/main" id="{BA6BB47B-629C-BA74-1373-4CABD56BB558}"/>
                </a:ext>
              </a:extLst>
            </p:cNvPr>
            <p:cNvSpPr txBox="1"/>
            <p:nvPr/>
          </p:nvSpPr>
          <p:spPr>
            <a:xfrm>
              <a:off x="235628" y="4394715"/>
              <a:ext cx="2456707" cy="826920"/>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Level 4 &amp; 5 qualifications</a:t>
              </a:r>
            </a:p>
          </p:txBody>
        </p:sp>
      </p:grpSp>
      <p:grpSp>
        <p:nvGrpSpPr>
          <p:cNvPr id="6" name="Group 5">
            <a:extLst>
              <a:ext uri="{FF2B5EF4-FFF2-40B4-BE49-F238E27FC236}">
                <a16:creationId xmlns:a16="http://schemas.microsoft.com/office/drawing/2014/main" id="{DBF1A9B5-D01E-F35D-C5A3-855B0C1E78A2}"/>
              </a:ext>
            </a:extLst>
          </p:cNvPr>
          <p:cNvGrpSpPr/>
          <p:nvPr/>
        </p:nvGrpSpPr>
        <p:grpSpPr>
          <a:xfrm>
            <a:off x="1054581" y="1294611"/>
            <a:ext cx="3024000" cy="3073516"/>
            <a:chOff x="1054581" y="2660255"/>
            <a:chExt cx="3024000" cy="3073516"/>
          </a:xfrm>
        </p:grpSpPr>
        <p:pic>
          <p:nvPicPr>
            <p:cNvPr id="7" name="Picture 6">
              <a:extLst>
                <a:ext uri="{FF2B5EF4-FFF2-40B4-BE49-F238E27FC236}">
                  <a16:creationId xmlns:a16="http://schemas.microsoft.com/office/drawing/2014/main" id="{15E520EC-9FE7-9E04-9CC5-7B2F96278922}"/>
                </a:ext>
              </a:extLst>
            </p:cNvPr>
            <p:cNvPicPr>
              <a:picLocks noChangeAspect="1"/>
            </p:cNvPicPr>
            <p:nvPr/>
          </p:nvPicPr>
          <p:blipFill>
            <a:blip r:embed="rId4"/>
            <a:stretch>
              <a:fillRect/>
            </a:stretch>
          </p:blipFill>
          <p:spPr>
            <a:xfrm>
              <a:off x="1054581" y="2660255"/>
              <a:ext cx="3024000" cy="3073516"/>
            </a:xfrm>
            <a:prstGeom prst="rect">
              <a:avLst/>
            </a:prstGeom>
          </p:spPr>
        </p:pic>
        <p:sp>
          <p:nvSpPr>
            <p:cNvPr id="8" name="TextBox 7">
              <a:extLst>
                <a:ext uri="{FF2B5EF4-FFF2-40B4-BE49-F238E27FC236}">
                  <a16:creationId xmlns:a16="http://schemas.microsoft.com/office/drawing/2014/main" id="{71B3CAEA-35B5-59EA-6C95-985A08A73BF3}"/>
                </a:ext>
              </a:extLst>
            </p:cNvPr>
            <p:cNvSpPr txBox="1"/>
            <p:nvPr/>
          </p:nvSpPr>
          <p:spPr>
            <a:xfrm>
              <a:off x="2182328" y="2774738"/>
              <a:ext cx="1813625" cy="1015663"/>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For those 18+ with a Level 3 qualification*</a:t>
              </a:r>
            </a:p>
          </p:txBody>
        </p:sp>
      </p:grpSp>
      <p:grpSp>
        <p:nvGrpSpPr>
          <p:cNvPr id="9" name="Group 8">
            <a:extLst>
              <a:ext uri="{FF2B5EF4-FFF2-40B4-BE49-F238E27FC236}">
                <a16:creationId xmlns:a16="http://schemas.microsoft.com/office/drawing/2014/main" id="{91D76A59-4C41-E01D-4462-C3C0365E543C}"/>
              </a:ext>
            </a:extLst>
          </p:cNvPr>
          <p:cNvGrpSpPr/>
          <p:nvPr/>
        </p:nvGrpSpPr>
        <p:grpSpPr>
          <a:xfrm>
            <a:off x="3234761" y="3029071"/>
            <a:ext cx="3024000" cy="3031133"/>
            <a:chOff x="3234761" y="4394715"/>
            <a:chExt cx="3024000" cy="3031133"/>
          </a:xfrm>
        </p:grpSpPr>
        <p:pic>
          <p:nvPicPr>
            <p:cNvPr id="10" name="Picture 9">
              <a:extLst>
                <a:ext uri="{FF2B5EF4-FFF2-40B4-BE49-F238E27FC236}">
                  <a16:creationId xmlns:a16="http://schemas.microsoft.com/office/drawing/2014/main" id="{48C66C2B-E62D-6937-0290-A3E0439C01CD}"/>
                </a:ext>
              </a:extLst>
            </p:cNvPr>
            <p:cNvPicPr>
              <a:picLocks noChangeAspect="1"/>
            </p:cNvPicPr>
            <p:nvPr/>
          </p:nvPicPr>
          <p:blipFill>
            <a:blip r:embed="rId4"/>
            <a:stretch>
              <a:fillRect/>
            </a:stretch>
          </p:blipFill>
          <p:spPr>
            <a:xfrm>
              <a:off x="3234761" y="4394715"/>
              <a:ext cx="3024000" cy="3031133"/>
            </a:xfrm>
            <a:prstGeom prst="rect">
              <a:avLst/>
            </a:prstGeom>
          </p:spPr>
        </p:pic>
        <p:sp>
          <p:nvSpPr>
            <p:cNvPr id="11" name="TextBox 10">
              <a:extLst>
                <a:ext uri="{FF2B5EF4-FFF2-40B4-BE49-F238E27FC236}">
                  <a16:creationId xmlns:a16="http://schemas.microsoft.com/office/drawing/2014/main" id="{4E4697E3-80F2-5B10-4FBE-1BB64BDCD040}"/>
                </a:ext>
              </a:extLst>
            </p:cNvPr>
            <p:cNvSpPr txBox="1"/>
            <p:nvPr/>
          </p:nvSpPr>
          <p:spPr>
            <a:xfrm>
              <a:off x="4007047" y="4536246"/>
              <a:ext cx="2235138" cy="1015663"/>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  Taught in FE colleges, Universities &amp; IoTs</a:t>
              </a:r>
            </a:p>
          </p:txBody>
        </p:sp>
      </p:grpSp>
      <p:grpSp>
        <p:nvGrpSpPr>
          <p:cNvPr id="12" name="Group 11">
            <a:extLst>
              <a:ext uri="{FF2B5EF4-FFF2-40B4-BE49-F238E27FC236}">
                <a16:creationId xmlns:a16="http://schemas.microsoft.com/office/drawing/2014/main" id="{CA94DA35-F993-709D-C0C8-B9CD14E99E88}"/>
              </a:ext>
            </a:extLst>
          </p:cNvPr>
          <p:cNvGrpSpPr/>
          <p:nvPr/>
        </p:nvGrpSpPr>
        <p:grpSpPr>
          <a:xfrm>
            <a:off x="6721403" y="3325366"/>
            <a:ext cx="3125599" cy="3031133"/>
            <a:chOff x="6721403" y="4691010"/>
            <a:chExt cx="3125599" cy="3031133"/>
          </a:xfrm>
        </p:grpSpPr>
        <p:pic>
          <p:nvPicPr>
            <p:cNvPr id="13" name="Picture 12">
              <a:extLst>
                <a:ext uri="{FF2B5EF4-FFF2-40B4-BE49-F238E27FC236}">
                  <a16:creationId xmlns:a16="http://schemas.microsoft.com/office/drawing/2014/main" id="{83144151-92D8-C571-05FA-384661C9BD89}"/>
                </a:ext>
              </a:extLst>
            </p:cNvPr>
            <p:cNvPicPr>
              <a:picLocks noChangeAspect="1"/>
            </p:cNvPicPr>
            <p:nvPr/>
          </p:nvPicPr>
          <p:blipFill>
            <a:blip r:embed="rId5"/>
            <a:stretch>
              <a:fillRect/>
            </a:stretch>
          </p:blipFill>
          <p:spPr>
            <a:xfrm>
              <a:off x="6721403" y="4691010"/>
              <a:ext cx="3024000" cy="3031133"/>
            </a:xfrm>
            <a:prstGeom prst="rect">
              <a:avLst/>
            </a:prstGeom>
          </p:spPr>
        </p:pic>
        <p:sp>
          <p:nvSpPr>
            <p:cNvPr id="14" name="TextBox 13">
              <a:extLst>
                <a:ext uri="{FF2B5EF4-FFF2-40B4-BE49-F238E27FC236}">
                  <a16:creationId xmlns:a16="http://schemas.microsoft.com/office/drawing/2014/main" id="{86A93E67-1714-A118-C263-681B4E20D988}"/>
                </a:ext>
              </a:extLst>
            </p:cNvPr>
            <p:cNvSpPr txBox="1"/>
            <p:nvPr/>
          </p:nvSpPr>
          <p:spPr>
            <a:xfrm>
              <a:off x="7507701" y="4966737"/>
              <a:ext cx="2339301" cy="1015663"/>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Typically delivered in classroom settings</a:t>
              </a:r>
            </a:p>
          </p:txBody>
        </p:sp>
      </p:grpSp>
      <p:grpSp>
        <p:nvGrpSpPr>
          <p:cNvPr id="15" name="Group 14">
            <a:extLst>
              <a:ext uri="{FF2B5EF4-FFF2-40B4-BE49-F238E27FC236}">
                <a16:creationId xmlns:a16="http://schemas.microsoft.com/office/drawing/2014/main" id="{0F188AE7-A556-2975-9EE7-917A2419EF98}"/>
              </a:ext>
            </a:extLst>
          </p:cNvPr>
          <p:cNvGrpSpPr/>
          <p:nvPr/>
        </p:nvGrpSpPr>
        <p:grpSpPr>
          <a:xfrm>
            <a:off x="6205515" y="-904"/>
            <a:ext cx="3023878" cy="3029975"/>
            <a:chOff x="6205515" y="1364740"/>
            <a:chExt cx="3023878" cy="3029975"/>
          </a:xfrm>
        </p:grpSpPr>
        <p:pic>
          <p:nvPicPr>
            <p:cNvPr id="16" name="Picture 15">
              <a:extLst>
                <a:ext uri="{FF2B5EF4-FFF2-40B4-BE49-F238E27FC236}">
                  <a16:creationId xmlns:a16="http://schemas.microsoft.com/office/drawing/2014/main" id="{CB0F5159-A533-699B-0801-9AE5A717ECC7}"/>
                </a:ext>
              </a:extLst>
            </p:cNvPr>
            <p:cNvPicPr>
              <a:picLocks noChangeAspect="1"/>
            </p:cNvPicPr>
            <p:nvPr/>
          </p:nvPicPr>
          <p:blipFill>
            <a:blip r:embed="rId6"/>
            <a:stretch>
              <a:fillRect/>
            </a:stretch>
          </p:blipFill>
          <p:spPr>
            <a:xfrm>
              <a:off x="6205515" y="1364740"/>
              <a:ext cx="3023878" cy="3029975"/>
            </a:xfrm>
            <a:prstGeom prst="rect">
              <a:avLst/>
            </a:prstGeom>
          </p:spPr>
        </p:pic>
        <p:sp>
          <p:nvSpPr>
            <p:cNvPr id="17" name="TextBox 16">
              <a:extLst>
                <a:ext uri="{FF2B5EF4-FFF2-40B4-BE49-F238E27FC236}">
                  <a16:creationId xmlns:a16="http://schemas.microsoft.com/office/drawing/2014/main" id="{CD12CCB3-7F9D-01A3-D99B-69DB1549C71B}"/>
                </a:ext>
              </a:extLst>
            </p:cNvPr>
            <p:cNvSpPr txBox="1"/>
            <p:nvPr/>
          </p:nvSpPr>
          <p:spPr>
            <a:xfrm>
              <a:off x="7275956" y="1459617"/>
              <a:ext cx="1824215" cy="1015663"/>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Flexible – full/part time study</a:t>
              </a:r>
            </a:p>
          </p:txBody>
        </p:sp>
      </p:grpSp>
      <p:grpSp>
        <p:nvGrpSpPr>
          <p:cNvPr id="18" name="Group 17">
            <a:extLst>
              <a:ext uri="{FF2B5EF4-FFF2-40B4-BE49-F238E27FC236}">
                <a16:creationId xmlns:a16="http://schemas.microsoft.com/office/drawing/2014/main" id="{A68A9BDA-774F-4ACA-236C-2A84F323E565}"/>
              </a:ext>
            </a:extLst>
          </p:cNvPr>
          <p:cNvGrpSpPr/>
          <p:nvPr/>
        </p:nvGrpSpPr>
        <p:grpSpPr>
          <a:xfrm>
            <a:off x="4707228" y="1462704"/>
            <a:ext cx="3024000" cy="3031133"/>
            <a:chOff x="4707228" y="2828348"/>
            <a:chExt cx="3024000" cy="3031133"/>
          </a:xfrm>
        </p:grpSpPr>
        <p:pic>
          <p:nvPicPr>
            <p:cNvPr id="19" name="Picture 18">
              <a:extLst>
                <a:ext uri="{FF2B5EF4-FFF2-40B4-BE49-F238E27FC236}">
                  <a16:creationId xmlns:a16="http://schemas.microsoft.com/office/drawing/2014/main" id="{01035BE7-0672-86FF-AFD0-6D367E416FE2}"/>
                </a:ext>
              </a:extLst>
            </p:cNvPr>
            <p:cNvPicPr>
              <a:picLocks noChangeAspect="1"/>
            </p:cNvPicPr>
            <p:nvPr/>
          </p:nvPicPr>
          <p:blipFill>
            <a:blip r:embed="rId4"/>
            <a:stretch>
              <a:fillRect/>
            </a:stretch>
          </p:blipFill>
          <p:spPr>
            <a:xfrm>
              <a:off x="4707228" y="2828348"/>
              <a:ext cx="3024000" cy="3031133"/>
            </a:xfrm>
            <a:prstGeom prst="rect">
              <a:avLst/>
            </a:prstGeom>
          </p:spPr>
        </p:pic>
        <p:sp>
          <p:nvSpPr>
            <p:cNvPr id="20" name="TextBox 19">
              <a:extLst>
                <a:ext uri="{FF2B5EF4-FFF2-40B4-BE49-F238E27FC236}">
                  <a16:creationId xmlns:a16="http://schemas.microsoft.com/office/drawing/2014/main" id="{11F8C654-0AB0-5D7F-7EBE-C40E21D341E1}"/>
                </a:ext>
              </a:extLst>
            </p:cNvPr>
            <p:cNvSpPr txBox="1"/>
            <p:nvPr/>
          </p:nvSpPr>
          <p:spPr>
            <a:xfrm>
              <a:off x="5777913" y="2929949"/>
              <a:ext cx="1824215" cy="1015663"/>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Usually take </a:t>
              </a:r>
            </a:p>
            <a:p>
              <a:pPr algn="ctr"/>
              <a:r>
                <a:rPr lang="en-GB" sz="2000" b="1">
                  <a:solidFill>
                    <a:schemeClr val="bg1"/>
                  </a:solidFill>
                  <a:latin typeface="Aptos Display" panose="020B0004020202020204" pitchFamily="34" charset="0"/>
                </a:rPr>
                <a:t>1-2 years to complete</a:t>
              </a:r>
            </a:p>
          </p:txBody>
        </p:sp>
      </p:grpSp>
      <p:grpSp>
        <p:nvGrpSpPr>
          <p:cNvPr id="21" name="Group 20">
            <a:extLst>
              <a:ext uri="{FF2B5EF4-FFF2-40B4-BE49-F238E27FC236}">
                <a16:creationId xmlns:a16="http://schemas.microsoft.com/office/drawing/2014/main" id="{5D17CB10-CA06-6950-83AE-921CBBAC2E7C}"/>
              </a:ext>
            </a:extLst>
          </p:cNvPr>
          <p:cNvGrpSpPr/>
          <p:nvPr/>
        </p:nvGrpSpPr>
        <p:grpSpPr>
          <a:xfrm>
            <a:off x="8188064" y="1839980"/>
            <a:ext cx="3133136" cy="3031133"/>
            <a:chOff x="8188064" y="3205624"/>
            <a:chExt cx="3133136" cy="3031133"/>
          </a:xfrm>
        </p:grpSpPr>
        <p:pic>
          <p:nvPicPr>
            <p:cNvPr id="22" name="Picture 21">
              <a:extLst>
                <a:ext uri="{FF2B5EF4-FFF2-40B4-BE49-F238E27FC236}">
                  <a16:creationId xmlns:a16="http://schemas.microsoft.com/office/drawing/2014/main" id="{70F4ADAB-10C6-7C7B-2AD5-F2B16F5D57A1}"/>
                </a:ext>
              </a:extLst>
            </p:cNvPr>
            <p:cNvPicPr>
              <a:picLocks noChangeAspect="1"/>
            </p:cNvPicPr>
            <p:nvPr/>
          </p:nvPicPr>
          <p:blipFill>
            <a:blip r:embed="rId5"/>
            <a:stretch>
              <a:fillRect/>
            </a:stretch>
          </p:blipFill>
          <p:spPr>
            <a:xfrm>
              <a:off x="8188064" y="3205624"/>
              <a:ext cx="3024000" cy="3031133"/>
            </a:xfrm>
            <a:prstGeom prst="rect">
              <a:avLst/>
            </a:prstGeom>
          </p:spPr>
        </p:pic>
        <p:sp>
          <p:nvSpPr>
            <p:cNvPr id="23" name="TextBox 22">
              <a:extLst>
                <a:ext uri="{FF2B5EF4-FFF2-40B4-BE49-F238E27FC236}">
                  <a16:creationId xmlns:a16="http://schemas.microsoft.com/office/drawing/2014/main" id="{A8211458-4B96-66E4-33D9-E024BAA94E8E}"/>
                </a:ext>
              </a:extLst>
            </p:cNvPr>
            <p:cNvSpPr txBox="1"/>
            <p:nvPr/>
          </p:nvSpPr>
          <p:spPr>
            <a:xfrm>
              <a:off x="8981899" y="3449817"/>
              <a:ext cx="2339301" cy="1015663"/>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Students can access student finance</a:t>
              </a:r>
            </a:p>
          </p:txBody>
        </p:sp>
      </p:grpSp>
      <p:grpSp>
        <p:nvGrpSpPr>
          <p:cNvPr id="24" name="Group 23">
            <a:extLst>
              <a:ext uri="{FF2B5EF4-FFF2-40B4-BE49-F238E27FC236}">
                <a16:creationId xmlns:a16="http://schemas.microsoft.com/office/drawing/2014/main" id="{437CEB06-5D93-4FFC-A6D7-9D000A173749}"/>
              </a:ext>
            </a:extLst>
          </p:cNvPr>
          <p:cNvGrpSpPr/>
          <p:nvPr/>
        </p:nvGrpSpPr>
        <p:grpSpPr>
          <a:xfrm>
            <a:off x="9686229" y="406219"/>
            <a:ext cx="3023878" cy="3029975"/>
            <a:chOff x="9686229" y="1771863"/>
            <a:chExt cx="3023878" cy="3029975"/>
          </a:xfrm>
        </p:grpSpPr>
        <p:pic>
          <p:nvPicPr>
            <p:cNvPr id="25" name="Picture 24">
              <a:extLst>
                <a:ext uri="{FF2B5EF4-FFF2-40B4-BE49-F238E27FC236}">
                  <a16:creationId xmlns:a16="http://schemas.microsoft.com/office/drawing/2014/main" id="{5DF758B5-B6E5-B274-B9F1-7E09EAF659C7}"/>
                </a:ext>
              </a:extLst>
            </p:cNvPr>
            <p:cNvPicPr>
              <a:picLocks noChangeAspect="1"/>
            </p:cNvPicPr>
            <p:nvPr/>
          </p:nvPicPr>
          <p:blipFill>
            <a:blip r:embed="rId6"/>
            <a:stretch>
              <a:fillRect/>
            </a:stretch>
          </p:blipFill>
          <p:spPr>
            <a:xfrm>
              <a:off x="9686229" y="1771863"/>
              <a:ext cx="3023878" cy="3029975"/>
            </a:xfrm>
            <a:prstGeom prst="rect">
              <a:avLst/>
            </a:prstGeom>
          </p:spPr>
        </p:pic>
        <p:sp>
          <p:nvSpPr>
            <p:cNvPr id="26" name="TextBox 25">
              <a:extLst>
                <a:ext uri="{FF2B5EF4-FFF2-40B4-BE49-F238E27FC236}">
                  <a16:creationId xmlns:a16="http://schemas.microsoft.com/office/drawing/2014/main" id="{BA9DDECD-8089-21A3-6515-197F81EF56A5}"/>
                </a:ext>
              </a:extLst>
            </p:cNvPr>
            <p:cNvSpPr txBox="1"/>
            <p:nvPr/>
          </p:nvSpPr>
          <p:spPr>
            <a:xfrm>
              <a:off x="10186676" y="2171841"/>
              <a:ext cx="2339301" cy="707886"/>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Progression opportunities</a:t>
              </a:r>
            </a:p>
          </p:txBody>
        </p:sp>
      </p:grpSp>
    </p:spTree>
    <p:extLst>
      <p:ext uri="{BB962C8B-B14F-4D97-AF65-F5344CB8AC3E}">
        <p14:creationId xmlns:p14="http://schemas.microsoft.com/office/powerpoint/2010/main" val="62755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05593-0CA1-936A-D031-D6BB861B6F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9143A54-4F6F-331F-C313-7C1AE189EAE3}"/>
              </a:ext>
            </a:extLst>
          </p:cNvPr>
          <p:cNvSpPr>
            <a:spLocks noGrp="1"/>
          </p:cNvSpPr>
          <p:nvPr>
            <p:ph type="body" sz="quarter" idx="10"/>
          </p:nvPr>
        </p:nvSpPr>
        <p:spPr/>
        <p:txBody>
          <a:bodyPr/>
          <a:lstStyle/>
          <a:p>
            <a:r>
              <a:rPr lang="en-GB" dirty="0"/>
              <a:t>Support available and useful resources</a:t>
            </a:r>
          </a:p>
        </p:txBody>
      </p:sp>
      <p:sp>
        <p:nvSpPr>
          <p:cNvPr id="4" name="Text Placeholder 3">
            <a:extLst>
              <a:ext uri="{FF2B5EF4-FFF2-40B4-BE49-F238E27FC236}">
                <a16:creationId xmlns:a16="http://schemas.microsoft.com/office/drawing/2014/main" id="{10EA490E-29EE-EE35-4143-BDC57E45A4F2}"/>
              </a:ext>
            </a:extLst>
          </p:cNvPr>
          <p:cNvSpPr>
            <a:spLocks noGrp="1"/>
          </p:cNvSpPr>
          <p:nvPr>
            <p:ph type="body" sz="quarter" idx="11"/>
          </p:nvPr>
        </p:nvSpPr>
        <p:spPr>
          <a:xfrm>
            <a:off x="590562" y="1321594"/>
            <a:ext cx="8790943" cy="4214812"/>
          </a:xfrm>
        </p:spPr>
        <p:txBody>
          <a:bodyPr/>
          <a:lstStyle/>
          <a:p>
            <a:pPr marL="342900" indent="-342900">
              <a:buFont typeface="Arial" panose="020B0604020202020204" pitchFamily="34" charset="0"/>
              <a:buChar char="•"/>
            </a:pPr>
            <a:r>
              <a:rPr lang="en-GB" sz="2000" dirty="0">
                <a:hlinkClick r:id="rId3">
                  <a:extLst>
                    <a:ext uri="{A12FA001-AC4F-418D-AE19-62706E023703}">
                      <ahyp:hlinkClr xmlns:ahyp="http://schemas.microsoft.com/office/drawing/2018/hyperlinkcolor" val="tx"/>
                    </a:ext>
                  </a:extLst>
                </a:hlinkClick>
              </a:rPr>
              <a:t>Amazing Apprenticeships: HTQs</a:t>
            </a:r>
            <a:endParaRPr lang="en-GB" sz="2000" dirty="0"/>
          </a:p>
          <a:p>
            <a:pPr marL="342900" indent="-342900">
              <a:buFont typeface="Arial" panose="020B0604020202020204" pitchFamily="34" charset="0"/>
              <a:buChar char="•"/>
            </a:pPr>
            <a:r>
              <a:rPr lang="en-GB" sz="2000" dirty="0">
                <a:hlinkClick r:id="rId4">
                  <a:extLst>
                    <a:ext uri="{A12FA001-AC4F-418D-AE19-62706E023703}">
                      <ahyp:hlinkClr xmlns:ahyp="http://schemas.microsoft.com/office/drawing/2018/hyperlinkcolor" val="tx"/>
                    </a:ext>
                  </a:extLst>
                </a:hlinkClick>
              </a:rPr>
              <a:t>UCAS: HTQs</a:t>
            </a:r>
            <a:endParaRPr lang="en-GB" sz="2000" dirty="0"/>
          </a:p>
          <a:p>
            <a:pPr marL="342900" indent="-342900">
              <a:buFont typeface="Arial" panose="020B0604020202020204" pitchFamily="34" charset="0"/>
              <a:buChar char="•"/>
            </a:pPr>
            <a:r>
              <a:rPr lang="en-GB" sz="2000" dirty="0">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North East Institute of Technology</a:t>
            </a:r>
            <a:endParaRPr lang="en-GB" sz="2000" dirty="0">
              <a:ea typeface="Aptos" panose="020B0004020202020204" pitchFamily="34" charset="0"/>
              <a:cs typeface="Aptos" panose="020B0004020202020204" pitchFamily="34" charset="0"/>
            </a:endParaRPr>
          </a:p>
          <a:p>
            <a:pPr marL="342900" indent="-342900">
              <a:buFont typeface="Arial" panose="020B0604020202020204" pitchFamily="34" charset="0"/>
              <a:buChar char="•"/>
            </a:pPr>
            <a:r>
              <a:rPr lang="en-GB" sz="2000" u="sng" dirty="0">
                <a:latin typeface="Aptos" panose="020B0004020202020204" pitchFamily="34" charset="0"/>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Study a Degree in Sport Coaching at Newcastle College University Centre (video)</a:t>
            </a:r>
            <a:endParaRPr lang="en-GB" sz="2000" dirty="0">
              <a:latin typeface="Aptos" panose="020B0004020202020204" pitchFamily="34" charset="0"/>
              <a:ea typeface="Aptos" panose="020B0004020202020204" pitchFamily="34" charset="0"/>
              <a:cs typeface="Aptos" panose="020B0004020202020204" pitchFamily="34" charset="0"/>
            </a:endParaRPr>
          </a:p>
          <a:p>
            <a:pPr marL="342900" indent="-342900">
              <a:buFont typeface="Arial" panose="020B0604020202020204" pitchFamily="34" charset="0"/>
              <a:buChar char="•"/>
            </a:pPr>
            <a:r>
              <a:rPr lang="en-GB" sz="2000" u="sng" dirty="0">
                <a:hlinkClick r:id="rId7">
                  <a:extLst>
                    <a:ext uri="{A12FA001-AC4F-418D-AE19-62706E023703}">
                      <ahyp:hlinkClr xmlns:ahyp="http://schemas.microsoft.com/office/drawing/2018/hyperlinkcolor" val="tx"/>
                    </a:ext>
                  </a:extLst>
                </a:hlinkClick>
              </a:rPr>
              <a:t>Study a HTQ at Newcastle College University Centre (video)</a:t>
            </a:r>
            <a:endParaRPr lang="en-GB" sz="2000" u="sng" dirty="0"/>
          </a:p>
          <a:p>
            <a:pPr marL="342900" indent="-342900">
              <a:buFont typeface="Arial" panose="020B0604020202020204" pitchFamily="34" charset="0"/>
              <a:buChar char="•"/>
            </a:pPr>
            <a:r>
              <a:rPr lang="en-GB" sz="2000" u="sng" dirty="0">
                <a:latin typeface="Aptos" panose="020B0004020202020204" pitchFamily="34" charset="0"/>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Study a Degree in Business at Newcastle College University Centre (video)</a:t>
            </a:r>
            <a:endParaRPr lang="en-GB" sz="2000" u="sng" dirty="0">
              <a:latin typeface="Aptos" panose="020B0004020202020204" pitchFamily="34" charset="0"/>
              <a:ea typeface="Aptos" panose="020B0004020202020204" pitchFamily="34" charset="0"/>
              <a:cs typeface="Aptos" panose="020B0004020202020204" pitchFamily="34" charset="0"/>
            </a:endParaRPr>
          </a:p>
          <a:p>
            <a:pPr marL="342900" indent="-342900">
              <a:buFont typeface="Arial" panose="020B0604020202020204" pitchFamily="34" charset="0"/>
              <a:buChar char="•"/>
            </a:pPr>
            <a:r>
              <a:rPr lang="en-GB" sz="2000" u="sng" dirty="0">
                <a:latin typeface="Aptos" panose="020B0004020202020204" pitchFamily="34" charset="0"/>
                <a:ea typeface="Aptos" panose="020B0004020202020204" pitchFamily="34" charset="0"/>
                <a:cs typeface="Aptos" panose="020B0004020202020204" pitchFamily="34" charset="0"/>
                <a:hlinkClick r:id="rId9"/>
              </a:rPr>
              <a:t>https://qualifications.pearson.com/en/qualifications/btec-higher-nationals/higher-nationals/higher-technical-qualifications.html</a:t>
            </a:r>
            <a:endParaRPr lang="en-GB" sz="2000" u="sng" dirty="0">
              <a:latin typeface="Aptos" panose="020B0004020202020204" pitchFamily="34" charset="0"/>
              <a:ea typeface="Aptos" panose="020B0004020202020204" pitchFamily="34" charset="0"/>
              <a:cs typeface="Aptos" panose="020B0004020202020204" pitchFamily="34" charset="0"/>
            </a:endParaRPr>
          </a:p>
          <a:p>
            <a:pPr marL="342900" indent="-342900">
              <a:buFont typeface="Arial" panose="020B0604020202020204" pitchFamily="34" charset="0"/>
              <a:buChar char="•"/>
            </a:pPr>
            <a:r>
              <a:rPr lang="en-GB" sz="2000" dirty="0">
                <a:hlinkClick r:id="rId10"/>
              </a:rPr>
              <a:t>https://www.htqtoolkit.co.uk/</a:t>
            </a:r>
            <a:endParaRPr lang="en-GB" sz="2000" dirty="0"/>
          </a:p>
        </p:txBody>
      </p:sp>
      <p:pic>
        <p:nvPicPr>
          <p:cNvPr id="7" name="Picture 6">
            <a:extLst>
              <a:ext uri="{FF2B5EF4-FFF2-40B4-BE49-F238E27FC236}">
                <a16:creationId xmlns:a16="http://schemas.microsoft.com/office/drawing/2014/main" id="{2C98F866-7EED-76FD-9BD1-5DD884973C44}"/>
              </a:ext>
            </a:extLst>
          </p:cNvPr>
          <p:cNvPicPr>
            <a:picLocks noChangeAspect="1"/>
          </p:cNvPicPr>
          <p:nvPr/>
        </p:nvPicPr>
        <p:blipFill>
          <a:blip r:embed="rId11"/>
          <a:stretch>
            <a:fillRect/>
          </a:stretch>
        </p:blipFill>
        <p:spPr>
          <a:xfrm>
            <a:off x="9529478" y="1130609"/>
            <a:ext cx="1707028" cy="2298391"/>
          </a:xfrm>
          <a:prstGeom prst="rect">
            <a:avLst/>
          </a:prstGeom>
        </p:spPr>
      </p:pic>
    </p:spTree>
    <p:extLst>
      <p:ext uri="{BB962C8B-B14F-4D97-AF65-F5344CB8AC3E}">
        <p14:creationId xmlns:p14="http://schemas.microsoft.com/office/powerpoint/2010/main" val="3245077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5D67CF-39F1-D37F-0BF8-6767D8E63983}"/>
              </a:ext>
            </a:extLst>
          </p:cNvPr>
          <p:cNvSpPr>
            <a:spLocks noGrp="1"/>
          </p:cNvSpPr>
          <p:nvPr>
            <p:ph type="body" sz="quarter" idx="10"/>
          </p:nvPr>
        </p:nvSpPr>
        <p:spPr/>
        <p:txBody>
          <a:bodyPr/>
          <a:lstStyle/>
          <a:p>
            <a:r>
              <a:rPr lang="en-GB" sz="4400" b="1" dirty="0">
                <a:solidFill>
                  <a:srgbClr val="E4003B"/>
                </a:solidFill>
                <a:latin typeface="+mj-lt"/>
              </a:rPr>
              <a:t>Any questions?</a:t>
            </a:r>
          </a:p>
        </p:txBody>
      </p:sp>
    </p:spTree>
    <p:extLst>
      <p:ext uri="{BB962C8B-B14F-4D97-AF65-F5344CB8AC3E}">
        <p14:creationId xmlns:p14="http://schemas.microsoft.com/office/powerpoint/2010/main" val="2718701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979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E87B1D-B10C-5D5F-EB3A-55F9E303AFBA}"/>
              </a:ext>
            </a:extLst>
          </p:cNvPr>
          <p:cNvSpPr>
            <a:spLocks noGrp="1"/>
          </p:cNvSpPr>
          <p:nvPr>
            <p:ph type="body" sz="quarter" idx="10"/>
          </p:nvPr>
        </p:nvSpPr>
        <p:spPr>
          <a:xfrm>
            <a:off x="517606" y="469519"/>
            <a:ext cx="10296525" cy="536989"/>
          </a:xfrm>
        </p:spPr>
        <p:txBody>
          <a:bodyPr/>
          <a:lstStyle/>
          <a:p>
            <a:r>
              <a:rPr lang="en-GB" dirty="0"/>
              <a:t>Learning objectives</a:t>
            </a:r>
          </a:p>
        </p:txBody>
      </p:sp>
      <p:grpSp>
        <p:nvGrpSpPr>
          <p:cNvPr id="5" name="Group 4">
            <a:extLst>
              <a:ext uri="{FF2B5EF4-FFF2-40B4-BE49-F238E27FC236}">
                <a16:creationId xmlns:a16="http://schemas.microsoft.com/office/drawing/2014/main" id="{3E5313F9-C659-9BEA-C495-8738C1CCD3FD}"/>
              </a:ext>
            </a:extLst>
          </p:cNvPr>
          <p:cNvGrpSpPr/>
          <p:nvPr/>
        </p:nvGrpSpPr>
        <p:grpSpPr>
          <a:xfrm>
            <a:off x="195943" y="1332931"/>
            <a:ext cx="2588298" cy="2588298"/>
            <a:chOff x="312443" y="2132668"/>
            <a:chExt cx="2588298" cy="2588298"/>
          </a:xfrm>
        </p:grpSpPr>
        <p:pic>
          <p:nvPicPr>
            <p:cNvPr id="6" name="Picture 5">
              <a:extLst>
                <a:ext uri="{FF2B5EF4-FFF2-40B4-BE49-F238E27FC236}">
                  <a16:creationId xmlns:a16="http://schemas.microsoft.com/office/drawing/2014/main" id="{4B8EF4E8-D021-44B6-6CAB-75E7F6403904}"/>
                </a:ext>
              </a:extLst>
            </p:cNvPr>
            <p:cNvPicPr>
              <a:picLocks noChangeAspect="1"/>
            </p:cNvPicPr>
            <p:nvPr/>
          </p:nvPicPr>
          <p:blipFill>
            <a:blip r:embed="rId3"/>
            <a:stretch>
              <a:fillRect/>
            </a:stretch>
          </p:blipFill>
          <p:spPr>
            <a:xfrm>
              <a:off x="312443" y="2132668"/>
              <a:ext cx="2588298" cy="2588298"/>
            </a:xfrm>
            <a:prstGeom prst="rect">
              <a:avLst/>
            </a:prstGeom>
          </p:spPr>
        </p:pic>
        <p:sp>
          <p:nvSpPr>
            <p:cNvPr id="7" name="TextBox 6">
              <a:extLst>
                <a:ext uri="{FF2B5EF4-FFF2-40B4-BE49-F238E27FC236}">
                  <a16:creationId xmlns:a16="http://schemas.microsoft.com/office/drawing/2014/main" id="{DB938913-469B-5CBF-6D66-47F23A81E1AB}"/>
                </a:ext>
              </a:extLst>
            </p:cNvPr>
            <p:cNvSpPr txBox="1"/>
            <p:nvPr/>
          </p:nvSpPr>
          <p:spPr>
            <a:xfrm>
              <a:off x="1413164" y="2244436"/>
              <a:ext cx="1211283" cy="707886"/>
            </a:xfrm>
            <a:prstGeom prst="rect">
              <a:avLst/>
            </a:prstGeom>
            <a:noFill/>
          </p:spPr>
          <p:txBody>
            <a:bodyPr wrap="square" rtlCol="0">
              <a:spAutoFit/>
            </a:bodyPr>
            <a:lstStyle/>
            <a:p>
              <a:pPr algn="ctr"/>
              <a:r>
                <a:rPr lang="en-GB" sz="2000" b="1" dirty="0">
                  <a:solidFill>
                    <a:schemeClr val="bg1"/>
                  </a:solidFill>
                  <a:latin typeface="Aptos Display" panose="020B0004020202020204" pitchFamily="34" charset="0"/>
                </a:rPr>
                <a:t>What are HTQs?</a:t>
              </a:r>
            </a:p>
          </p:txBody>
        </p:sp>
      </p:grpSp>
      <p:grpSp>
        <p:nvGrpSpPr>
          <p:cNvPr id="8" name="Group 7">
            <a:extLst>
              <a:ext uri="{FF2B5EF4-FFF2-40B4-BE49-F238E27FC236}">
                <a16:creationId xmlns:a16="http://schemas.microsoft.com/office/drawing/2014/main" id="{23684ACC-AAAF-97D0-D7A2-D678F566BBC3}"/>
              </a:ext>
            </a:extLst>
          </p:cNvPr>
          <p:cNvGrpSpPr/>
          <p:nvPr/>
        </p:nvGrpSpPr>
        <p:grpSpPr>
          <a:xfrm>
            <a:off x="3227138" y="1331568"/>
            <a:ext cx="2584928" cy="2591025"/>
            <a:chOff x="3343638" y="2131305"/>
            <a:chExt cx="2584928" cy="2591025"/>
          </a:xfrm>
        </p:grpSpPr>
        <p:pic>
          <p:nvPicPr>
            <p:cNvPr id="9" name="Picture 8">
              <a:extLst>
                <a:ext uri="{FF2B5EF4-FFF2-40B4-BE49-F238E27FC236}">
                  <a16:creationId xmlns:a16="http://schemas.microsoft.com/office/drawing/2014/main" id="{2885E08F-E952-13F1-69E1-5E69ED4E34AF}"/>
                </a:ext>
              </a:extLst>
            </p:cNvPr>
            <p:cNvPicPr>
              <a:picLocks noChangeAspect="1"/>
            </p:cNvPicPr>
            <p:nvPr/>
          </p:nvPicPr>
          <p:blipFill>
            <a:blip r:embed="rId4"/>
            <a:stretch>
              <a:fillRect/>
            </a:stretch>
          </p:blipFill>
          <p:spPr>
            <a:xfrm>
              <a:off x="3343638" y="2131305"/>
              <a:ext cx="2584928" cy="2591025"/>
            </a:xfrm>
            <a:prstGeom prst="rect">
              <a:avLst/>
            </a:prstGeom>
          </p:spPr>
        </p:pic>
        <p:sp>
          <p:nvSpPr>
            <p:cNvPr id="10" name="TextBox 9">
              <a:extLst>
                <a:ext uri="{FF2B5EF4-FFF2-40B4-BE49-F238E27FC236}">
                  <a16:creationId xmlns:a16="http://schemas.microsoft.com/office/drawing/2014/main" id="{29081E7B-05D9-4A47-B4B2-82E6FE048C0C}"/>
                </a:ext>
              </a:extLst>
            </p:cNvPr>
            <p:cNvSpPr txBox="1"/>
            <p:nvPr/>
          </p:nvSpPr>
          <p:spPr>
            <a:xfrm>
              <a:off x="4492690" y="2244436"/>
              <a:ext cx="1211283" cy="707886"/>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Who are they for?</a:t>
              </a:r>
            </a:p>
          </p:txBody>
        </p:sp>
      </p:grpSp>
      <p:grpSp>
        <p:nvGrpSpPr>
          <p:cNvPr id="11" name="Group 10">
            <a:extLst>
              <a:ext uri="{FF2B5EF4-FFF2-40B4-BE49-F238E27FC236}">
                <a16:creationId xmlns:a16="http://schemas.microsoft.com/office/drawing/2014/main" id="{A2879039-4B57-7143-A628-6F28DC128D31}"/>
              </a:ext>
            </a:extLst>
          </p:cNvPr>
          <p:cNvGrpSpPr/>
          <p:nvPr/>
        </p:nvGrpSpPr>
        <p:grpSpPr>
          <a:xfrm>
            <a:off x="6254963" y="1331568"/>
            <a:ext cx="2584928" cy="2591025"/>
            <a:chOff x="6371463" y="2131305"/>
            <a:chExt cx="2584928" cy="2591025"/>
          </a:xfrm>
        </p:grpSpPr>
        <p:pic>
          <p:nvPicPr>
            <p:cNvPr id="12" name="Picture 11">
              <a:extLst>
                <a:ext uri="{FF2B5EF4-FFF2-40B4-BE49-F238E27FC236}">
                  <a16:creationId xmlns:a16="http://schemas.microsoft.com/office/drawing/2014/main" id="{78C5F8E7-780B-7433-B5DA-3F9C5F4D62B5}"/>
                </a:ext>
              </a:extLst>
            </p:cNvPr>
            <p:cNvPicPr>
              <a:picLocks noChangeAspect="1"/>
            </p:cNvPicPr>
            <p:nvPr/>
          </p:nvPicPr>
          <p:blipFill>
            <a:blip r:embed="rId4"/>
            <a:stretch>
              <a:fillRect/>
            </a:stretch>
          </p:blipFill>
          <p:spPr>
            <a:xfrm>
              <a:off x="6371463" y="2131305"/>
              <a:ext cx="2584928" cy="2591025"/>
            </a:xfrm>
            <a:prstGeom prst="rect">
              <a:avLst/>
            </a:prstGeom>
          </p:spPr>
        </p:pic>
        <p:sp>
          <p:nvSpPr>
            <p:cNvPr id="13" name="TextBox 12">
              <a:extLst>
                <a:ext uri="{FF2B5EF4-FFF2-40B4-BE49-F238E27FC236}">
                  <a16:creationId xmlns:a16="http://schemas.microsoft.com/office/drawing/2014/main" id="{88985081-B7F9-7F9B-D823-0CA25A9FBC6F}"/>
                </a:ext>
              </a:extLst>
            </p:cNvPr>
            <p:cNvSpPr txBox="1"/>
            <p:nvPr/>
          </p:nvSpPr>
          <p:spPr>
            <a:xfrm>
              <a:off x="7386453" y="2244436"/>
              <a:ext cx="1381880" cy="707886"/>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What can you study?</a:t>
              </a:r>
            </a:p>
          </p:txBody>
        </p:sp>
      </p:grpSp>
      <p:grpSp>
        <p:nvGrpSpPr>
          <p:cNvPr id="14" name="Group 13">
            <a:extLst>
              <a:ext uri="{FF2B5EF4-FFF2-40B4-BE49-F238E27FC236}">
                <a16:creationId xmlns:a16="http://schemas.microsoft.com/office/drawing/2014/main" id="{B185B262-04D4-ED5E-976C-6AA8D2B100FC}"/>
              </a:ext>
            </a:extLst>
          </p:cNvPr>
          <p:cNvGrpSpPr/>
          <p:nvPr/>
        </p:nvGrpSpPr>
        <p:grpSpPr>
          <a:xfrm>
            <a:off x="9282787" y="1331568"/>
            <a:ext cx="2584928" cy="2591025"/>
            <a:chOff x="9399287" y="2131305"/>
            <a:chExt cx="2584928" cy="2591025"/>
          </a:xfrm>
        </p:grpSpPr>
        <p:pic>
          <p:nvPicPr>
            <p:cNvPr id="15" name="Picture 14">
              <a:extLst>
                <a:ext uri="{FF2B5EF4-FFF2-40B4-BE49-F238E27FC236}">
                  <a16:creationId xmlns:a16="http://schemas.microsoft.com/office/drawing/2014/main" id="{C7B93A59-138C-26A8-5524-7CC900B78BAF}"/>
                </a:ext>
              </a:extLst>
            </p:cNvPr>
            <p:cNvPicPr>
              <a:picLocks noChangeAspect="1"/>
            </p:cNvPicPr>
            <p:nvPr/>
          </p:nvPicPr>
          <p:blipFill>
            <a:blip r:embed="rId4"/>
            <a:stretch>
              <a:fillRect/>
            </a:stretch>
          </p:blipFill>
          <p:spPr>
            <a:xfrm>
              <a:off x="9399287" y="2131305"/>
              <a:ext cx="2584928" cy="2591025"/>
            </a:xfrm>
            <a:prstGeom prst="rect">
              <a:avLst/>
            </a:prstGeom>
          </p:spPr>
        </p:pic>
        <p:sp>
          <p:nvSpPr>
            <p:cNvPr id="16" name="TextBox 15">
              <a:extLst>
                <a:ext uri="{FF2B5EF4-FFF2-40B4-BE49-F238E27FC236}">
                  <a16:creationId xmlns:a16="http://schemas.microsoft.com/office/drawing/2014/main" id="{3ECAAD87-CF2A-D269-A93C-3286BB7A5165}"/>
                </a:ext>
              </a:extLst>
            </p:cNvPr>
            <p:cNvSpPr txBox="1"/>
            <p:nvPr/>
          </p:nvSpPr>
          <p:spPr>
            <a:xfrm>
              <a:off x="10426536" y="2244436"/>
              <a:ext cx="1365472" cy="707886"/>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Where can you study?</a:t>
              </a:r>
            </a:p>
          </p:txBody>
        </p:sp>
      </p:grpSp>
      <p:grpSp>
        <p:nvGrpSpPr>
          <p:cNvPr id="17" name="Group 16">
            <a:extLst>
              <a:ext uri="{FF2B5EF4-FFF2-40B4-BE49-F238E27FC236}">
                <a16:creationId xmlns:a16="http://schemas.microsoft.com/office/drawing/2014/main" id="{AFB489AB-17DD-1580-5BCC-6A2E506D92E3}"/>
              </a:ext>
            </a:extLst>
          </p:cNvPr>
          <p:cNvGrpSpPr/>
          <p:nvPr/>
        </p:nvGrpSpPr>
        <p:grpSpPr>
          <a:xfrm>
            <a:off x="1825082" y="3281304"/>
            <a:ext cx="2584928" cy="2591025"/>
            <a:chOff x="1941582" y="4081041"/>
            <a:chExt cx="2584928" cy="2591025"/>
          </a:xfrm>
        </p:grpSpPr>
        <p:pic>
          <p:nvPicPr>
            <p:cNvPr id="18" name="Picture 17">
              <a:extLst>
                <a:ext uri="{FF2B5EF4-FFF2-40B4-BE49-F238E27FC236}">
                  <a16:creationId xmlns:a16="http://schemas.microsoft.com/office/drawing/2014/main" id="{3D3C3D6B-265C-A570-8EF2-2F77EEA1815A}"/>
                </a:ext>
              </a:extLst>
            </p:cNvPr>
            <p:cNvPicPr>
              <a:picLocks noChangeAspect="1"/>
            </p:cNvPicPr>
            <p:nvPr/>
          </p:nvPicPr>
          <p:blipFill>
            <a:blip r:embed="rId4"/>
            <a:stretch>
              <a:fillRect/>
            </a:stretch>
          </p:blipFill>
          <p:spPr>
            <a:xfrm>
              <a:off x="1941582" y="4081041"/>
              <a:ext cx="2584928" cy="2591025"/>
            </a:xfrm>
            <a:prstGeom prst="rect">
              <a:avLst/>
            </a:prstGeom>
          </p:spPr>
        </p:pic>
        <p:sp>
          <p:nvSpPr>
            <p:cNvPr id="19" name="TextBox 18">
              <a:extLst>
                <a:ext uri="{FF2B5EF4-FFF2-40B4-BE49-F238E27FC236}">
                  <a16:creationId xmlns:a16="http://schemas.microsoft.com/office/drawing/2014/main" id="{5E8331D4-73E0-33A9-09D5-3A18E4A28E10}"/>
                </a:ext>
              </a:extLst>
            </p:cNvPr>
            <p:cNvSpPr txBox="1"/>
            <p:nvPr/>
          </p:nvSpPr>
          <p:spPr>
            <a:xfrm>
              <a:off x="2705132" y="4367023"/>
              <a:ext cx="1761365" cy="707886"/>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How to search &amp; apply</a:t>
              </a:r>
            </a:p>
          </p:txBody>
        </p:sp>
      </p:grpSp>
      <p:grpSp>
        <p:nvGrpSpPr>
          <p:cNvPr id="20" name="Group 19">
            <a:extLst>
              <a:ext uri="{FF2B5EF4-FFF2-40B4-BE49-F238E27FC236}">
                <a16:creationId xmlns:a16="http://schemas.microsoft.com/office/drawing/2014/main" id="{F0B1F5BA-17FC-608E-8A50-C54BD5F672B0}"/>
              </a:ext>
            </a:extLst>
          </p:cNvPr>
          <p:cNvGrpSpPr/>
          <p:nvPr/>
        </p:nvGrpSpPr>
        <p:grpSpPr>
          <a:xfrm>
            <a:off x="7869623" y="3281303"/>
            <a:ext cx="2584928" cy="2591025"/>
            <a:chOff x="7986123" y="4081040"/>
            <a:chExt cx="2584928" cy="2591025"/>
          </a:xfrm>
        </p:grpSpPr>
        <p:pic>
          <p:nvPicPr>
            <p:cNvPr id="21" name="Picture 20">
              <a:extLst>
                <a:ext uri="{FF2B5EF4-FFF2-40B4-BE49-F238E27FC236}">
                  <a16:creationId xmlns:a16="http://schemas.microsoft.com/office/drawing/2014/main" id="{9C583249-9116-B406-4074-19126A4A7486}"/>
                </a:ext>
              </a:extLst>
            </p:cNvPr>
            <p:cNvPicPr>
              <a:picLocks noChangeAspect="1"/>
            </p:cNvPicPr>
            <p:nvPr/>
          </p:nvPicPr>
          <p:blipFill>
            <a:blip r:embed="rId5"/>
            <a:stretch>
              <a:fillRect/>
            </a:stretch>
          </p:blipFill>
          <p:spPr>
            <a:xfrm>
              <a:off x="7986123" y="4081040"/>
              <a:ext cx="2584928" cy="2591025"/>
            </a:xfrm>
            <a:prstGeom prst="rect">
              <a:avLst/>
            </a:prstGeom>
          </p:spPr>
        </p:pic>
        <p:sp>
          <p:nvSpPr>
            <p:cNvPr id="22" name="TextBox 21">
              <a:extLst>
                <a:ext uri="{FF2B5EF4-FFF2-40B4-BE49-F238E27FC236}">
                  <a16:creationId xmlns:a16="http://schemas.microsoft.com/office/drawing/2014/main" id="{25F1D630-CD53-E86D-81D5-E9BDFC495C3A}"/>
                </a:ext>
              </a:extLst>
            </p:cNvPr>
            <p:cNvSpPr txBox="1"/>
            <p:nvPr/>
          </p:nvSpPr>
          <p:spPr>
            <a:xfrm>
              <a:off x="9039135" y="4213580"/>
              <a:ext cx="1211283" cy="707886"/>
            </a:xfrm>
            <a:prstGeom prst="rect">
              <a:avLst/>
            </a:prstGeom>
            <a:noFill/>
          </p:spPr>
          <p:txBody>
            <a:bodyPr wrap="square" rtlCol="0">
              <a:spAutoFit/>
            </a:bodyPr>
            <a:lstStyle/>
            <a:p>
              <a:pPr algn="ctr"/>
              <a:r>
                <a:rPr lang="en-GB" sz="2000" b="1">
                  <a:solidFill>
                    <a:schemeClr val="bg1"/>
                  </a:solidFill>
                  <a:latin typeface="Aptos Display" panose="020B0004020202020204" pitchFamily="34" charset="0"/>
                </a:rPr>
                <a:t>Support available</a:t>
              </a:r>
            </a:p>
          </p:txBody>
        </p:sp>
      </p:grpSp>
    </p:spTree>
    <p:extLst>
      <p:ext uri="{BB962C8B-B14F-4D97-AF65-F5344CB8AC3E}">
        <p14:creationId xmlns:p14="http://schemas.microsoft.com/office/powerpoint/2010/main" val="5271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41DF94-2B94-6A2F-3D21-0D7678E52D24}"/>
              </a:ext>
            </a:extLst>
          </p:cNvPr>
          <p:cNvSpPr>
            <a:spLocks noGrp="1"/>
          </p:cNvSpPr>
          <p:nvPr>
            <p:ph type="body" sz="quarter" idx="10"/>
          </p:nvPr>
        </p:nvSpPr>
        <p:spPr/>
        <p:txBody>
          <a:bodyPr/>
          <a:lstStyle/>
          <a:p>
            <a:r>
              <a:rPr lang="en-GB" dirty="0"/>
              <a:t>What are HTQs?</a:t>
            </a:r>
          </a:p>
        </p:txBody>
      </p:sp>
      <p:pic>
        <p:nvPicPr>
          <p:cNvPr id="6" name="Picture Placeholder 5">
            <a:extLst>
              <a:ext uri="{FF2B5EF4-FFF2-40B4-BE49-F238E27FC236}">
                <a16:creationId xmlns:a16="http://schemas.microsoft.com/office/drawing/2014/main" id="{73924078-8203-2B11-D0E5-159F4012DAFE}"/>
              </a:ext>
            </a:extLst>
          </p:cNvPr>
          <p:cNvPicPr>
            <a:picLocks noGrp="1" noChangeAspect="1"/>
          </p:cNvPicPr>
          <p:nvPr>
            <p:ph type="pic" sz="quarter" idx="12"/>
          </p:nvPr>
        </p:nvPicPr>
        <p:blipFill>
          <a:blip r:embed="rId3"/>
          <a:srcRect l="18441" r="18441"/>
          <a:stretch/>
        </p:blipFill>
        <p:spPr>
          <a:prstGeom prst="rect">
            <a:avLst/>
          </a:prstGeom>
        </p:spPr>
      </p:pic>
      <p:sp>
        <p:nvSpPr>
          <p:cNvPr id="4" name="Text Placeholder 3">
            <a:extLst>
              <a:ext uri="{FF2B5EF4-FFF2-40B4-BE49-F238E27FC236}">
                <a16:creationId xmlns:a16="http://schemas.microsoft.com/office/drawing/2014/main" id="{3AA18213-5CE7-2594-15FD-503A001C7329}"/>
              </a:ext>
            </a:extLst>
          </p:cNvPr>
          <p:cNvSpPr>
            <a:spLocks noGrp="1"/>
          </p:cNvSpPr>
          <p:nvPr>
            <p:ph type="body" sz="quarter" idx="1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HTQs are qualifications approved by employer standards.</a:t>
            </a: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This means you can get the skills employers want.</a:t>
            </a:r>
            <a:endParaRPr kumimoji="0" lang="en-GB" sz="2000" b="0" i="0" u="none" strike="noStrike" kern="1200" cap="none" spc="0" normalizeH="0" baseline="0" noProof="0" dirty="0">
              <a:ln>
                <a:noFill/>
              </a:ln>
              <a:solidFill>
                <a:srgbClr val="000000"/>
              </a:solidFill>
              <a:effectLst/>
              <a:uLnTx/>
              <a:uFillTx/>
              <a:latin typeface="Aptos"/>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HTQs are level 4 and 5 qualifications. They focus on high quality technical skills that are sector specific.</a:t>
            </a:r>
            <a:endParaRPr kumimoji="0" lang="en-GB" sz="2800" b="0" i="0" u="none" strike="noStrike" kern="1200" cap="none" spc="0" normalizeH="0" baseline="0" noProof="0" dirty="0">
              <a:ln>
                <a:noFill/>
              </a:ln>
              <a:solidFill>
                <a:srgbClr val="000000"/>
              </a:solidFill>
              <a:effectLst/>
              <a:uLnTx/>
              <a:uFillTx/>
              <a:latin typeface="Aptos"/>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HTQs commonly last from between 1 year through to 4 years depending on the level and full/part time study option.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HTQs are usually taught in the classroom and teach industry relevant practical skills. They provide a blend of academic and technical learning and projects.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hlinkClick r:id="rId4"/>
              </a:rPr>
              <a:t>Video: Introduction To Higher Technical Qualifications (HTQs) - Short Version</a:t>
            </a:r>
            <a:endParaRPr kumimoji="0" lang="en-US"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endParaRPr lang="en-GB" dirty="0"/>
          </a:p>
        </p:txBody>
      </p:sp>
    </p:spTree>
    <p:extLst>
      <p:ext uri="{BB962C8B-B14F-4D97-AF65-F5344CB8AC3E}">
        <p14:creationId xmlns:p14="http://schemas.microsoft.com/office/powerpoint/2010/main" val="3186187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483C9-E993-EDF6-0A96-E0FAECE7AA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524EFB9-C4D7-AAF1-4FDA-9A91CF0C3132}"/>
              </a:ext>
            </a:extLst>
          </p:cNvPr>
          <p:cNvSpPr>
            <a:spLocks noGrp="1"/>
          </p:cNvSpPr>
          <p:nvPr>
            <p:ph type="body" sz="quarter" idx="10"/>
          </p:nvPr>
        </p:nvSpPr>
        <p:spPr/>
        <p:txBody>
          <a:bodyPr/>
          <a:lstStyle/>
          <a:p>
            <a:r>
              <a:rPr lang="en-GB" dirty="0"/>
              <a:t>HTQ Language</a:t>
            </a:r>
          </a:p>
        </p:txBody>
      </p:sp>
      <p:sp>
        <p:nvSpPr>
          <p:cNvPr id="4" name="Text Placeholder 3">
            <a:extLst>
              <a:ext uri="{FF2B5EF4-FFF2-40B4-BE49-F238E27FC236}">
                <a16:creationId xmlns:a16="http://schemas.microsoft.com/office/drawing/2014/main" id="{8E883971-EBB4-C190-776D-0229AAF00FD0}"/>
              </a:ext>
            </a:extLst>
          </p:cNvPr>
          <p:cNvSpPr>
            <a:spLocks noGrp="1"/>
          </p:cNvSpPr>
          <p:nvPr>
            <p:ph type="body" sz="quarter" idx="11"/>
          </p:nvPr>
        </p:nvSpPr>
        <p:spPr>
          <a:xfrm>
            <a:off x="590563" y="1321594"/>
            <a:ext cx="6633518" cy="4214812"/>
          </a:xfrm>
        </p:spPr>
        <p:txBody>
          <a:bodyPr/>
          <a:lstStyle/>
          <a:p>
            <a:pPr indent="0">
              <a:spcBef>
                <a:spcPts val="0"/>
              </a:spcBef>
            </a:pPr>
            <a:r>
              <a:rPr lang="en-GB" sz="2000" b="1" dirty="0"/>
              <a:t>Course title abbreviations sitting under the </a:t>
            </a:r>
          </a:p>
          <a:p>
            <a:pPr indent="0">
              <a:spcBef>
                <a:spcPts val="0"/>
              </a:spcBef>
            </a:pPr>
            <a:r>
              <a:rPr lang="en-GB" sz="2000" b="1" dirty="0"/>
              <a:t>HTQ kitemark</a:t>
            </a:r>
          </a:p>
          <a:p>
            <a:pPr indent="0">
              <a:spcBef>
                <a:spcPts val="600"/>
              </a:spcBef>
            </a:pPr>
            <a:endParaRPr lang="en-GB" sz="1100" b="1" dirty="0"/>
          </a:p>
          <a:p>
            <a:pPr marL="342900" indent="-342900">
              <a:lnSpc>
                <a:spcPct val="100000"/>
              </a:lnSpc>
              <a:spcBef>
                <a:spcPts val="0"/>
              </a:spcBef>
              <a:buFont typeface="Arial" panose="020B0604020202020204" pitchFamily="34" charset="0"/>
              <a:buChar char="•"/>
            </a:pPr>
            <a:r>
              <a:rPr lang="en-GB" sz="2000" dirty="0"/>
              <a:t>HNC is a Higher National Diploma (Level 4)</a:t>
            </a:r>
          </a:p>
          <a:p>
            <a:pPr marL="342900" indent="-342900">
              <a:lnSpc>
                <a:spcPct val="100000"/>
              </a:lnSpc>
              <a:spcBef>
                <a:spcPts val="0"/>
              </a:spcBef>
              <a:buFont typeface="Arial" panose="020B0604020202020204" pitchFamily="34" charset="0"/>
              <a:buChar char="•"/>
            </a:pPr>
            <a:r>
              <a:rPr lang="en-GB" sz="2000" dirty="0" err="1"/>
              <a:t>CertHE</a:t>
            </a:r>
            <a:r>
              <a:rPr lang="en-GB" sz="2000" dirty="0"/>
              <a:t> is a Certificate of Higher Education (Level 4)</a:t>
            </a:r>
          </a:p>
          <a:p>
            <a:pPr marL="342900" indent="-342900">
              <a:lnSpc>
                <a:spcPct val="100000"/>
              </a:lnSpc>
              <a:spcBef>
                <a:spcPts val="0"/>
              </a:spcBef>
              <a:buFont typeface="Arial" panose="020B0604020202020204" pitchFamily="34" charset="0"/>
              <a:buChar char="•"/>
            </a:pPr>
            <a:r>
              <a:rPr lang="en-GB" sz="2000" dirty="0"/>
              <a:t>HND is a Higher National Certificate (Level 5)</a:t>
            </a:r>
          </a:p>
          <a:p>
            <a:pPr marL="342900" indent="-342900">
              <a:lnSpc>
                <a:spcPct val="100000"/>
              </a:lnSpc>
              <a:spcBef>
                <a:spcPts val="0"/>
              </a:spcBef>
              <a:buFont typeface="Arial" panose="020B0604020202020204" pitchFamily="34" charset="0"/>
              <a:buChar char="•"/>
            </a:pPr>
            <a:r>
              <a:rPr lang="en-GB" sz="2000" dirty="0" err="1"/>
              <a:t>FdA</a:t>
            </a:r>
            <a:r>
              <a:rPr lang="en-GB" sz="2000" dirty="0"/>
              <a:t> or </a:t>
            </a:r>
            <a:r>
              <a:rPr lang="en-GB" sz="2000" dirty="0" err="1"/>
              <a:t>FdSc</a:t>
            </a:r>
            <a:r>
              <a:rPr lang="en-GB" sz="2000" dirty="0"/>
              <a:t> are Foundation Degrees (Level 5) </a:t>
            </a:r>
            <a:r>
              <a:rPr lang="en-GB" sz="1800" i="1" dirty="0"/>
              <a:t>A for Arts and Sc for Science</a:t>
            </a:r>
          </a:p>
          <a:p>
            <a:pPr marL="342900" indent="-342900">
              <a:lnSpc>
                <a:spcPct val="100000"/>
              </a:lnSpc>
              <a:spcBef>
                <a:spcPts val="0"/>
              </a:spcBef>
              <a:buFont typeface="Arial" panose="020B0604020202020204" pitchFamily="34" charset="0"/>
              <a:buChar char="•"/>
            </a:pPr>
            <a:r>
              <a:rPr lang="en-GB" sz="2000" dirty="0"/>
              <a:t>DipHE is a Diploma of Higher Education (Level 5)</a:t>
            </a:r>
          </a:p>
          <a:p>
            <a:pPr indent="0"/>
            <a:endParaRPr lang="en-GB" sz="1200" dirty="0"/>
          </a:p>
          <a:p>
            <a:pPr indent="0"/>
            <a:r>
              <a:rPr lang="en-GB" sz="2000" b="1" dirty="0"/>
              <a:t>Course credits</a:t>
            </a:r>
            <a:endParaRPr lang="en-GB" sz="1100" b="1" dirty="0"/>
          </a:p>
          <a:p>
            <a:pPr indent="0">
              <a:spcBef>
                <a:spcPts val="0"/>
              </a:spcBef>
            </a:pPr>
            <a:r>
              <a:rPr lang="en-GB" sz="2000" dirty="0"/>
              <a:t>HTQs at both Level 4 and 5 earn credits:</a:t>
            </a:r>
          </a:p>
          <a:p>
            <a:pPr marL="342900" indent="-342900">
              <a:spcBef>
                <a:spcPts val="0"/>
              </a:spcBef>
              <a:buFont typeface="Arial" panose="020B0604020202020204" pitchFamily="34" charset="0"/>
              <a:buChar char="•"/>
            </a:pPr>
            <a:r>
              <a:rPr lang="en-GB" sz="2000" dirty="0"/>
              <a:t>Level 4 – typically 120 credits earned</a:t>
            </a:r>
          </a:p>
          <a:p>
            <a:pPr marL="342900" indent="-342900">
              <a:spcBef>
                <a:spcPts val="0"/>
              </a:spcBef>
              <a:buFont typeface="Arial" panose="020B0604020202020204" pitchFamily="34" charset="0"/>
              <a:buChar char="•"/>
            </a:pPr>
            <a:r>
              <a:rPr lang="en-GB" sz="2000" dirty="0"/>
              <a:t>Level 5 – typically 120 additional credits earned</a:t>
            </a:r>
          </a:p>
          <a:p>
            <a:endParaRPr lang="en-GB" dirty="0"/>
          </a:p>
        </p:txBody>
      </p:sp>
      <p:pic>
        <p:nvPicPr>
          <p:cNvPr id="12" name="Picture 11">
            <a:extLst>
              <a:ext uri="{FF2B5EF4-FFF2-40B4-BE49-F238E27FC236}">
                <a16:creationId xmlns:a16="http://schemas.microsoft.com/office/drawing/2014/main" id="{7FF1C75D-50AB-1C39-B250-5F5284B74F4E}"/>
              </a:ext>
            </a:extLst>
          </p:cNvPr>
          <p:cNvPicPr>
            <a:picLocks noChangeAspect="1"/>
          </p:cNvPicPr>
          <p:nvPr/>
        </p:nvPicPr>
        <p:blipFill>
          <a:blip r:embed="rId3"/>
          <a:stretch>
            <a:fillRect/>
          </a:stretch>
        </p:blipFill>
        <p:spPr>
          <a:xfrm>
            <a:off x="7605073" y="1182942"/>
            <a:ext cx="3996364" cy="4492116"/>
          </a:xfrm>
          <a:prstGeom prst="rect">
            <a:avLst/>
          </a:prstGeom>
        </p:spPr>
      </p:pic>
    </p:spTree>
    <p:extLst>
      <p:ext uri="{BB962C8B-B14F-4D97-AF65-F5344CB8AC3E}">
        <p14:creationId xmlns:p14="http://schemas.microsoft.com/office/powerpoint/2010/main" val="496332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A5F536-9CDB-D5A5-41AD-52E5472EF335}"/>
              </a:ext>
            </a:extLst>
          </p:cNvPr>
          <p:cNvSpPr>
            <a:spLocks noGrp="1"/>
          </p:cNvSpPr>
          <p:nvPr>
            <p:ph type="body" sz="quarter" idx="10"/>
          </p:nvPr>
        </p:nvSpPr>
        <p:spPr/>
        <p:txBody>
          <a:bodyPr/>
          <a:lstStyle/>
          <a:p>
            <a:r>
              <a:rPr lang="en-GB" dirty="0"/>
              <a:t>Where do HTQs fit alongside other qualifications?</a:t>
            </a:r>
          </a:p>
        </p:txBody>
      </p:sp>
      <p:pic>
        <p:nvPicPr>
          <p:cNvPr id="5" name="Picture 4">
            <a:extLst>
              <a:ext uri="{FF2B5EF4-FFF2-40B4-BE49-F238E27FC236}">
                <a16:creationId xmlns:a16="http://schemas.microsoft.com/office/drawing/2014/main" id="{1C3DC27C-A2FD-8B3A-1F91-FB9674BA0799}"/>
              </a:ext>
            </a:extLst>
          </p:cNvPr>
          <p:cNvPicPr>
            <a:picLocks noChangeAspect="1"/>
          </p:cNvPicPr>
          <p:nvPr/>
        </p:nvPicPr>
        <p:blipFill>
          <a:blip r:embed="rId3"/>
          <a:stretch>
            <a:fillRect/>
          </a:stretch>
        </p:blipFill>
        <p:spPr>
          <a:xfrm>
            <a:off x="1568366" y="1127036"/>
            <a:ext cx="9055268" cy="4603927"/>
          </a:xfrm>
          <a:prstGeom prst="rect">
            <a:avLst/>
          </a:prstGeom>
        </p:spPr>
      </p:pic>
    </p:spTree>
    <p:extLst>
      <p:ext uri="{BB962C8B-B14F-4D97-AF65-F5344CB8AC3E}">
        <p14:creationId xmlns:p14="http://schemas.microsoft.com/office/powerpoint/2010/main" val="3593792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8D523-8F6C-BD5C-4DA8-F4C80968626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918BE8-2413-54E1-CACE-AA79F385CA4C}"/>
              </a:ext>
            </a:extLst>
          </p:cNvPr>
          <p:cNvSpPr>
            <a:spLocks noGrp="1"/>
          </p:cNvSpPr>
          <p:nvPr>
            <p:ph type="body" sz="quarter" idx="10"/>
          </p:nvPr>
        </p:nvSpPr>
        <p:spPr/>
        <p:txBody>
          <a:bodyPr/>
          <a:lstStyle/>
          <a:p>
            <a:r>
              <a:rPr lang="en-GB" dirty="0"/>
              <a:t>Who are they for?</a:t>
            </a:r>
          </a:p>
        </p:txBody>
      </p:sp>
      <p:sp>
        <p:nvSpPr>
          <p:cNvPr id="4" name="Text Placeholder 3">
            <a:extLst>
              <a:ext uri="{FF2B5EF4-FFF2-40B4-BE49-F238E27FC236}">
                <a16:creationId xmlns:a16="http://schemas.microsoft.com/office/drawing/2014/main" id="{9936F999-6EAA-1681-E57E-6078834D62B6}"/>
              </a:ext>
            </a:extLst>
          </p:cNvPr>
          <p:cNvSpPr>
            <a:spLocks noGrp="1"/>
          </p:cNvSpPr>
          <p:nvPr>
            <p:ph type="body" sz="quarter" idx="11"/>
          </p:nvPr>
        </p:nvSpPr>
        <p:spPr>
          <a:xfrm>
            <a:off x="590562" y="1179090"/>
            <a:ext cx="7829043" cy="4214812"/>
          </a:xfrm>
        </p:spPr>
        <p:txBody>
          <a:bodyPr/>
          <a:lstStyle/>
          <a:p>
            <a:pPr indent="0"/>
            <a:r>
              <a:rPr lang="en-GB" sz="2000" b="1" dirty="0"/>
              <a:t>You need to be at least 18 </a:t>
            </a:r>
            <a:r>
              <a:rPr lang="en-GB" sz="2000" dirty="0"/>
              <a:t>to start a HTQ, but you can apply while you are still at school sixth form/college before you turn 18.</a:t>
            </a:r>
            <a:endParaRPr lang="en-GB" sz="2000" b="1" dirty="0"/>
          </a:p>
          <a:p>
            <a:pPr indent="0"/>
            <a:r>
              <a:rPr lang="en-GB" sz="2000" dirty="0"/>
              <a:t>HTQs are also suitable for anyone looking to </a:t>
            </a:r>
            <a:r>
              <a:rPr lang="en-GB" sz="2000" b="1" dirty="0"/>
              <a:t>upskill or retrain</a:t>
            </a:r>
            <a:r>
              <a:rPr lang="en-GB" sz="2000" dirty="0"/>
              <a:t>, there is no upper age limit.</a:t>
            </a:r>
          </a:p>
          <a:p>
            <a:pPr indent="0"/>
            <a:r>
              <a:rPr lang="en-GB" sz="2000" dirty="0"/>
              <a:t>HTQs can offer a </a:t>
            </a:r>
            <a:r>
              <a:rPr lang="en-GB" sz="2000" b="1" dirty="0"/>
              <a:t>cheaper alternative </a:t>
            </a:r>
            <a:r>
              <a:rPr lang="en-GB" sz="2000" dirty="0"/>
              <a:t>to a full-time degree.</a:t>
            </a:r>
          </a:p>
          <a:p>
            <a:pPr indent="0"/>
            <a:r>
              <a:rPr lang="en-GB" sz="2000" dirty="0"/>
              <a:t>If you are </a:t>
            </a:r>
            <a:r>
              <a:rPr lang="en-GB" sz="2000" b="1" dirty="0"/>
              <a:t>undecided about a full time University pathway</a:t>
            </a:r>
            <a:r>
              <a:rPr lang="en-GB" sz="2000" dirty="0"/>
              <a:t>, HTQs offer a route into Year 2 Higher Education course or a faster route into employment.</a:t>
            </a:r>
          </a:p>
          <a:p>
            <a:pPr indent="0"/>
            <a:r>
              <a:rPr lang="en-GB" sz="2000" dirty="0"/>
              <a:t>HTQs enable you to </a:t>
            </a:r>
            <a:r>
              <a:rPr lang="en-GB" sz="2000" b="1" dirty="0"/>
              <a:t>gain UCAS credits</a:t>
            </a:r>
            <a:r>
              <a:rPr lang="en-GB" sz="2000" dirty="0"/>
              <a:t> to use for future applications, but they are also a highly sought after qualification in their own right and improve your </a:t>
            </a:r>
            <a:r>
              <a:rPr lang="en-GB" sz="2000" b="1" dirty="0"/>
              <a:t>career prospects </a:t>
            </a:r>
            <a:r>
              <a:rPr lang="en-GB" sz="2000" dirty="0"/>
              <a:t>as they are </a:t>
            </a:r>
            <a:r>
              <a:rPr lang="en-GB" sz="2000" b="1" dirty="0"/>
              <a:t>approved by employers.</a:t>
            </a:r>
          </a:p>
          <a:p>
            <a:pPr indent="0"/>
            <a:r>
              <a:rPr lang="en-GB" sz="2000" dirty="0"/>
              <a:t>You can study </a:t>
            </a:r>
            <a:r>
              <a:rPr lang="en-GB" sz="2000" b="1" dirty="0"/>
              <a:t>full time or part time</a:t>
            </a:r>
            <a:r>
              <a:rPr lang="en-GB" sz="2000" dirty="0"/>
              <a:t>, alongside a job or other responsibilities you may have.</a:t>
            </a:r>
          </a:p>
          <a:p>
            <a:endParaRPr lang="en-GB" dirty="0"/>
          </a:p>
        </p:txBody>
      </p:sp>
      <p:pic>
        <p:nvPicPr>
          <p:cNvPr id="8" name="Picture Placeholder 7">
            <a:extLst>
              <a:ext uri="{FF2B5EF4-FFF2-40B4-BE49-F238E27FC236}">
                <a16:creationId xmlns:a16="http://schemas.microsoft.com/office/drawing/2014/main" id="{225CB514-8CB1-C9EA-AFDA-50B3F0B21773}"/>
              </a:ext>
            </a:extLst>
          </p:cNvPr>
          <p:cNvPicPr>
            <a:picLocks noGrp="1" noChangeAspect="1"/>
          </p:cNvPicPr>
          <p:nvPr>
            <p:ph type="pic" sz="quarter" idx="12"/>
          </p:nvPr>
        </p:nvPicPr>
        <p:blipFill>
          <a:blip r:embed="rId3"/>
          <a:srcRect l="18369" r="18369"/>
          <a:stretch/>
        </p:blipFill>
        <p:spPr>
          <a:xfrm>
            <a:off x="8707438" y="1322388"/>
            <a:ext cx="2894012" cy="4233862"/>
          </a:xfrm>
          <a:prstGeom prst="rect">
            <a:avLst/>
          </a:prstGeom>
        </p:spPr>
      </p:pic>
    </p:spTree>
    <p:extLst>
      <p:ext uri="{BB962C8B-B14F-4D97-AF65-F5344CB8AC3E}">
        <p14:creationId xmlns:p14="http://schemas.microsoft.com/office/powerpoint/2010/main" val="3549399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0657A-304F-0B96-28A4-636C351549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01DA860-BECC-BD0A-E56B-348E4C299CB8}"/>
              </a:ext>
            </a:extLst>
          </p:cNvPr>
          <p:cNvSpPr>
            <a:spLocks noGrp="1"/>
          </p:cNvSpPr>
          <p:nvPr>
            <p:ph type="body" sz="quarter" idx="10"/>
          </p:nvPr>
        </p:nvSpPr>
        <p:spPr/>
        <p:txBody>
          <a:bodyPr/>
          <a:lstStyle/>
          <a:p>
            <a:r>
              <a:rPr lang="en-GB" dirty="0"/>
              <a:t>What can you study?</a:t>
            </a:r>
          </a:p>
        </p:txBody>
      </p:sp>
      <p:sp>
        <p:nvSpPr>
          <p:cNvPr id="4" name="Text Placeholder 3">
            <a:extLst>
              <a:ext uri="{FF2B5EF4-FFF2-40B4-BE49-F238E27FC236}">
                <a16:creationId xmlns:a16="http://schemas.microsoft.com/office/drawing/2014/main" id="{12DED90E-786C-8959-EB15-0379BE0524EB}"/>
              </a:ext>
            </a:extLst>
          </p:cNvPr>
          <p:cNvSpPr>
            <a:spLocks noGrp="1"/>
          </p:cNvSpPr>
          <p:nvPr>
            <p:ph type="body" sz="quarter" idx="11"/>
          </p:nvPr>
        </p:nvSpPr>
        <p:spPr>
          <a:xfrm>
            <a:off x="590563" y="1321594"/>
            <a:ext cx="6633518" cy="4214812"/>
          </a:xfrm>
        </p:spPr>
        <p:txBody>
          <a:bodyPr/>
          <a:lstStyle/>
          <a:p>
            <a:pPr>
              <a:lnSpc>
                <a:spcPct val="100000"/>
              </a:lnSpc>
              <a:spcBef>
                <a:spcPts val="0"/>
              </a:spcBef>
              <a:buFont typeface="Wingdings" panose="05000000000000000000" pitchFamily="2" charset="2"/>
              <a:buChar char="ü"/>
            </a:pPr>
            <a:r>
              <a:rPr lang="en-GB" sz="2000" dirty="0"/>
              <a:t>Business &amp; Administration</a:t>
            </a:r>
          </a:p>
          <a:p>
            <a:pPr>
              <a:lnSpc>
                <a:spcPct val="100000"/>
              </a:lnSpc>
              <a:spcBef>
                <a:spcPts val="0"/>
              </a:spcBef>
              <a:buFont typeface="Wingdings" panose="05000000000000000000" pitchFamily="2" charset="2"/>
              <a:buChar char="ü"/>
            </a:pPr>
            <a:r>
              <a:rPr lang="en-GB" sz="2000" dirty="0"/>
              <a:t>Construction &amp; the Built Environment</a:t>
            </a:r>
          </a:p>
          <a:p>
            <a:pPr>
              <a:lnSpc>
                <a:spcPct val="100000"/>
              </a:lnSpc>
              <a:spcBef>
                <a:spcPts val="0"/>
              </a:spcBef>
              <a:buFont typeface="Wingdings" panose="05000000000000000000" pitchFamily="2" charset="2"/>
              <a:buChar char="ü"/>
            </a:pPr>
            <a:r>
              <a:rPr lang="en-GB" sz="2000" dirty="0"/>
              <a:t>Digital</a:t>
            </a:r>
          </a:p>
          <a:p>
            <a:pPr>
              <a:lnSpc>
                <a:spcPct val="100000"/>
              </a:lnSpc>
              <a:spcBef>
                <a:spcPts val="0"/>
              </a:spcBef>
              <a:buFont typeface="Wingdings" panose="05000000000000000000" pitchFamily="2" charset="2"/>
              <a:buChar char="ü"/>
            </a:pPr>
            <a:r>
              <a:rPr lang="en-GB" sz="2000" dirty="0"/>
              <a:t>Education &amp; Early Years</a:t>
            </a:r>
          </a:p>
          <a:p>
            <a:pPr>
              <a:lnSpc>
                <a:spcPct val="100000"/>
              </a:lnSpc>
              <a:spcBef>
                <a:spcPts val="0"/>
              </a:spcBef>
              <a:buFont typeface="Wingdings" panose="05000000000000000000" pitchFamily="2" charset="2"/>
              <a:buChar char="ü"/>
            </a:pPr>
            <a:r>
              <a:rPr lang="en-GB" sz="2000" dirty="0"/>
              <a:t>Engineering &amp; Manufacturing</a:t>
            </a:r>
          </a:p>
          <a:p>
            <a:pPr>
              <a:lnSpc>
                <a:spcPct val="100000"/>
              </a:lnSpc>
              <a:spcBef>
                <a:spcPts val="0"/>
              </a:spcBef>
              <a:buFont typeface="Wingdings" panose="05000000000000000000" pitchFamily="2" charset="2"/>
              <a:buChar char="ü"/>
            </a:pPr>
            <a:r>
              <a:rPr lang="en-GB" sz="2000" dirty="0"/>
              <a:t>Health &amp; Science</a:t>
            </a:r>
          </a:p>
          <a:p>
            <a:pPr>
              <a:lnSpc>
                <a:spcPct val="100000"/>
              </a:lnSpc>
              <a:spcBef>
                <a:spcPts val="0"/>
              </a:spcBef>
              <a:buFont typeface="Wingdings" panose="05000000000000000000" pitchFamily="2" charset="2"/>
              <a:buChar char="ü"/>
            </a:pPr>
            <a:r>
              <a:rPr lang="en-GB" sz="2000" dirty="0"/>
              <a:t>Legal, Finance &amp; Accounting</a:t>
            </a:r>
            <a:endParaRPr lang="en-GB" sz="1100" b="1" dirty="0"/>
          </a:p>
          <a:p>
            <a:pPr>
              <a:spcBef>
                <a:spcPts val="0"/>
              </a:spcBef>
              <a:buFont typeface="Wingdings" panose="05000000000000000000" pitchFamily="2" charset="2"/>
              <a:buChar char="Ø"/>
            </a:pPr>
            <a:r>
              <a:rPr lang="en-GB" sz="2000" dirty="0"/>
              <a:t>Agriculture, Environment &amp; Animal Care</a:t>
            </a:r>
          </a:p>
          <a:p>
            <a:pPr>
              <a:spcBef>
                <a:spcPts val="0"/>
              </a:spcBef>
              <a:buFont typeface="Wingdings" panose="05000000000000000000" pitchFamily="2" charset="2"/>
              <a:buChar char="Ø"/>
            </a:pPr>
            <a:r>
              <a:rPr lang="en-GB" sz="2000" dirty="0"/>
              <a:t>Care Services</a:t>
            </a:r>
          </a:p>
          <a:p>
            <a:pPr>
              <a:spcBef>
                <a:spcPts val="0"/>
              </a:spcBef>
              <a:buFont typeface="Wingdings" panose="05000000000000000000" pitchFamily="2" charset="2"/>
              <a:buChar char="Ø"/>
            </a:pPr>
            <a:r>
              <a:rPr lang="en-GB" sz="2000" dirty="0"/>
              <a:t>Catering &amp; Hospitality</a:t>
            </a:r>
          </a:p>
          <a:p>
            <a:pPr>
              <a:spcBef>
                <a:spcPts val="0"/>
              </a:spcBef>
              <a:buFont typeface="Wingdings" panose="05000000000000000000" pitchFamily="2" charset="2"/>
              <a:buChar char="Ø"/>
            </a:pPr>
            <a:r>
              <a:rPr lang="en-GB" sz="2000" dirty="0"/>
              <a:t>Creative &amp; Design</a:t>
            </a:r>
          </a:p>
          <a:p>
            <a:pPr>
              <a:spcBef>
                <a:spcPts val="0"/>
              </a:spcBef>
              <a:buFont typeface="Wingdings" panose="05000000000000000000" pitchFamily="2" charset="2"/>
              <a:buChar char="Ø"/>
            </a:pPr>
            <a:r>
              <a:rPr lang="en-GB" sz="2000" dirty="0"/>
              <a:t>Protective Services</a:t>
            </a:r>
          </a:p>
          <a:p>
            <a:pPr>
              <a:spcBef>
                <a:spcPts val="0"/>
              </a:spcBef>
              <a:buFont typeface="Wingdings" panose="05000000000000000000" pitchFamily="2" charset="2"/>
              <a:buChar char="Ø"/>
            </a:pPr>
            <a:r>
              <a:rPr lang="en-GB" sz="2000" dirty="0"/>
              <a:t>Sales, Marketing &amp; Procurement</a:t>
            </a:r>
          </a:p>
        </p:txBody>
      </p:sp>
      <p:pic>
        <p:nvPicPr>
          <p:cNvPr id="12" name="Picture 11">
            <a:extLst>
              <a:ext uri="{FF2B5EF4-FFF2-40B4-BE49-F238E27FC236}">
                <a16:creationId xmlns:a16="http://schemas.microsoft.com/office/drawing/2014/main" id="{36734B05-BEB0-06ED-D736-932069967529}"/>
              </a:ext>
            </a:extLst>
          </p:cNvPr>
          <p:cNvPicPr>
            <a:picLocks noChangeAspect="1"/>
          </p:cNvPicPr>
          <p:nvPr/>
        </p:nvPicPr>
        <p:blipFill>
          <a:blip r:embed="rId3"/>
          <a:stretch>
            <a:fillRect/>
          </a:stretch>
        </p:blipFill>
        <p:spPr>
          <a:xfrm>
            <a:off x="7605073" y="1182942"/>
            <a:ext cx="3996364" cy="4492116"/>
          </a:xfrm>
          <a:prstGeom prst="rect">
            <a:avLst/>
          </a:prstGeom>
        </p:spPr>
      </p:pic>
    </p:spTree>
    <p:extLst>
      <p:ext uri="{BB962C8B-B14F-4D97-AF65-F5344CB8AC3E}">
        <p14:creationId xmlns:p14="http://schemas.microsoft.com/office/powerpoint/2010/main" val="431448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6D8C5-A35F-E672-6967-8B3D1C80FE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2A1216-4AF2-4B4F-96DA-7C32E886D058}"/>
              </a:ext>
            </a:extLst>
          </p:cNvPr>
          <p:cNvSpPr>
            <a:spLocks noGrp="1"/>
          </p:cNvSpPr>
          <p:nvPr>
            <p:ph type="body" sz="quarter" idx="10"/>
          </p:nvPr>
        </p:nvSpPr>
        <p:spPr/>
        <p:txBody>
          <a:bodyPr/>
          <a:lstStyle/>
          <a:p>
            <a:r>
              <a:rPr lang="en-GB" dirty="0"/>
              <a:t>Where can you study?</a:t>
            </a:r>
          </a:p>
        </p:txBody>
      </p:sp>
      <p:sp>
        <p:nvSpPr>
          <p:cNvPr id="4" name="Text Placeholder 3">
            <a:extLst>
              <a:ext uri="{FF2B5EF4-FFF2-40B4-BE49-F238E27FC236}">
                <a16:creationId xmlns:a16="http://schemas.microsoft.com/office/drawing/2014/main" id="{1B61CFE2-07FB-5216-1AA7-6807104DA3A6}"/>
              </a:ext>
            </a:extLst>
          </p:cNvPr>
          <p:cNvSpPr>
            <a:spLocks noGrp="1"/>
          </p:cNvSpPr>
          <p:nvPr>
            <p:ph type="body" sz="quarter" idx="11"/>
          </p:nvPr>
        </p:nvSpPr>
        <p:spPr>
          <a:xfrm>
            <a:off x="590562" y="1179090"/>
            <a:ext cx="7829043" cy="4592318"/>
          </a:xfrm>
        </p:spPr>
        <p:txBody>
          <a:bodyPr/>
          <a:lstStyle/>
          <a:p>
            <a:pPr indent="0">
              <a:spcBef>
                <a:spcPts val="0"/>
              </a:spcBef>
            </a:pPr>
            <a:r>
              <a:rPr lang="en-GB" sz="2000" dirty="0"/>
              <a:t>More training offers are becoming available – but here is a flavour of what is available in the North East.</a:t>
            </a:r>
          </a:p>
          <a:p>
            <a:pPr indent="0">
              <a:spcBef>
                <a:spcPts val="0"/>
              </a:spcBef>
            </a:pPr>
            <a:endParaRPr lang="en-GB" sz="2000" dirty="0"/>
          </a:p>
          <a:p>
            <a:pPr indent="0">
              <a:spcBef>
                <a:spcPts val="0"/>
              </a:spcBef>
            </a:pPr>
            <a:r>
              <a:rPr lang="en-GB" sz="2000" b="1" dirty="0"/>
              <a:t>Newcastle College</a:t>
            </a:r>
          </a:p>
          <a:p>
            <a:pPr indent="0">
              <a:spcBef>
                <a:spcPts val="0"/>
              </a:spcBef>
            </a:pPr>
            <a:r>
              <a:rPr lang="en-GB" sz="2000" dirty="0"/>
              <a:t>HE Cert Integrated Health, Social Care and Wellbeing</a:t>
            </a:r>
          </a:p>
          <a:p>
            <a:pPr indent="0">
              <a:spcBef>
                <a:spcPts val="0"/>
              </a:spcBef>
            </a:pPr>
            <a:r>
              <a:rPr lang="en-GB" sz="2000" dirty="0" err="1"/>
              <a:t>FdSc</a:t>
            </a:r>
            <a:r>
              <a:rPr lang="en-GB" sz="2000" dirty="0"/>
              <a:t> Networking &amp; Cyber Security  </a:t>
            </a:r>
          </a:p>
          <a:p>
            <a:pPr indent="0">
              <a:spcBef>
                <a:spcPts val="0"/>
              </a:spcBef>
            </a:pPr>
            <a:r>
              <a:rPr lang="en-GB" sz="2000" dirty="0" err="1"/>
              <a:t>FdA</a:t>
            </a:r>
            <a:r>
              <a:rPr lang="en-GB" sz="2000" dirty="0"/>
              <a:t> Business Management</a:t>
            </a:r>
          </a:p>
          <a:p>
            <a:pPr indent="0">
              <a:spcBef>
                <a:spcPts val="0"/>
              </a:spcBef>
            </a:pPr>
            <a:r>
              <a:rPr lang="en-GB" sz="2000" dirty="0" err="1"/>
              <a:t>FdA</a:t>
            </a:r>
            <a:r>
              <a:rPr lang="en-GB" sz="2000" dirty="0"/>
              <a:t> Culinary Arts</a:t>
            </a:r>
          </a:p>
          <a:p>
            <a:pPr indent="0">
              <a:spcBef>
                <a:spcPts val="0"/>
              </a:spcBef>
            </a:pPr>
            <a:r>
              <a:rPr lang="en-GB" sz="2000" dirty="0" err="1"/>
              <a:t>FdSc</a:t>
            </a:r>
            <a:r>
              <a:rPr lang="en-GB" sz="2000" dirty="0"/>
              <a:t> Criminology, Policing and Criminal Law</a:t>
            </a:r>
          </a:p>
          <a:p>
            <a:pPr indent="0">
              <a:spcBef>
                <a:spcPts val="0"/>
              </a:spcBef>
            </a:pPr>
            <a:endParaRPr lang="en-GB" sz="2000" dirty="0"/>
          </a:p>
          <a:p>
            <a:pPr indent="0">
              <a:spcBef>
                <a:spcPts val="0"/>
              </a:spcBef>
            </a:pPr>
            <a:r>
              <a:rPr lang="en-GB" sz="2000" b="1" dirty="0"/>
              <a:t>New College Durham</a:t>
            </a:r>
          </a:p>
          <a:p>
            <a:pPr indent="0">
              <a:spcBef>
                <a:spcPts val="0"/>
              </a:spcBef>
            </a:pPr>
            <a:r>
              <a:rPr lang="en-GB" sz="2000" dirty="0"/>
              <a:t>HNC Construction Management for England</a:t>
            </a:r>
          </a:p>
          <a:p>
            <a:pPr indent="0">
              <a:spcBef>
                <a:spcPts val="0"/>
              </a:spcBef>
            </a:pPr>
            <a:r>
              <a:rPr lang="en-GB" sz="2000" dirty="0"/>
              <a:t>CMI Diploma in Operational Management </a:t>
            </a:r>
          </a:p>
          <a:p>
            <a:pPr indent="0">
              <a:spcBef>
                <a:spcPts val="0"/>
              </a:spcBef>
            </a:pPr>
            <a:r>
              <a:rPr lang="en-GB" sz="2000" dirty="0"/>
              <a:t>HNC Mechatronics for England</a:t>
            </a:r>
          </a:p>
          <a:p>
            <a:pPr indent="0">
              <a:spcBef>
                <a:spcPts val="0"/>
              </a:spcBef>
            </a:pPr>
            <a:r>
              <a:rPr lang="en-GB" sz="2000" dirty="0" err="1"/>
              <a:t>FdA</a:t>
            </a:r>
            <a:r>
              <a:rPr lang="en-GB" sz="2000" dirty="0"/>
              <a:t> Film and Media Production</a:t>
            </a:r>
          </a:p>
          <a:p>
            <a:pPr indent="0">
              <a:spcBef>
                <a:spcPts val="0"/>
              </a:spcBef>
            </a:pPr>
            <a:r>
              <a:rPr lang="en-GB" sz="2000" dirty="0"/>
              <a:t>HNC Architectural Technology for England</a:t>
            </a:r>
          </a:p>
          <a:p>
            <a:pPr>
              <a:spcBef>
                <a:spcPts val="0"/>
              </a:spcBef>
            </a:pPr>
            <a:endParaRPr lang="en-GB" dirty="0"/>
          </a:p>
        </p:txBody>
      </p:sp>
      <p:pic>
        <p:nvPicPr>
          <p:cNvPr id="7" name="Picture Placeholder 6">
            <a:extLst>
              <a:ext uri="{FF2B5EF4-FFF2-40B4-BE49-F238E27FC236}">
                <a16:creationId xmlns:a16="http://schemas.microsoft.com/office/drawing/2014/main" id="{146AEFB2-9E46-7EC2-B56F-C39C46A7D98E}"/>
              </a:ext>
            </a:extLst>
          </p:cNvPr>
          <p:cNvPicPr>
            <a:picLocks noGrp="1" noChangeAspect="1"/>
          </p:cNvPicPr>
          <p:nvPr>
            <p:ph type="pic" sz="quarter" idx="12"/>
          </p:nvPr>
        </p:nvPicPr>
        <p:blipFill>
          <a:blip r:embed="rId3"/>
          <a:srcRect l="18369" r="18369"/>
          <a:stretch/>
        </p:blipFill>
        <p:spPr>
          <a:xfrm>
            <a:off x="8836025" y="1311275"/>
            <a:ext cx="2894013" cy="4233863"/>
          </a:xfrm>
          <a:prstGeom prst="rect">
            <a:avLst/>
          </a:prstGeom>
        </p:spPr>
      </p:pic>
    </p:spTree>
    <p:extLst>
      <p:ext uri="{BB962C8B-B14F-4D97-AF65-F5344CB8AC3E}">
        <p14:creationId xmlns:p14="http://schemas.microsoft.com/office/powerpoint/2010/main" val="374401553"/>
      </p:ext>
    </p:extLst>
  </p:cSld>
  <p:clrMapOvr>
    <a:masterClrMapping/>
  </p:clrMapOvr>
</p:sld>
</file>

<file path=ppt/theme/theme1.xml><?xml version="1.0" encoding="utf-8"?>
<a:theme xmlns:a="http://schemas.openxmlformats.org/drawingml/2006/main" name="office theme">
  <a:themeElements>
    <a:clrScheme name="North East MSA">
      <a:dk1>
        <a:sysClr val="windowText" lastClr="000000"/>
      </a:dk1>
      <a:lt1>
        <a:sysClr val="window" lastClr="FFFFFF"/>
      </a:lt1>
      <a:dk2>
        <a:srgbClr val="0E2841"/>
      </a:dk2>
      <a:lt2>
        <a:srgbClr val="E8E8E8"/>
      </a:lt2>
      <a:accent1>
        <a:srgbClr val="00478A"/>
      </a:accent1>
      <a:accent2>
        <a:srgbClr val="F25C29"/>
      </a:accent2>
      <a:accent3>
        <a:srgbClr val="005837"/>
      </a:accent3>
      <a:accent4>
        <a:srgbClr val="8F3E8D"/>
      </a:accent4>
      <a:accent5>
        <a:srgbClr val="33A38C"/>
      </a:accent5>
      <a:accent6>
        <a:srgbClr val="E4003B"/>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BDC7D8F399C14EA98603395F3E73BC" ma:contentTypeVersion="3" ma:contentTypeDescription="Create a new document." ma:contentTypeScope="" ma:versionID="64a6243186c107a84ef7687c0e5876bf">
  <xsd:schema xmlns:xsd="http://www.w3.org/2001/XMLSchema" xmlns:xs="http://www.w3.org/2001/XMLSchema" xmlns:p="http://schemas.microsoft.com/office/2006/metadata/properties" xmlns:ns2="f5e5a408-bc8f-4bcc-9814-f821b365628c" targetNamespace="http://schemas.microsoft.com/office/2006/metadata/properties" ma:root="true" ma:fieldsID="e1bb8c0f17366307330d17603e4f4454" ns2:_="">
    <xsd:import namespace="f5e5a408-bc8f-4bcc-9814-f821b365628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e5a408-bc8f-4bcc-9814-f821b36562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B23CDB-A7B3-4E20-9008-A18EB1C4CAAA}">
  <ds:schemaRefs>
    <ds:schemaRef ds:uri="http://www.w3.org/XML/1998/namespace"/>
    <ds:schemaRef ds:uri="http://schemas.microsoft.com/office/2006/documentManagement/types"/>
    <ds:schemaRef ds:uri="http://purl.org/dc/terms/"/>
    <ds:schemaRef ds:uri="http://schemas.microsoft.com/office/infopath/2007/PartnerControls"/>
    <ds:schemaRef ds:uri="http://schemas.microsoft.com/office/2006/metadata/properties"/>
    <ds:schemaRef ds:uri="http://purl.org/dc/elements/1.1/"/>
    <ds:schemaRef ds:uri="e41cd1a7-3826-45f5-a937-1a4a5e9dd970"/>
    <ds:schemaRef ds:uri="http://schemas.openxmlformats.org/package/2006/metadata/core-properties"/>
    <ds:schemaRef ds:uri="3f990623-cdf7-4bcc-9c0b-47b9de366e9c"/>
    <ds:schemaRef ds:uri="http://purl.org/dc/dcmitype/"/>
  </ds:schemaRefs>
</ds:datastoreItem>
</file>

<file path=customXml/itemProps2.xml><?xml version="1.0" encoding="utf-8"?>
<ds:datastoreItem xmlns:ds="http://schemas.openxmlformats.org/officeDocument/2006/customXml" ds:itemID="{06CAFD58-E9EB-4C59-9D86-5A5EF44BE8C5}">
  <ds:schemaRefs>
    <ds:schemaRef ds:uri="http://schemas.microsoft.com/sharepoint/v3/contenttype/forms"/>
  </ds:schemaRefs>
</ds:datastoreItem>
</file>

<file path=customXml/itemProps3.xml><?xml version="1.0" encoding="utf-8"?>
<ds:datastoreItem xmlns:ds="http://schemas.openxmlformats.org/officeDocument/2006/customXml" ds:itemID="{4B66B91C-F6D5-406B-93C8-36AB27BBE4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e5a408-bc8f-4bcc-9814-f821b36562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29fb4c0-0d04-4a9f-b462-c1294b1e1b47}" enabled="0" method="" siteId="{b29fb4c0-0d04-4a9f-b462-c1294b1e1b47}" removed="1"/>
</clbl:labelList>
</file>

<file path=docProps/app.xml><?xml version="1.0" encoding="utf-8"?>
<Properties xmlns="http://schemas.openxmlformats.org/officeDocument/2006/extended-properties" xmlns:vt="http://schemas.openxmlformats.org/officeDocument/2006/docPropsVTypes">
  <Template>office theme</Template>
  <TotalTime>43</TotalTime>
  <Words>1890</Words>
  <Application>Microsoft Office PowerPoint</Application>
  <PresentationFormat>Widescreen</PresentationFormat>
  <Paragraphs>173</Paragraphs>
  <Slides>17</Slides>
  <Notes>11</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Bold</vt:lpstr>
      <vt:lpstr>Aptos Display</vt:lpstr>
      <vt:lpstr>Arial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Suzi Price-Young (North East CA)</dc:creator>
  <cp:lastModifiedBy>Alexandra Weatherstone (North East MSA)</cp:lastModifiedBy>
  <cp:revision>11</cp:revision>
  <dcterms:created xsi:type="dcterms:W3CDTF">2013-07-15T20:26:40Z</dcterms:created>
  <dcterms:modified xsi:type="dcterms:W3CDTF">2026-07-24T13:39:02Z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0x010100C0BDC7D8F399C14EA98603395F3E73BC</vt:lpwstr>
  </property>
  <property fmtid="{D5CDD505-2E9C-101B-9397-08002B2CF9AE}" pid="3" name="MediaServiceImageTags">
    <vt:lpwstr/>
  </property>
</Properties>
</file>