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6" r:id="rId6"/>
  </p:sldMasterIdLst>
  <p:notesMasterIdLst>
    <p:notesMasterId r:id="rId26"/>
  </p:notesMasterIdLst>
  <p:sldIdLst>
    <p:sldId id="256" r:id="rId7"/>
    <p:sldId id="441" r:id="rId8"/>
    <p:sldId id="442" r:id="rId9"/>
    <p:sldId id="423" r:id="rId10"/>
    <p:sldId id="443" r:id="rId11"/>
    <p:sldId id="425" r:id="rId12"/>
    <p:sldId id="426" r:id="rId13"/>
    <p:sldId id="427" r:id="rId14"/>
    <p:sldId id="428" r:id="rId15"/>
    <p:sldId id="429" r:id="rId16"/>
    <p:sldId id="430" r:id="rId17"/>
    <p:sldId id="431" r:id="rId18"/>
    <p:sldId id="433" r:id="rId19"/>
    <p:sldId id="434" r:id="rId20"/>
    <p:sldId id="435" r:id="rId21"/>
    <p:sldId id="436" r:id="rId22"/>
    <p:sldId id="437" r:id="rId23"/>
    <p:sldId id="439" r:id="rId24"/>
    <p:sldId id="4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C29"/>
    <a:srgbClr val="8F3E8D"/>
    <a:srgbClr val="33A3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6682B-E156-4A6C-A1A2-91F678FC51B6}" v="25" dt="2026-05-29T12:35:22.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79943" autoAdjust="0"/>
  </p:normalViewPr>
  <p:slideViewPr>
    <p:cSldViewPr snapToGrid="0">
      <p:cViewPr varScale="1">
        <p:scale>
          <a:sx n="40" d="100"/>
          <a:sy n="40" d="100"/>
        </p:scale>
        <p:origin x="60"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ow (North East MSA)" userId="545933fa-7583-4e8f-9e9d-bef73bf3ebfa" providerId="ADAL" clId="{B1370490-9199-4361-A396-BA3924EDCFEB}"/>
    <pc:docChg chg="undo custSel addSld delSld modSld delMainMaster">
      <pc:chgData name="Hannah Gow (North East MSA)" userId="545933fa-7583-4e8f-9e9d-bef73bf3ebfa" providerId="ADAL" clId="{B1370490-9199-4361-A396-BA3924EDCFEB}" dt="2026-05-29T12:39:03.404" v="725" actId="700"/>
      <pc:docMkLst>
        <pc:docMk/>
      </pc:docMkLst>
      <pc:sldChg chg="addSp delSp modSp mod modClrScheme chgLayout">
        <pc:chgData name="Hannah Gow (North East MSA)" userId="545933fa-7583-4e8f-9e9d-bef73bf3ebfa" providerId="ADAL" clId="{B1370490-9199-4361-A396-BA3924EDCFEB}" dt="2026-05-29T12:25:35.175" v="76" actId="20577"/>
        <pc:sldMkLst>
          <pc:docMk/>
          <pc:sldMk cId="672083296" sldId="256"/>
        </pc:sldMkLst>
        <pc:spChg chg="del mod ord">
          <ac:chgData name="Hannah Gow (North East MSA)" userId="545933fa-7583-4e8f-9e9d-bef73bf3ebfa" providerId="ADAL" clId="{B1370490-9199-4361-A396-BA3924EDCFEB}" dt="2026-05-29T12:25:20.558" v="0" actId="700"/>
          <ac:spMkLst>
            <pc:docMk/>
            <pc:sldMk cId="672083296" sldId="256"/>
            <ac:spMk id="2" creationId="{90E09D64-52A4-F1F0-670C-DB5C3355CBBD}"/>
          </ac:spMkLst>
        </pc:spChg>
        <pc:spChg chg="del mod ord">
          <ac:chgData name="Hannah Gow (North East MSA)" userId="545933fa-7583-4e8f-9e9d-bef73bf3ebfa" providerId="ADAL" clId="{B1370490-9199-4361-A396-BA3924EDCFEB}" dt="2026-05-29T12:25:20.558" v="0" actId="700"/>
          <ac:spMkLst>
            <pc:docMk/>
            <pc:sldMk cId="672083296" sldId="256"/>
            <ac:spMk id="3" creationId="{1E6D1CAE-AE44-FE97-629F-0EDF59DEC346}"/>
          </ac:spMkLst>
        </pc:spChg>
        <pc:spChg chg="add mod ord">
          <ac:chgData name="Hannah Gow (North East MSA)" userId="545933fa-7583-4e8f-9e9d-bef73bf3ebfa" providerId="ADAL" clId="{B1370490-9199-4361-A396-BA3924EDCFEB}" dt="2026-05-29T12:25:24.176" v="18" actId="20577"/>
          <ac:spMkLst>
            <pc:docMk/>
            <pc:sldMk cId="672083296" sldId="256"/>
            <ac:spMk id="4" creationId="{F48019FF-11D1-3CB9-F4EF-2C5CEE9EA06B}"/>
          </ac:spMkLst>
        </pc:spChg>
        <pc:spChg chg="add mod ord">
          <ac:chgData name="Hannah Gow (North East MSA)" userId="545933fa-7583-4e8f-9e9d-bef73bf3ebfa" providerId="ADAL" clId="{B1370490-9199-4361-A396-BA3924EDCFEB}" dt="2026-05-29T12:25:35.175" v="76" actId="20577"/>
          <ac:spMkLst>
            <pc:docMk/>
            <pc:sldMk cId="672083296" sldId="256"/>
            <ac:spMk id="5" creationId="{F2319B32-47E4-D7CC-B6BF-532B1DD0F9AE}"/>
          </ac:spMkLst>
        </pc:spChg>
      </pc:sldChg>
      <pc:sldChg chg="del">
        <pc:chgData name="Hannah Gow (North East MSA)" userId="545933fa-7583-4e8f-9e9d-bef73bf3ebfa" providerId="ADAL" clId="{B1370490-9199-4361-A396-BA3924EDCFEB}" dt="2026-05-29T12:25:45.331" v="77" actId="47"/>
        <pc:sldMkLst>
          <pc:docMk/>
          <pc:sldMk cId="2822262737" sldId="257"/>
        </pc:sldMkLst>
      </pc:sldChg>
      <pc:sldChg chg="addSp modSp add mod modAnim">
        <pc:chgData name="Hannah Gow (North East MSA)" userId="545933fa-7583-4e8f-9e9d-bef73bf3ebfa" providerId="ADAL" clId="{B1370490-9199-4361-A396-BA3924EDCFEB}" dt="2026-05-29T12:29:36.456" v="160" actId="20577"/>
        <pc:sldMkLst>
          <pc:docMk/>
          <pc:sldMk cId="1550552636" sldId="423"/>
        </pc:sldMkLst>
        <pc:spChg chg="mod">
          <ac:chgData name="Hannah Gow (North East MSA)" userId="545933fa-7583-4e8f-9e9d-bef73bf3ebfa" providerId="ADAL" clId="{B1370490-9199-4361-A396-BA3924EDCFEB}" dt="2026-05-29T12:29:36.456" v="160" actId="20577"/>
          <ac:spMkLst>
            <pc:docMk/>
            <pc:sldMk cId="1550552636" sldId="423"/>
            <ac:spMk id="3" creationId="{F555A65E-60EA-9BF5-BF95-93FEE865734E}"/>
          </ac:spMkLst>
        </pc:spChg>
        <pc:spChg chg="add mod">
          <ac:chgData name="Hannah Gow (North East MSA)" userId="545933fa-7583-4e8f-9e9d-bef73bf3ebfa" providerId="ADAL" clId="{B1370490-9199-4361-A396-BA3924EDCFEB}" dt="2026-05-29T12:29:12.369" v="149"/>
          <ac:spMkLst>
            <pc:docMk/>
            <pc:sldMk cId="1550552636" sldId="423"/>
            <ac:spMk id="4" creationId="{711485D3-006F-4BAE-581F-ADFFDA941C1F}"/>
          </ac:spMkLst>
        </pc:spChg>
        <pc:spChg chg="mod">
          <ac:chgData name="Hannah Gow (North East MSA)" userId="545933fa-7583-4e8f-9e9d-bef73bf3ebfa" providerId="ADAL" clId="{B1370490-9199-4361-A396-BA3924EDCFEB}" dt="2026-05-29T12:29:21.529" v="152" actId="207"/>
          <ac:spMkLst>
            <pc:docMk/>
            <pc:sldMk cId="1550552636" sldId="423"/>
            <ac:spMk id="6" creationId="{EABCE637-AA8A-4383-4CD0-03A758D0DDC1}"/>
          </ac:spMkLst>
        </pc:spChg>
      </pc:sldChg>
      <pc:sldChg chg="modSp add mod modClrScheme chgLayout">
        <pc:chgData name="Hannah Gow (North East MSA)" userId="545933fa-7583-4e8f-9e9d-bef73bf3ebfa" providerId="ADAL" clId="{B1370490-9199-4361-A396-BA3924EDCFEB}" dt="2026-05-29T12:31:30.787" v="241" actId="207"/>
        <pc:sldMkLst>
          <pc:docMk/>
          <pc:sldMk cId="2241019183" sldId="425"/>
        </pc:sldMkLst>
        <pc:spChg chg="mod ord">
          <ac:chgData name="Hannah Gow (North East MSA)" userId="545933fa-7583-4e8f-9e9d-bef73bf3ebfa" providerId="ADAL" clId="{B1370490-9199-4361-A396-BA3924EDCFEB}" dt="2026-05-29T12:31:30.787" v="241" actId="207"/>
          <ac:spMkLst>
            <pc:docMk/>
            <pc:sldMk cId="2241019183" sldId="425"/>
            <ac:spMk id="12" creationId="{AC1184C4-B35C-FCB6-9AE1-E400F6B24D78}"/>
          </ac:spMkLst>
        </pc:spChg>
        <pc:spChg chg="mod ord">
          <ac:chgData name="Hannah Gow (North East MSA)" userId="545933fa-7583-4e8f-9e9d-bef73bf3ebfa" providerId="ADAL" clId="{B1370490-9199-4361-A396-BA3924EDCFEB}" dt="2026-05-29T12:31:24.486" v="240" actId="1036"/>
          <ac:spMkLst>
            <pc:docMk/>
            <pc:sldMk cId="2241019183" sldId="425"/>
            <ac:spMk id="13" creationId="{E4219D9D-D5B6-DAB6-8402-BA929250B47C}"/>
          </ac:spMkLst>
        </pc:spChg>
        <pc:spChg chg="mod">
          <ac:chgData name="Hannah Gow (North East MSA)" userId="545933fa-7583-4e8f-9e9d-bef73bf3ebfa" providerId="ADAL" clId="{B1370490-9199-4361-A396-BA3924EDCFEB}" dt="2026-05-29T12:31:21.210" v="232" actId="1037"/>
          <ac:spMkLst>
            <pc:docMk/>
            <pc:sldMk cId="2241019183" sldId="425"/>
            <ac:spMk id="14" creationId="{2E5E5864-22CD-AE14-2561-48D90A0255F6}"/>
          </ac:spMkLst>
        </pc:spChg>
      </pc:sldChg>
      <pc:sldChg chg="modSp add mod modClrScheme chgLayout">
        <pc:chgData name="Hannah Gow (North East MSA)" userId="545933fa-7583-4e8f-9e9d-bef73bf3ebfa" providerId="ADAL" clId="{B1370490-9199-4361-A396-BA3924EDCFEB}" dt="2026-05-29T12:32:29.324" v="304" actId="207"/>
        <pc:sldMkLst>
          <pc:docMk/>
          <pc:sldMk cId="1797790291" sldId="426"/>
        </pc:sldMkLst>
        <pc:spChg chg="mod">
          <ac:chgData name="Hannah Gow (North East MSA)" userId="545933fa-7583-4e8f-9e9d-bef73bf3ebfa" providerId="ADAL" clId="{B1370490-9199-4361-A396-BA3924EDCFEB}" dt="2026-05-29T12:32:29.324" v="304" actId="207"/>
          <ac:spMkLst>
            <pc:docMk/>
            <pc:sldMk cId="1797790291" sldId="426"/>
            <ac:spMk id="7" creationId="{A20CB410-E724-307B-F557-E7BE8FE621CF}"/>
          </ac:spMkLst>
        </pc:spChg>
      </pc:sldChg>
      <pc:sldChg chg="modSp add mod modClrScheme chgLayout">
        <pc:chgData name="Hannah Gow (North East MSA)" userId="545933fa-7583-4e8f-9e9d-bef73bf3ebfa" providerId="ADAL" clId="{B1370490-9199-4361-A396-BA3924EDCFEB}" dt="2026-05-29T12:32:26.205" v="303" actId="1038"/>
        <pc:sldMkLst>
          <pc:docMk/>
          <pc:sldMk cId="3311359517" sldId="427"/>
        </pc:sldMkLst>
        <pc:spChg chg="mod ord">
          <ac:chgData name="Hannah Gow (North East MSA)" userId="545933fa-7583-4e8f-9e9d-bef73bf3ebfa" providerId="ADAL" clId="{B1370490-9199-4361-A396-BA3924EDCFEB}" dt="2026-05-29T12:32:26.205" v="303" actId="1038"/>
          <ac:spMkLst>
            <pc:docMk/>
            <pc:sldMk cId="3311359517" sldId="427"/>
            <ac:spMk id="2" creationId="{7A1721FE-8352-FE65-CB0F-252F54D05DBC}"/>
          </ac:spMkLst>
        </pc:spChg>
        <pc:spChg chg="mod ord">
          <ac:chgData name="Hannah Gow (North East MSA)" userId="545933fa-7583-4e8f-9e9d-bef73bf3ebfa" providerId="ADAL" clId="{B1370490-9199-4361-A396-BA3924EDCFEB}" dt="2026-05-29T12:32:26.205" v="303" actId="1038"/>
          <ac:spMkLst>
            <pc:docMk/>
            <pc:sldMk cId="3311359517" sldId="427"/>
            <ac:spMk id="3" creationId="{F35CFA98-584B-4D08-9EA4-7DB89A6057D1}"/>
          </ac:spMkLst>
        </pc:spChg>
      </pc:sldChg>
      <pc:sldChg chg="modSp add mod modClrScheme chgLayout">
        <pc:chgData name="Hannah Gow (North East MSA)" userId="545933fa-7583-4e8f-9e9d-bef73bf3ebfa" providerId="ADAL" clId="{B1370490-9199-4361-A396-BA3924EDCFEB}" dt="2026-05-29T12:32:19.926" v="287" actId="207"/>
        <pc:sldMkLst>
          <pc:docMk/>
          <pc:sldMk cId="2723858176" sldId="428"/>
        </pc:sldMkLst>
        <pc:spChg chg="mod ord">
          <ac:chgData name="Hannah Gow (North East MSA)" userId="545933fa-7583-4e8f-9e9d-bef73bf3ebfa" providerId="ADAL" clId="{B1370490-9199-4361-A396-BA3924EDCFEB}" dt="2026-05-29T12:32:16.476" v="285" actId="207"/>
          <ac:spMkLst>
            <pc:docMk/>
            <pc:sldMk cId="2723858176" sldId="428"/>
            <ac:spMk id="2" creationId="{7710044D-3E85-F239-8C1B-3E06BD2CB7AD}"/>
          </ac:spMkLst>
        </pc:spChg>
        <pc:spChg chg="mod ord">
          <ac:chgData name="Hannah Gow (North East MSA)" userId="545933fa-7583-4e8f-9e9d-bef73bf3ebfa" providerId="ADAL" clId="{B1370490-9199-4361-A396-BA3924EDCFEB}" dt="2026-05-29T12:32:18.043" v="286" actId="207"/>
          <ac:spMkLst>
            <pc:docMk/>
            <pc:sldMk cId="2723858176" sldId="428"/>
            <ac:spMk id="3" creationId="{86C42D88-DE04-0B9F-EE5D-C10C3B66DDFF}"/>
          </ac:spMkLst>
        </pc:spChg>
        <pc:spChg chg="mod">
          <ac:chgData name="Hannah Gow (North East MSA)" userId="545933fa-7583-4e8f-9e9d-bef73bf3ebfa" providerId="ADAL" clId="{B1370490-9199-4361-A396-BA3924EDCFEB}" dt="2026-05-29T12:32:19.926" v="287" actId="207"/>
          <ac:spMkLst>
            <pc:docMk/>
            <pc:sldMk cId="2723858176" sldId="428"/>
            <ac:spMk id="4" creationId="{A857D3B7-CA42-AA5D-7A24-4E0B30EA4B43}"/>
          </ac:spMkLst>
        </pc:spChg>
      </pc:sldChg>
      <pc:sldChg chg="modSp add mod modClrScheme chgLayout">
        <pc:chgData name="Hannah Gow (North East MSA)" userId="545933fa-7583-4e8f-9e9d-bef73bf3ebfa" providerId="ADAL" clId="{B1370490-9199-4361-A396-BA3924EDCFEB}" dt="2026-05-29T12:32:54.379" v="337" actId="1038"/>
        <pc:sldMkLst>
          <pc:docMk/>
          <pc:sldMk cId="3998778870" sldId="429"/>
        </pc:sldMkLst>
        <pc:spChg chg="mod ord">
          <ac:chgData name="Hannah Gow (North East MSA)" userId="545933fa-7583-4e8f-9e9d-bef73bf3ebfa" providerId="ADAL" clId="{B1370490-9199-4361-A396-BA3924EDCFEB}" dt="2026-05-29T12:32:49.459" v="307" actId="27636"/>
          <ac:spMkLst>
            <pc:docMk/>
            <pc:sldMk cId="3998778870" sldId="429"/>
            <ac:spMk id="2" creationId="{7710044D-3E85-F239-8C1B-3E06BD2CB7AD}"/>
          </ac:spMkLst>
        </pc:spChg>
        <pc:spChg chg="mod ord">
          <ac:chgData name="Hannah Gow (North East MSA)" userId="545933fa-7583-4e8f-9e9d-bef73bf3ebfa" providerId="ADAL" clId="{B1370490-9199-4361-A396-BA3924EDCFEB}" dt="2026-05-29T12:32:54.379" v="337" actId="1038"/>
          <ac:spMkLst>
            <pc:docMk/>
            <pc:sldMk cId="3998778870" sldId="429"/>
            <ac:spMk id="3" creationId="{86C42D88-DE04-0B9F-EE5D-C10C3B66DDFF}"/>
          </ac:spMkLst>
        </pc:spChg>
        <pc:spChg chg="mod">
          <ac:chgData name="Hannah Gow (North East MSA)" userId="545933fa-7583-4e8f-9e9d-bef73bf3ebfa" providerId="ADAL" clId="{B1370490-9199-4361-A396-BA3924EDCFEB}" dt="2026-05-29T12:32:54.379" v="337" actId="1038"/>
          <ac:spMkLst>
            <pc:docMk/>
            <pc:sldMk cId="3998778870" sldId="429"/>
            <ac:spMk id="4" creationId="{A857D3B7-CA42-AA5D-7A24-4E0B30EA4B43}"/>
          </ac:spMkLst>
        </pc:spChg>
      </pc:sldChg>
      <pc:sldChg chg="modSp add mod modClrScheme chgLayout">
        <pc:chgData name="Hannah Gow (North East MSA)" userId="545933fa-7583-4e8f-9e9d-bef73bf3ebfa" providerId="ADAL" clId="{B1370490-9199-4361-A396-BA3924EDCFEB}" dt="2026-05-29T12:33:35.938" v="381" actId="1036"/>
        <pc:sldMkLst>
          <pc:docMk/>
          <pc:sldMk cId="3433859664" sldId="430"/>
        </pc:sldMkLst>
        <pc:spChg chg="mod ord">
          <ac:chgData name="Hannah Gow (North East MSA)" userId="545933fa-7583-4e8f-9e9d-bef73bf3ebfa" providerId="ADAL" clId="{B1370490-9199-4361-A396-BA3924EDCFEB}" dt="2026-05-29T12:33:27.637" v="340" actId="27636"/>
          <ac:spMkLst>
            <pc:docMk/>
            <pc:sldMk cId="3433859664" sldId="430"/>
            <ac:spMk id="2" creationId="{7710044D-3E85-F239-8C1B-3E06BD2CB7AD}"/>
          </ac:spMkLst>
        </pc:spChg>
        <pc:spChg chg="mod ord">
          <ac:chgData name="Hannah Gow (North East MSA)" userId="545933fa-7583-4e8f-9e9d-bef73bf3ebfa" providerId="ADAL" clId="{B1370490-9199-4361-A396-BA3924EDCFEB}" dt="2026-05-29T12:33:35.938" v="381" actId="1036"/>
          <ac:spMkLst>
            <pc:docMk/>
            <pc:sldMk cId="3433859664" sldId="430"/>
            <ac:spMk id="3" creationId="{86C42D88-DE04-0B9F-EE5D-C10C3B66DDFF}"/>
          </ac:spMkLst>
        </pc:spChg>
        <pc:spChg chg="mod">
          <ac:chgData name="Hannah Gow (North East MSA)" userId="545933fa-7583-4e8f-9e9d-bef73bf3ebfa" providerId="ADAL" clId="{B1370490-9199-4361-A396-BA3924EDCFEB}" dt="2026-05-29T12:33:35.938" v="381" actId="1036"/>
          <ac:spMkLst>
            <pc:docMk/>
            <pc:sldMk cId="3433859664" sldId="430"/>
            <ac:spMk id="4" creationId="{A857D3B7-CA42-AA5D-7A24-4E0B30EA4B43}"/>
          </ac:spMkLst>
        </pc:spChg>
      </pc:sldChg>
      <pc:sldChg chg="modSp add mod modClrScheme chgLayout">
        <pc:chgData name="Hannah Gow (North East MSA)" userId="545933fa-7583-4e8f-9e9d-bef73bf3ebfa" providerId="ADAL" clId="{B1370490-9199-4361-A396-BA3924EDCFEB}" dt="2026-05-29T12:35:33.923" v="446" actId="1035"/>
        <pc:sldMkLst>
          <pc:docMk/>
          <pc:sldMk cId="1944055358" sldId="431"/>
        </pc:sldMkLst>
        <pc:spChg chg="mod ord">
          <ac:chgData name="Hannah Gow (North East MSA)" userId="545933fa-7583-4e8f-9e9d-bef73bf3ebfa" providerId="ADAL" clId="{B1370490-9199-4361-A396-BA3924EDCFEB}" dt="2026-05-29T12:35:25.517" v="384" actId="27636"/>
          <ac:spMkLst>
            <pc:docMk/>
            <pc:sldMk cId="1944055358" sldId="431"/>
            <ac:spMk id="2" creationId="{7710044D-3E85-F239-8C1B-3E06BD2CB7AD}"/>
          </ac:spMkLst>
        </pc:spChg>
        <pc:spChg chg="mod ord">
          <ac:chgData name="Hannah Gow (North East MSA)" userId="545933fa-7583-4e8f-9e9d-bef73bf3ebfa" providerId="ADAL" clId="{B1370490-9199-4361-A396-BA3924EDCFEB}" dt="2026-05-29T12:35:33.923" v="446" actId="1035"/>
          <ac:spMkLst>
            <pc:docMk/>
            <pc:sldMk cId="1944055358" sldId="431"/>
            <ac:spMk id="3" creationId="{86C42D88-DE04-0B9F-EE5D-C10C3B66DDFF}"/>
          </ac:spMkLst>
        </pc:spChg>
        <pc:spChg chg="mod">
          <ac:chgData name="Hannah Gow (North East MSA)" userId="545933fa-7583-4e8f-9e9d-bef73bf3ebfa" providerId="ADAL" clId="{B1370490-9199-4361-A396-BA3924EDCFEB}" dt="2026-05-29T12:35:33.923" v="446" actId="1035"/>
          <ac:spMkLst>
            <pc:docMk/>
            <pc:sldMk cId="1944055358" sldId="431"/>
            <ac:spMk id="4" creationId="{A857D3B7-CA42-AA5D-7A24-4E0B30EA4B43}"/>
          </ac:spMkLst>
        </pc:spChg>
      </pc:sldChg>
      <pc:sldChg chg="modSp add mod modClrScheme chgLayout">
        <pc:chgData name="Hannah Gow (North East MSA)" userId="545933fa-7583-4e8f-9e9d-bef73bf3ebfa" providerId="ADAL" clId="{B1370490-9199-4361-A396-BA3924EDCFEB}" dt="2026-05-29T12:35:46.252" v="456" actId="1036"/>
        <pc:sldMkLst>
          <pc:docMk/>
          <pc:sldMk cId="1548363271" sldId="433"/>
        </pc:sldMkLst>
        <pc:spChg chg="mod ord">
          <ac:chgData name="Hannah Gow (North East MSA)" userId="545933fa-7583-4e8f-9e9d-bef73bf3ebfa" providerId="ADAL" clId="{B1370490-9199-4361-A396-BA3924EDCFEB}" dt="2026-05-29T12:35:38.889" v="447" actId="207"/>
          <ac:spMkLst>
            <pc:docMk/>
            <pc:sldMk cId="1548363271" sldId="433"/>
            <ac:spMk id="2" creationId="{7A1721FE-8352-FE65-CB0F-252F54D05DBC}"/>
          </ac:spMkLst>
        </pc:spChg>
        <pc:spChg chg="mod">
          <ac:chgData name="Hannah Gow (North East MSA)" userId="545933fa-7583-4e8f-9e9d-bef73bf3ebfa" providerId="ADAL" clId="{B1370490-9199-4361-A396-BA3924EDCFEB}" dt="2026-05-29T12:35:46.252" v="456" actId="1036"/>
          <ac:spMkLst>
            <pc:docMk/>
            <pc:sldMk cId="1548363271" sldId="433"/>
            <ac:spMk id="16" creationId="{CCE1E27C-17BD-FD25-6321-8A2FBE24E9B9}"/>
          </ac:spMkLst>
        </pc:spChg>
        <pc:spChg chg="mod">
          <ac:chgData name="Hannah Gow (North East MSA)" userId="545933fa-7583-4e8f-9e9d-bef73bf3ebfa" providerId="ADAL" clId="{B1370490-9199-4361-A396-BA3924EDCFEB}" dt="2026-05-29T12:35:46.252" v="456" actId="1036"/>
          <ac:spMkLst>
            <pc:docMk/>
            <pc:sldMk cId="1548363271" sldId="433"/>
            <ac:spMk id="17" creationId="{47CB8DC5-9736-7DEF-92D0-2BE15C0C329C}"/>
          </ac:spMkLst>
        </pc:spChg>
        <pc:spChg chg="mod">
          <ac:chgData name="Hannah Gow (North East MSA)" userId="545933fa-7583-4e8f-9e9d-bef73bf3ebfa" providerId="ADAL" clId="{B1370490-9199-4361-A396-BA3924EDCFEB}" dt="2026-05-29T12:35:46.252" v="456" actId="1036"/>
          <ac:spMkLst>
            <pc:docMk/>
            <pc:sldMk cId="1548363271" sldId="433"/>
            <ac:spMk id="18" creationId="{5E4AD561-3F5C-FC9C-7951-8113F6AE9BFC}"/>
          </ac:spMkLst>
        </pc:spChg>
        <pc:spChg chg="mod">
          <ac:chgData name="Hannah Gow (North East MSA)" userId="545933fa-7583-4e8f-9e9d-bef73bf3ebfa" providerId="ADAL" clId="{B1370490-9199-4361-A396-BA3924EDCFEB}" dt="2026-05-29T12:35:46.252" v="456" actId="1036"/>
          <ac:spMkLst>
            <pc:docMk/>
            <pc:sldMk cId="1548363271" sldId="433"/>
            <ac:spMk id="19" creationId="{76DD957D-0E06-1CA2-FE13-B49CF47C7E60}"/>
          </ac:spMkLst>
        </pc:spChg>
        <pc:spChg chg="mod">
          <ac:chgData name="Hannah Gow (North East MSA)" userId="545933fa-7583-4e8f-9e9d-bef73bf3ebfa" providerId="ADAL" clId="{B1370490-9199-4361-A396-BA3924EDCFEB}" dt="2026-05-29T12:35:46.252" v="456" actId="1036"/>
          <ac:spMkLst>
            <pc:docMk/>
            <pc:sldMk cId="1548363271" sldId="433"/>
            <ac:spMk id="20" creationId="{B5C41281-100C-011D-F89C-F77881418CFC}"/>
          </ac:spMkLst>
        </pc:spChg>
        <pc:spChg chg="mod">
          <ac:chgData name="Hannah Gow (North East MSA)" userId="545933fa-7583-4e8f-9e9d-bef73bf3ebfa" providerId="ADAL" clId="{B1370490-9199-4361-A396-BA3924EDCFEB}" dt="2026-05-29T12:35:46.252" v="456" actId="1036"/>
          <ac:spMkLst>
            <pc:docMk/>
            <pc:sldMk cId="1548363271" sldId="433"/>
            <ac:spMk id="21" creationId="{FD812D84-46C2-41C4-767B-251FA85814D0}"/>
          </ac:spMkLst>
        </pc:spChg>
        <pc:spChg chg="mod">
          <ac:chgData name="Hannah Gow (North East MSA)" userId="545933fa-7583-4e8f-9e9d-bef73bf3ebfa" providerId="ADAL" clId="{B1370490-9199-4361-A396-BA3924EDCFEB}" dt="2026-05-29T12:35:46.252" v="456" actId="1036"/>
          <ac:spMkLst>
            <pc:docMk/>
            <pc:sldMk cId="1548363271" sldId="433"/>
            <ac:spMk id="23" creationId="{15BC5AA2-3CED-AB16-F139-62065A47BC22}"/>
          </ac:spMkLst>
        </pc:spChg>
        <pc:spChg chg="mod">
          <ac:chgData name="Hannah Gow (North East MSA)" userId="545933fa-7583-4e8f-9e9d-bef73bf3ebfa" providerId="ADAL" clId="{B1370490-9199-4361-A396-BA3924EDCFEB}" dt="2026-05-29T12:35:46.252" v="456" actId="1036"/>
          <ac:spMkLst>
            <pc:docMk/>
            <pc:sldMk cId="1548363271" sldId="433"/>
            <ac:spMk id="24" creationId="{0B61D4BC-8D67-D386-27A6-DC4C9C607A85}"/>
          </ac:spMkLst>
        </pc:spChg>
        <pc:spChg chg="mod">
          <ac:chgData name="Hannah Gow (North East MSA)" userId="545933fa-7583-4e8f-9e9d-bef73bf3ebfa" providerId="ADAL" clId="{B1370490-9199-4361-A396-BA3924EDCFEB}" dt="2026-05-29T12:35:46.252" v="456" actId="1036"/>
          <ac:spMkLst>
            <pc:docMk/>
            <pc:sldMk cId="1548363271" sldId="433"/>
            <ac:spMk id="46" creationId="{F23A3C20-FD2C-6DF3-73E8-4F4FCEC6D51E}"/>
          </ac:spMkLst>
        </pc:spChg>
        <pc:spChg chg="mod">
          <ac:chgData name="Hannah Gow (North East MSA)" userId="545933fa-7583-4e8f-9e9d-bef73bf3ebfa" providerId="ADAL" clId="{B1370490-9199-4361-A396-BA3924EDCFEB}" dt="2026-05-29T12:35:46.252" v="456" actId="1036"/>
          <ac:spMkLst>
            <pc:docMk/>
            <pc:sldMk cId="1548363271" sldId="433"/>
            <ac:spMk id="52" creationId="{959963CD-0847-D82E-1166-D0FEFAD3C755}"/>
          </ac:spMkLst>
        </pc:spChg>
      </pc:sldChg>
      <pc:sldChg chg="modSp add mod modClrScheme chgLayout">
        <pc:chgData name="Hannah Gow (North East MSA)" userId="545933fa-7583-4e8f-9e9d-bef73bf3ebfa" providerId="ADAL" clId="{B1370490-9199-4361-A396-BA3924EDCFEB}" dt="2026-05-29T12:36:01.572" v="492" actId="1036"/>
        <pc:sldMkLst>
          <pc:docMk/>
          <pc:sldMk cId="430691480" sldId="434"/>
        </pc:sldMkLst>
        <pc:spChg chg="mod ord">
          <ac:chgData name="Hannah Gow (North East MSA)" userId="545933fa-7583-4e8f-9e9d-bef73bf3ebfa" providerId="ADAL" clId="{B1370490-9199-4361-A396-BA3924EDCFEB}" dt="2026-05-29T12:36:01.572" v="492" actId="1036"/>
          <ac:spMkLst>
            <pc:docMk/>
            <pc:sldMk cId="430691480" sldId="434"/>
            <ac:spMk id="2" creationId="{249FCFC3-D726-ACDB-7A53-DAB484658973}"/>
          </ac:spMkLst>
        </pc:spChg>
        <pc:spChg chg="mod ord">
          <ac:chgData name="Hannah Gow (North East MSA)" userId="545933fa-7583-4e8f-9e9d-bef73bf3ebfa" providerId="ADAL" clId="{B1370490-9199-4361-A396-BA3924EDCFEB}" dt="2026-05-29T12:35:59.433" v="487" actId="1036"/>
          <ac:spMkLst>
            <pc:docMk/>
            <pc:sldMk cId="430691480" sldId="434"/>
            <ac:spMk id="3" creationId="{2E364623-0135-C00C-9EC8-E4BEE00D6C23}"/>
          </ac:spMkLst>
        </pc:spChg>
        <pc:spChg chg="mod">
          <ac:chgData name="Hannah Gow (North East MSA)" userId="545933fa-7583-4e8f-9e9d-bef73bf3ebfa" providerId="ADAL" clId="{B1370490-9199-4361-A396-BA3924EDCFEB}" dt="2026-05-29T12:35:55.315" v="470" actId="1035"/>
          <ac:spMkLst>
            <pc:docMk/>
            <pc:sldMk cId="430691480" sldId="434"/>
            <ac:spMk id="5" creationId="{F607EBB4-07AB-D7FE-0358-F45F72553D9D}"/>
          </ac:spMkLst>
        </pc:spChg>
        <pc:picChg chg="mod">
          <ac:chgData name="Hannah Gow (North East MSA)" userId="545933fa-7583-4e8f-9e9d-bef73bf3ebfa" providerId="ADAL" clId="{B1370490-9199-4361-A396-BA3924EDCFEB}" dt="2026-05-29T12:35:55.315" v="470" actId="1035"/>
          <ac:picMkLst>
            <pc:docMk/>
            <pc:sldMk cId="430691480" sldId="434"/>
            <ac:picMk id="9" creationId="{29277DC6-13F2-7B6F-C562-1FBEB362C9E9}"/>
          </ac:picMkLst>
        </pc:picChg>
      </pc:sldChg>
      <pc:sldChg chg="modSp add mod modClrScheme chgLayout">
        <pc:chgData name="Hannah Gow (North East MSA)" userId="545933fa-7583-4e8f-9e9d-bef73bf3ebfa" providerId="ADAL" clId="{B1370490-9199-4361-A396-BA3924EDCFEB}" dt="2026-05-29T12:36:26.755" v="584" actId="1036"/>
        <pc:sldMkLst>
          <pc:docMk/>
          <pc:sldMk cId="2549583372" sldId="435"/>
        </pc:sldMkLst>
        <pc:spChg chg="mod ord">
          <ac:chgData name="Hannah Gow (North East MSA)" userId="545933fa-7583-4e8f-9e9d-bef73bf3ebfa" providerId="ADAL" clId="{B1370490-9199-4361-A396-BA3924EDCFEB}" dt="2026-05-29T12:36:13.886" v="530" actId="1035"/>
          <ac:spMkLst>
            <pc:docMk/>
            <pc:sldMk cId="2549583372" sldId="435"/>
            <ac:spMk id="2" creationId="{7DA8C8E6-CA55-BEF4-3B27-CABFBAB30C60}"/>
          </ac:spMkLst>
        </pc:spChg>
        <pc:spChg chg="mod ord">
          <ac:chgData name="Hannah Gow (North East MSA)" userId="545933fa-7583-4e8f-9e9d-bef73bf3ebfa" providerId="ADAL" clId="{B1370490-9199-4361-A396-BA3924EDCFEB}" dt="2026-05-29T12:36:26.755" v="584" actId="1036"/>
          <ac:spMkLst>
            <pc:docMk/>
            <pc:sldMk cId="2549583372" sldId="435"/>
            <ac:spMk id="3" creationId="{39A4AFC8-ED54-4484-8B4C-6CB82966AD4E}"/>
          </ac:spMkLst>
        </pc:spChg>
        <pc:spChg chg="mod">
          <ac:chgData name="Hannah Gow (North East MSA)" userId="545933fa-7583-4e8f-9e9d-bef73bf3ebfa" providerId="ADAL" clId="{B1370490-9199-4361-A396-BA3924EDCFEB}" dt="2026-05-29T12:36:22.808" v="571" actId="1035"/>
          <ac:spMkLst>
            <pc:docMk/>
            <pc:sldMk cId="2549583372" sldId="435"/>
            <ac:spMk id="5" creationId="{828C2315-8F21-4F78-01A5-F79D0030889F}"/>
          </ac:spMkLst>
        </pc:spChg>
        <pc:picChg chg="mod">
          <ac:chgData name="Hannah Gow (North East MSA)" userId="545933fa-7583-4e8f-9e9d-bef73bf3ebfa" providerId="ADAL" clId="{B1370490-9199-4361-A396-BA3924EDCFEB}" dt="2026-05-29T12:36:18.919" v="535" actId="1076"/>
          <ac:picMkLst>
            <pc:docMk/>
            <pc:sldMk cId="2549583372" sldId="435"/>
            <ac:picMk id="9" creationId="{AA2D3312-BDA2-5A4B-22D3-3FE9F66274E0}"/>
          </ac:picMkLst>
        </pc:picChg>
      </pc:sldChg>
      <pc:sldChg chg="modSp add mod modClrScheme chgLayout">
        <pc:chgData name="Hannah Gow (North East MSA)" userId="545933fa-7583-4e8f-9e9d-bef73bf3ebfa" providerId="ADAL" clId="{B1370490-9199-4361-A396-BA3924EDCFEB}" dt="2026-05-29T12:37:12.279" v="610" actId="207"/>
        <pc:sldMkLst>
          <pc:docMk/>
          <pc:sldMk cId="2764619045" sldId="436"/>
        </pc:sldMkLst>
        <pc:spChg chg="mod ord">
          <ac:chgData name="Hannah Gow (North East MSA)" userId="545933fa-7583-4e8f-9e9d-bef73bf3ebfa" providerId="ADAL" clId="{B1370490-9199-4361-A396-BA3924EDCFEB}" dt="2026-05-29T12:37:12.279" v="610" actId="207"/>
          <ac:spMkLst>
            <pc:docMk/>
            <pc:sldMk cId="2764619045" sldId="436"/>
            <ac:spMk id="2" creationId="{7DA8C8E6-CA55-BEF4-3B27-CABFBAB30C60}"/>
          </ac:spMkLst>
        </pc:spChg>
        <pc:spChg chg="mod ord">
          <ac:chgData name="Hannah Gow (North East MSA)" userId="545933fa-7583-4e8f-9e9d-bef73bf3ebfa" providerId="ADAL" clId="{B1370490-9199-4361-A396-BA3924EDCFEB}" dt="2026-05-29T12:37:06.197" v="608" actId="14100"/>
          <ac:spMkLst>
            <pc:docMk/>
            <pc:sldMk cId="2764619045" sldId="436"/>
            <ac:spMk id="3" creationId="{39A4AFC8-ED54-4484-8B4C-6CB82966AD4E}"/>
          </ac:spMkLst>
        </pc:spChg>
        <pc:spChg chg="mod">
          <ac:chgData name="Hannah Gow (North East MSA)" userId="545933fa-7583-4e8f-9e9d-bef73bf3ebfa" providerId="ADAL" clId="{B1370490-9199-4361-A396-BA3924EDCFEB}" dt="2026-05-29T12:36:48.024" v="605" actId="404"/>
          <ac:spMkLst>
            <pc:docMk/>
            <pc:sldMk cId="2764619045" sldId="436"/>
            <ac:spMk id="8" creationId="{43C36668-17C4-161D-75DD-BDB0441DE929}"/>
          </ac:spMkLst>
        </pc:spChg>
        <pc:picChg chg="mod">
          <ac:chgData name="Hannah Gow (North East MSA)" userId="545933fa-7583-4e8f-9e9d-bef73bf3ebfa" providerId="ADAL" clId="{B1370490-9199-4361-A396-BA3924EDCFEB}" dt="2026-05-29T12:36:38.582" v="602" actId="1035"/>
          <ac:picMkLst>
            <pc:docMk/>
            <pc:sldMk cId="2764619045" sldId="436"/>
            <ac:picMk id="6" creationId="{BAA8F97A-5ADE-7DF4-B31C-DC1E2EECF518}"/>
          </ac:picMkLst>
        </pc:picChg>
      </pc:sldChg>
      <pc:sldChg chg="modSp add mod modClrScheme chgLayout">
        <pc:chgData name="Hannah Gow (North East MSA)" userId="545933fa-7583-4e8f-9e9d-bef73bf3ebfa" providerId="ADAL" clId="{B1370490-9199-4361-A396-BA3924EDCFEB}" dt="2026-05-29T12:37:31.430" v="635" actId="207"/>
        <pc:sldMkLst>
          <pc:docMk/>
          <pc:sldMk cId="1311805563" sldId="437"/>
        </pc:sldMkLst>
        <pc:spChg chg="mod ord">
          <ac:chgData name="Hannah Gow (North East MSA)" userId="545933fa-7583-4e8f-9e9d-bef73bf3ebfa" providerId="ADAL" clId="{B1370490-9199-4361-A396-BA3924EDCFEB}" dt="2026-05-29T12:37:31.430" v="635" actId="207"/>
          <ac:spMkLst>
            <pc:docMk/>
            <pc:sldMk cId="1311805563" sldId="437"/>
            <ac:spMk id="2" creationId="{D4BEF117-994C-04DE-9D75-F1C20620640A}"/>
          </ac:spMkLst>
        </pc:spChg>
        <pc:spChg chg="mod ord">
          <ac:chgData name="Hannah Gow (North East MSA)" userId="545933fa-7583-4e8f-9e9d-bef73bf3ebfa" providerId="ADAL" clId="{B1370490-9199-4361-A396-BA3924EDCFEB}" dt="2026-05-29T12:37:29.126" v="634" actId="1036"/>
          <ac:spMkLst>
            <pc:docMk/>
            <pc:sldMk cId="1311805563" sldId="437"/>
            <ac:spMk id="3" creationId="{D493EB50-AB9F-8592-C7BB-48399BCD7EEE}"/>
          </ac:spMkLst>
        </pc:spChg>
      </pc:sldChg>
      <pc:sldChg chg="addSp delSp modSp add mod modClrScheme chgLayout">
        <pc:chgData name="Hannah Gow (North East MSA)" userId="545933fa-7583-4e8f-9e9d-bef73bf3ebfa" providerId="ADAL" clId="{B1370490-9199-4361-A396-BA3924EDCFEB}" dt="2026-05-29T12:39:03.404" v="725" actId="700"/>
        <pc:sldMkLst>
          <pc:docMk/>
          <pc:sldMk cId="2821169794" sldId="438"/>
        </pc:sldMkLst>
        <pc:spChg chg="add del mod ord">
          <ac:chgData name="Hannah Gow (North East MSA)" userId="545933fa-7583-4e8f-9e9d-bef73bf3ebfa" providerId="ADAL" clId="{B1370490-9199-4361-A396-BA3924EDCFEB}" dt="2026-05-29T12:38:57.757" v="724" actId="478"/>
          <ac:spMkLst>
            <pc:docMk/>
            <pc:sldMk cId="2821169794" sldId="438"/>
            <ac:spMk id="2" creationId="{F888D9A3-3FDE-26FD-46EC-2A17BD08E947}"/>
          </ac:spMkLst>
        </pc:spChg>
      </pc:sldChg>
      <pc:sldChg chg="delSp modSp add mod modClrScheme chgLayout">
        <pc:chgData name="Hannah Gow (North East MSA)" userId="545933fa-7583-4e8f-9e9d-bef73bf3ebfa" providerId="ADAL" clId="{B1370490-9199-4361-A396-BA3924EDCFEB}" dt="2026-05-29T12:38:51.523" v="723" actId="1076"/>
        <pc:sldMkLst>
          <pc:docMk/>
          <pc:sldMk cId="1699257435" sldId="439"/>
        </pc:sldMkLst>
        <pc:spChg chg="mod ord">
          <ac:chgData name="Hannah Gow (North East MSA)" userId="545933fa-7583-4e8f-9e9d-bef73bf3ebfa" providerId="ADAL" clId="{B1370490-9199-4361-A396-BA3924EDCFEB}" dt="2026-05-29T12:38:48.480" v="722" actId="1076"/>
          <ac:spMkLst>
            <pc:docMk/>
            <pc:sldMk cId="1699257435" sldId="439"/>
            <ac:spMk id="2" creationId="{3690E6B4-0929-144F-86A3-C97E8418D2D3}"/>
          </ac:spMkLst>
        </pc:spChg>
        <pc:spChg chg="mod ord">
          <ac:chgData name="Hannah Gow (North East MSA)" userId="545933fa-7583-4e8f-9e9d-bef73bf3ebfa" providerId="ADAL" clId="{B1370490-9199-4361-A396-BA3924EDCFEB}" dt="2026-05-29T12:38:51.523" v="723" actId="1076"/>
          <ac:spMkLst>
            <pc:docMk/>
            <pc:sldMk cId="1699257435" sldId="439"/>
            <ac:spMk id="6" creationId="{677A51B7-683A-04E5-3D2E-2123451D8B89}"/>
          </ac:spMkLst>
        </pc:spChg>
        <pc:spChg chg="del">
          <ac:chgData name="Hannah Gow (North East MSA)" userId="545933fa-7583-4e8f-9e9d-bef73bf3ebfa" providerId="ADAL" clId="{B1370490-9199-4361-A396-BA3924EDCFEB}" dt="2026-05-29T12:38:40.810" v="697" actId="478"/>
          <ac:spMkLst>
            <pc:docMk/>
            <pc:sldMk cId="1699257435" sldId="439"/>
            <ac:spMk id="7" creationId="{4B994670-0479-A30A-F857-826F1CD6A4D8}"/>
          </ac:spMkLst>
        </pc:spChg>
        <pc:graphicFrameChg chg="mod">
          <ac:chgData name="Hannah Gow (North East MSA)" userId="545933fa-7583-4e8f-9e9d-bef73bf3ebfa" providerId="ADAL" clId="{B1370490-9199-4361-A396-BA3924EDCFEB}" dt="2026-05-29T12:38:45.563" v="721" actId="1035"/>
          <ac:graphicFrameMkLst>
            <pc:docMk/>
            <pc:sldMk cId="1699257435" sldId="439"/>
            <ac:graphicFrameMk id="4" creationId="{289A4AFB-B11D-AF01-ACD8-B04C24EF57E7}"/>
          </ac:graphicFrameMkLst>
        </pc:graphicFrameChg>
      </pc:sldChg>
      <pc:sldChg chg="addSp delSp modSp add mod modClrScheme chgLayout">
        <pc:chgData name="Hannah Gow (North East MSA)" userId="545933fa-7583-4e8f-9e9d-bef73bf3ebfa" providerId="ADAL" clId="{B1370490-9199-4361-A396-BA3924EDCFEB}" dt="2026-05-29T12:26:43.377" v="121" actId="1076"/>
        <pc:sldMkLst>
          <pc:docMk/>
          <pc:sldMk cId="3723463981" sldId="441"/>
        </pc:sldMkLst>
        <pc:spChg chg="mod">
          <ac:chgData name="Hannah Gow (North East MSA)" userId="545933fa-7583-4e8f-9e9d-bef73bf3ebfa" providerId="ADAL" clId="{B1370490-9199-4361-A396-BA3924EDCFEB}" dt="2026-05-29T12:26:43.377" v="121" actId="1076"/>
          <ac:spMkLst>
            <pc:docMk/>
            <pc:sldMk cId="3723463981" sldId="441"/>
            <ac:spMk id="2" creationId="{E69A3DFE-E889-98F5-C3F0-44787958AD0A}"/>
          </ac:spMkLst>
        </pc:spChg>
        <pc:spChg chg="del">
          <ac:chgData name="Hannah Gow (North East MSA)" userId="545933fa-7583-4e8f-9e9d-bef73bf3ebfa" providerId="ADAL" clId="{B1370490-9199-4361-A396-BA3924EDCFEB}" dt="2026-05-29T12:26:01.673" v="97" actId="478"/>
          <ac:spMkLst>
            <pc:docMk/>
            <pc:sldMk cId="3723463981" sldId="441"/>
            <ac:spMk id="3" creationId="{A0EB1849-BA1D-5A3E-2602-431141492F6C}"/>
          </ac:spMkLst>
        </pc:spChg>
        <pc:spChg chg="add mod ord">
          <ac:chgData name="Hannah Gow (North East MSA)" userId="545933fa-7583-4e8f-9e9d-bef73bf3ebfa" providerId="ADAL" clId="{B1370490-9199-4361-A396-BA3924EDCFEB}" dt="2026-05-29T12:26:11.732" v="104" actId="207"/>
          <ac:spMkLst>
            <pc:docMk/>
            <pc:sldMk cId="3723463981" sldId="441"/>
            <ac:spMk id="4" creationId="{9A12A29E-F8A9-C35D-01B4-C995BF0924F6}"/>
          </ac:spMkLst>
        </pc:spChg>
        <pc:spChg chg="mod">
          <ac:chgData name="Hannah Gow (North East MSA)" userId="545933fa-7583-4e8f-9e9d-bef73bf3ebfa" providerId="ADAL" clId="{B1370490-9199-4361-A396-BA3924EDCFEB}" dt="2026-05-29T12:26:26.367" v="117" actId="1036"/>
          <ac:spMkLst>
            <pc:docMk/>
            <pc:sldMk cId="3723463981" sldId="441"/>
            <ac:spMk id="5" creationId="{12F0C626-5A86-CD73-0729-9F47F72D6F85}"/>
          </ac:spMkLst>
        </pc:spChg>
        <pc:spChg chg="mod">
          <ac:chgData name="Hannah Gow (North East MSA)" userId="545933fa-7583-4e8f-9e9d-bef73bf3ebfa" providerId="ADAL" clId="{B1370490-9199-4361-A396-BA3924EDCFEB}" dt="2026-05-29T12:26:32.262" v="118" actId="1076"/>
          <ac:spMkLst>
            <pc:docMk/>
            <pc:sldMk cId="3723463981" sldId="441"/>
            <ac:spMk id="6" creationId="{45328C9B-2757-D375-16B9-FB93738FB442}"/>
          </ac:spMkLst>
        </pc:spChg>
      </pc:sldChg>
      <pc:sldChg chg="modSp new mod">
        <pc:chgData name="Hannah Gow (North East MSA)" userId="545933fa-7583-4e8f-9e9d-bef73bf3ebfa" providerId="ADAL" clId="{B1370490-9199-4361-A396-BA3924EDCFEB}" dt="2026-05-29T12:28:41.536" v="140" actId="5793"/>
        <pc:sldMkLst>
          <pc:docMk/>
          <pc:sldMk cId="616327863" sldId="442"/>
        </pc:sldMkLst>
        <pc:spChg chg="mod">
          <ac:chgData name="Hannah Gow (North East MSA)" userId="545933fa-7583-4e8f-9e9d-bef73bf3ebfa" providerId="ADAL" clId="{B1370490-9199-4361-A396-BA3924EDCFEB}" dt="2026-05-29T12:28:34.269" v="137" actId="207"/>
          <ac:spMkLst>
            <pc:docMk/>
            <pc:sldMk cId="616327863" sldId="442"/>
            <ac:spMk id="2" creationId="{66D12F5C-86FB-47F2-75BC-F23E22EF252D}"/>
          </ac:spMkLst>
        </pc:spChg>
        <pc:spChg chg="mod">
          <ac:chgData name="Hannah Gow (North East MSA)" userId="545933fa-7583-4e8f-9e9d-bef73bf3ebfa" providerId="ADAL" clId="{B1370490-9199-4361-A396-BA3924EDCFEB}" dt="2026-05-29T12:28:41.536" v="140" actId="5793"/>
          <ac:spMkLst>
            <pc:docMk/>
            <pc:sldMk cId="616327863" sldId="442"/>
            <ac:spMk id="3" creationId="{251D4E0B-237A-23C9-4544-6665E835DA28}"/>
          </ac:spMkLst>
        </pc:spChg>
      </pc:sldChg>
      <pc:sldChg chg="add del">
        <pc:chgData name="Hannah Gow (North East MSA)" userId="545933fa-7583-4e8f-9e9d-bef73bf3ebfa" providerId="ADAL" clId="{B1370490-9199-4361-A396-BA3924EDCFEB}" dt="2026-05-29T12:28:21.349" v="123" actId="47"/>
        <pc:sldMkLst>
          <pc:docMk/>
          <pc:sldMk cId="2924042662" sldId="442"/>
        </pc:sldMkLst>
      </pc:sldChg>
      <pc:sldChg chg="addSp delSp modSp add mod modAnim">
        <pc:chgData name="Hannah Gow (North East MSA)" userId="545933fa-7583-4e8f-9e9d-bef73bf3ebfa" providerId="ADAL" clId="{B1370490-9199-4361-A396-BA3924EDCFEB}" dt="2026-05-29T12:30:11.488" v="202" actId="207"/>
        <pc:sldMkLst>
          <pc:docMk/>
          <pc:sldMk cId="698217076" sldId="443"/>
        </pc:sldMkLst>
        <pc:spChg chg="mod">
          <ac:chgData name="Hannah Gow (North East MSA)" userId="545933fa-7583-4e8f-9e9d-bef73bf3ebfa" providerId="ADAL" clId="{B1370490-9199-4361-A396-BA3924EDCFEB}" dt="2026-05-29T12:29:58.310" v="199" actId="12"/>
          <ac:spMkLst>
            <pc:docMk/>
            <pc:sldMk cId="698217076" sldId="443"/>
            <ac:spMk id="3" creationId="{61B14782-C710-6F17-D32F-F9107C237CEB}"/>
          </ac:spMkLst>
        </pc:spChg>
        <pc:spChg chg="mod">
          <ac:chgData name="Hannah Gow (North East MSA)" userId="545933fa-7583-4e8f-9e9d-bef73bf3ebfa" providerId="ADAL" clId="{B1370490-9199-4361-A396-BA3924EDCFEB}" dt="2026-05-29T12:29:52.574" v="197" actId="20577"/>
          <ac:spMkLst>
            <pc:docMk/>
            <pc:sldMk cId="698217076" sldId="443"/>
            <ac:spMk id="6" creationId="{3EE9287B-55D3-AC98-668A-82C7DB5B40B9}"/>
          </ac:spMkLst>
        </pc:spChg>
        <pc:picChg chg="del">
          <ac:chgData name="Hannah Gow (North East MSA)" userId="545933fa-7583-4e8f-9e9d-bef73bf3ebfa" providerId="ADAL" clId="{B1370490-9199-4361-A396-BA3924EDCFEB}" dt="2026-05-29T12:30:03.277" v="200" actId="478"/>
          <ac:picMkLst>
            <pc:docMk/>
            <pc:sldMk cId="698217076" sldId="443"/>
            <ac:picMk id="2" creationId="{C63EF490-E1EE-6A8B-070C-AC39678FE3E2}"/>
          </ac:picMkLst>
        </pc:picChg>
        <pc:picChg chg="add mod">
          <ac:chgData name="Hannah Gow (North East MSA)" userId="545933fa-7583-4e8f-9e9d-bef73bf3ebfa" providerId="ADAL" clId="{B1370490-9199-4361-A396-BA3924EDCFEB}" dt="2026-05-29T12:30:11.488" v="202" actId="207"/>
          <ac:picMkLst>
            <pc:docMk/>
            <pc:sldMk cId="698217076" sldId="443"/>
            <ac:picMk id="4" creationId="{839D7F8F-44EC-F428-622D-D1C91703DAFA}"/>
          </ac:picMkLst>
        </pc:picChg>
      </pc:sldChg>
      <pc:sldMasterChg chg="del delSldLayout">
        <pc:chgData name="Hannah Gow (North East MSA)" userId="545933fa-7583-4e8f-9e9d-bef73bf3ebfa" providerId="ADAL" clId="{B1370490-9199-4361-A396-BA3924EDCFEB}" dt="2026-05-29T12:25:45.331" v="77" actId="47"/>
        <pc:sldMasterMkLst>
          <pc:docMk/>
          <pc:sldMasterMk cId="4062708531" sldId="2147483648"/>
        </pc:sldMasterMkLst>
        <pc:sldLayoutChg chg="del">
          <pc:chgData name="Hannah Gow (North East MSA)" userId="545933fa-7583-4e8f-9e9d-bef73bf3ebfa" providerId="ADAL" clId="{B1370490-9199-4361-A396-BA3924EDCFEB}" dt="2026-05-29T12:25:45.331" v="77" actId="47"/>
          <pc:sldLayoutMkLst>
            <pc:docMk/>
            <pc:sldMasterMk cId="4062708531" sldId="2147483648"/>
            <pc:sldLayoutMk cId="353056214" sldId="2147483649"/>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1074677761" sldId="2147483650"/>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542820907" sldId="2147483654"/>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1123697505" sldId="2147483655"/>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494998676" sldId="2147483661"/>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2285356463" sldId="2147483662"/>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3451703445" sldId="2147483690"/>
          </pc:sldLayoutMkLst>
        </pc:sldLayoutChg>
        <pc:sldLayoutChg chg="del">
          <pc:chgData name="Hannah Gow (North East MSA)" userId="545933fa-7583-4e8f-9e9d-bef73bf3ebfa" providerId="ADAL" clId="{B1370490-9199-4361-A396-BA3924EDCFEB}" dt="2026-05-29T12:25:45.331" v="77" actId="47"/>
          <pc:sldLayoutMkLst>
            <pc:docMk/>
            <pc:sldMasterMk cId="4062708531" sldId="2147483648"/>
            <pc:sldLayoutMk cId="81484718" sldId="214748370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C7111-BACD-4209-8D6D-6808A7DA85A7}" type="doc">
      <dgm:prSet loTypeId="urn:microsoft.com/office/officeart/2005/8/layout/hProcess9" loCatId="process" qsTypeId="urn:microsoft.com/office/officeart/2005/8/quickstyle/simple1" qsCatId="simple" csTypeId="urn:microsoft.com/office/officeart/2005/8/colors/accent2_2" csCatId="accent2" phldr="1"/>
      <dgm:spPr/>
    </dgm:pt>
    <dgm:pt modelId="{01F5B80B-F159-4310-B945-DF0082BEE354}">
      <dgm:prSet phldrT="[Text]" custT="1"/>
      <dgm:spPr>
        <a:solidFill>
          <a:schemeClr val="accent5"/>
        </a:solidFill>
      </dgm:spPr>
      <dgm:t>
        <a:bodyPr/>
        <a:lstStyle/>
        <a:p>
          <a:endParaRPr lang="en-GB" sz="3200" dirty="0"/>
        </a:p>
      </dgm:t>
    </dgm:pt>
    <dgm:pt modelId="{71C9B174-884A-4BB9-B61E-51FB02FB0C4C}" type="parTrans" cxnId="{943947CA-05A9-49A2-8D6D-34E7469D4EC4}">
      <dgm:prSet/>
      <dgm:spPr/>
      <dgm:t>
        <a:bodyPr/>
        <a:lstStyle/>
        <a:p>
          <a:endParaRPr lang="en-GB" sz="3200"/>
        </a:p>
      </dgm:t>
    </dgm:pt>
    <dgm:pt modelId="{EAB0AAA6-F27B-49B4-A896-42CE01F1AFC6}" type="sibTrans" cxnId="{943947CA-05A9-49A2-8D6D-34E7469D4EC4}">
      <dgm:prSet/>
      <dgm:spPr/>
      <dgm:t>
        <a:bodyPr/>
        <a:lstStyle/>
        <a:p>
          <a:endParaRPr lang="en-GB" sz="3200"/>
        </a:p>
      </dgm:t>
    </dgm:pt>
    <dgm:pt modelId="{B15A925E-1822-4F32-B1F0-089C16A605E7}">
      <dgm:prSet phldrT="[Text]" custT="1"/>
      <dgm:spPr>
        <a:solidFill>
          <a:schemeClr val="accent5"/>
        </a:solidFill>
      </dgm:spPr>
      <dgm:t>
        <a:bodyPr/>
        <a:lstStyle/>
        <a:p>
          <a:endParaRPr lang="en-GB" sz="3200" dirty="0"/>
        </a:p>
      </dgm:t>
    </dgm:pt>
    <dgm:pt modelId="{0F5F29C8-83CF-45E0-95A5-8E4E5EBBBE5B}" type="parTrans" cxnId="{105ECBEA-29C7-4627-BD44-F434749C2F70}">
      <dgm:prSet/>
      <dgm:spPr/>
      <dgm:t>
        <a:bodyPr/>
        <a:lstStyle/>
        <a:p>
          <a:endParaRPr lang="en-GB" sz="3200"/>
        </a:p>
      </dgm:t>
    </dgm:pt>
    <dgm:pt modelId="{9DCC3300-B3D7-44AF-9B74-2178DDE8719F}" type="sibTrans" cxnId="{105ECBEA-29C7-4627-BD44-F434749C2F70}">
      <dgm:prSet/>
      <dgm:spPr/>
      <dgm:t>
        <a:bodyPr/>
        <a:lstStyle/>
        <a:p>
          <a:endParaRPr lang="en-GB" sz="3200"/>
        </a:p>
      </dgm:t>
    </dgm:pt>
    <dgm:pt modelId="{025F30E9-D0B1-416C-AD54-992B89C100A3}">
      <dgm:prSet phldrT="[Text]" custT="1"/>
      <dgm:spPr>
        <a:solidFill>
          <a:schemeClr val="accent5"/>
        </a:solidFill>
      </dgm:spPr>
      <dgm:t>
        <a:bodyPr/>
        <a:lstStyle/>
        <a:p>
          <a:endParaRPr lang="en-GB" sz="3200" dirty="0"/>
        </a:p>
      </dgm:t>
    </dgm:pt>
    <dgm:pt modelId="{77264B3E-51CA-43D6-AE2E-772B874368C4}" type="parTrans" cxnId="{818F9977-D2E9-487E-8309-08F558F9FA97}">
      <dgm:prSet/>
      <dgm:spPr/>
      <dgm:t>
        <a:bodyPr/>
        <a:lstStyle/>
        <a:p>
          <a:endParaRPr lang="en-GB" sz="3200"/>
        </a:p>
      </dgm:t>
    </dgm:pt>
    <dgm:pt modelId="{7FD5013F-7140-4B4A-92C3-4890C37B1B30}" type="sibTrans" cxnId="{818F9977-D2E9-487E-8309-08F558F9FA97}">
      <dgm:prSet/>
      <dgm:spPr/>
      <dgm:t>
        <a:bodyPr/>
        <a:lstStyle/>
        <a:p>
          <a:endParaRPr lang="en-GB" sz="3200"/>
        </a:p>
      </dgm:t>
    </dgm:pt>
    <dgm:pt modelId="{B62E5C21-2A3B-471B-BC6E-E0765BFF8841}">
      <dgm:prSet custT="1"/>
      <dgm:spPr>
        <a:solidFill>
          <a:schemeClr val="accent5"/>
        </a:solidFill>
      </dgm:spPr>
      <dgm:t>
        <a:bodyPr/>
        <a:lstStyle/>
        <a:p>
          <a:endParaRPr lang="en-GB" sz="3200" dirty="0"/>
        </a:p>
      </dgm:t>
    </dgm:pt>
    <dgm:pt modelId="{1B66937D-8409-445D-9715-6BD2D724B49E}" type="parTrans" cxnId="{E39B10DA-EEF5-40D6-AB33-F9FB87399085}">
      <dgm:prSet/>
      <dgm:spPr/>
      <dgm:t>
        <a:bodyPr/>
        <a:lstStyle/>
        <a:p>
          <a:endParaRPr lang="en-GB" sz="3200"/>
        </a:p>
      </dgm:t>
    </dgm:pt>
    <dgm:pt modelId="{59F14208-0F91-4C97-A84A-D21A2CA5F12D}" type="sibTrans" cxnId="{E39B10DA-EEF5-40D6-AB33-F9FB87399085}">
      <dgm:prSet/>
      <dgm:spPr/>
      <dgm:t>
        <a:bodyPr/>
        <a:lstStyle/>
        <a:p>
          <a:endParaRPr lang="en-GB" sz="3200"/>
        </a:p>
      </dgm:t>
    </dgm:pt>
    <dgm:pt modelId="{EA6ADB9E-F9BD-402C-B073-7DF316D536D9}" type="pres">
      <dgm:prSet presAssocID="{50BC7111-BACD-4209-8D6D-6808A7DA85A7}" presName="CompostProcess" presStyleCnt="0">
        <dgm:presLayoutVars>
          <dgm:dir/>
          <dgm:resizeHandles val="exact"/>
        </dgm:presLayoutVars>
      </dgm:prSet>
      <dgm:spPr/>
    </dgm:pt>
    <dgm:pt modelId="{B8751913-97F4-475C-A207-37ED509F267E}" type="pres">
      <dgm:prSet presAssocID="{50BC7111-BACD-4209-8D6D-6808A7DA85A7}" presName="arrow" presStyleLbl="bgShp" presStyleIdx="0" presStyleCnt="1"/>
      <dgm:spPr>
        <a:solidFill>
          <a:schemeClr val="accent5">
            <a:alpha val="40000"/>
          </a:schemeClr>
        </a:solidFill>
      </dgm:spPr>
    </dgm:pt>
    <dgm:pt modelId="{D6F2BB33-FFF6-40AC-A62C-201E8EF1A46B}" type="pres">
      <dgm:prSet presAssocID="{50BC7111-BACD-4209-8D6D-6808A7DA85A7}" presName="linearProcess" presStyleCnt="0"/>
      <dgm:spPr/>
    </dgm:pt>
    <dgm:pt modelId="{1BFB816D-06F1-4359-B9EA-9AC3C7DFEF3B}" type="pres">
      <dgm:prSet presAssocID="{01F5B80B-F159-4310-B945-DF0082BEE354}" presName="textNode" presStyleLbl="node1" presStyleIdx="0" presStyleCnt="4">
        <dgm:presLayoutVars>
          <dgm:bulletEnabled val="1"/>
        </dgm:presLayoutVars>
      </dgm:prSet>
      <dgm:spPr/>
    </dgm:pt>
    <dgm:pt modelId="{34A8A516-E78D-4FD5-80F7-628790159D7D}" type="pres">
      <dgm:prSet presAssocID="{EAB0AAA6-F27B-49B4-A896-42CE01F1AFC6}" presName="sibTrans" presStyleCnt="0"/>
      <dgm:spPr/>
    </dgm:pt>
    <dgm:pt modelId="{79354F8C-37A8-48AA-9BDC-341859F27C0E}" type="pres">
      <dgm:prSet presAssocID="{B62E5C21-2A3B-471B-BC6E-E0765BFF8841}" presName="textNode" presStyleLbl="node1" presStyleIdx="1" presStyleCnt="4">
        <dgm:presLayoutVars>
          <dgm:bulletEnabled val="1"/>
        </dgm:presLayoutVars>
      </dgm:prSet>
      <dgm:spPr/>
    </dgm:pt>
    <dgm:pt modelId="{B35C407E-EA0C-4240-8F72-398DB1F82514}" type="pres">
      <dgm:prSet presAssocID="{59F14208-0F91-4C97-A84A-D21A2CA5F12D}" presName="sibTrans" presStyleCnt="0"/>
      <dgm:spPr/>
    </dgm:pt>
    <dgm:pt modelId="{88D79766-4C8E-4639-9A4D-A099549F179A}" type="pres">
      <dgm:prSet presAssocID="{B15A925E-1822-4F32-B1F0-089C16A605E7}" presName="textNode" presStyleLbl="node1" presStyleIdx="2" presStyleCnt="4">
        <dgm:presLayoutVars>
          <dgm:bulletEnabled val="1"/>
        </dgm:presLayoutVars>
      </dgm:prSet>
      <dgm:spPr/>
    </dgm:pt>
    <dgm:pt modelId="{73918058-656D-4293-8866-9EBAFF39D378}" type="pres">
      <dgm:prSet presAssocID="{9DCC3300-B3D7-44AF-9B74-2178DDE8719F}" presName="sibTrans" presStyleCnt="0"/>
      <dgm:spPr/>
    </dgm:pt>
    <dgm:pt modelId="{731C620F-C5C7-4C22-A632-C0A49E5B5B53}" type="pres">
      <dgm:prSet presAssocID="{025F30E9-D0B1-416C-AD54-992B89C100A3}" presName="textNode" presStyleLbl="node1" presStyleIdx="3" presStyleCnt="4">
        <dgm:presLayoutVars>
          <dgm:bulletEnabled val="1"/>
        </dgm:presLayoutVars>
      </dgm:prSet>
      <dgm:spPr/>
    </dgm:pt>
  </dgm:ptLst>
  <dgm:cxnLst>
    <dgm:cxn modelId="{85493D03-21A5-4C08-91A7-F89380417B9C}" type="presOf" srcId="{025F30E9-D0B1-416C-AD54-992B89C100A3}" destId="{731C620F-C5C7-4C22-A632-C0A49E5B5B53}" srcOrd="0" destOrd="0" presId="urn:microsoft.com/office/officeart/2005/8/layout/hProcess9"/>
    <dgm:cxn modelId="{B7E93268-FFB5-4F19-B3A2-58393837BABF}" type="presOf" srcId="{01F5B80B-F159-4310-B945-DF0082BEE354}" destId="{1BFB816D-06F1-4359-B9EA-9AC3C7DFEF3B}" srcOrd="0" destOrd="0" presId="urn:microsoft.com/office/officeart/2005/8/layout/hProcess9"/>
    <dgm:cxn modelId="{818F9977-D2E9-487E-8309-08F558F9FA97}" srcId="{50BC7111-BACD-4209-8D6D-6808A7DA85A7}" destId="{025F30E9-D0B1-416C-AD54-992B89C100A3}" srcOrd="3" destOrd="0" parTransId="{77264B3E-51CA-43D6-AE2E-772B874368C4}" sibTransId="{7FD5013F-7140-4B4A-92C3-4890C37B1B30}"/>
    <dgm:cxn modelId="{70983C80-A0AD-493D-BEF5-896DDEE3B03F}" type="presOf" srcId="{B62E5C21-2A3B-471B-BC6E-E0765BFF8841}" destId="{79354F8C-37A8-48AA-9BDC-341859F27C0E}" srcOrd="0" destOrd="0" presId="urn:microsoft.com/office/officeart/2005/8/layout/hProcess9"/>
    <dgm:cxn modelId="{943947CA-05A9-49A2-8D6D-34E7469D4EC4}" srcId="{50BC7111-BACD-4209-8D6D-6808A7DA85A7}" destId="{01F5B80B-F159-4310-B945-DF0082BEE354}" srcOrd="0" destOrd="0" parTransId="{71C9B174-884A-4BB9-B61E-51FB02FB0C4C}" sibTransId="{EAB0AAA6-F27B-49B4-A896-42CE01F1AFC6}"/>
    <dgm:cxn modelId="{FF6511CD-502F-4DB2-8C28-06A818C9AC05}" type="presOf" srcId="{B15A925E-1822-4F32-B1F0-089C16A605E7}" destId="{88D79766-4C8E-4639-9A4D-A099549F179A}" srcOrd="0" destOrd="0" presId="urn:microsoft.com/office/officeart/2005/8/layout/hProcess9"/>
    <dgm:cxn modelId="{CBDDC6D1-48C5-4E86-A0D6-241B7A5DCAC3}" type="presOf" srcId="{50BC7111-BACD-4209-8D6D-6808A7DA85A7}" destId="{EA6ADB9E-F9BD-402C-B073-7DF316D536D9}" srcOrd="0" destOrd="0" presId="urn:microsoft.com/office/officeart/2005/8/layout/hProcess9"/>
    <dgm:cxn modelId="{E39B10DA-EEF5-40D6-AB33-F9FB87399085}" srcId="{50BC7111-BACD-4209-8D6D-6808A7DA85A7}" destId="{B62E5C21-2A3B-471B-BC6E-E0765BFF8841}" srcOrd="1" destOrd="0" parTransId="{1B66937D-8409-445D-9715-6BD2D724B49E}" sibTransId="{59F14208-0F91-4C97-A84A-D21A2CA5F12D}"/>
    <dgm:cxn modelId="{105ECBEA-29C7-4627-BD44-F434749C2F70}" srcId="{50BC7111-BACD-4209-8D6D-6808A7DA85A7}" destId="{B15A925E-1822-4F32-B1F0-089C16A605E7}" srcOrd="2" destOrd="0" parTransId="{0F5F29C8-83CF-45E0-95A5-8E4E5EBBBE5B}" sibTransId="{9DCC3300-B3D7-44AF-9B74-2178DDE8719F}"/>
    <dgm:cxn modelId="{9F1130C2-1AFA-421A-9A94-D24C4357479E}" type="presParOf" srcId="{EA6ADB9E-F9BD-402C-B073-7DF316D536D9}" destId="{B8751913-97F4-475C-A207-37ED509F267E}" srcOrd="0" destOrd="0" presId="urn:microsoft.com/office/officeart/2005/8/layout/hProcess9"/>
    <dgm:cxn modelId="{0CD9BB7E-CA4D-4C0F-B02F-865DA9A204E4}" type="presParOf" srcId="{EA6ADB9E-F9BD-402C-B073-7DF316D536D9}" destId="{D6F2BB33-FFF6-40AC-A62C-201E8EF1A46B}" srcOrd="1" destOrd="0" presId="urn:microsoft.com/office/officeart/2005/8/layout/hProcess9"/>
    <dgm:cxn modelId="{E7B72A18-3E00-4E0C-8D91-8563ED544EF7}" type="presParOf" srcId="{D6F2BB33-FFF6-40AC-A62C-201E8EF1A46B}" destId="{1BFB816D-06F1-4359-B9EA-9AC3C7DFEF3B}" srcOrd="0" destOrd="0" presId="urn:microsoft.com/office/officeart/2005/8/layout/hProcess9"/>
    <dgm:cxn modelId="{96024AA6-2802-4C42-BA95-0A28C835B67A}" type="presParOf" srcId="{D6F2BB33-FFF6-40AC-A62C-201E8EF1A46B}" destId="{34A8A516-E78D-4FD5-80F7-628790159D7D}" srcOrd="1" destOrd="0" presId="urn:microsoft.com/office/officeart/2005/8/layout/hProcess9"/>
    <dgm:cxn modelId="{ED3872FA-DB86-4BA2-BD65-922C0416F150}" type="presParOf" srcId="{D6F2BB33-FFF6-40AC-A62C-201E8EF1A46B}" destId="{79354F8C-37A8-48AA-9BDC-341859F27C0E}" srcOrd="2" destOrd="0" presId="urn:microsoft.com/office/officeart/2005/8/layout/hProcess9"/>
    <dgm:cxn modelId="{4C7EF277-D5C7-4071-AF54-9A0F69427446}" type="presParOf" srcId="{D6F2BB33-FFF6-40AC-A62C-201E8EF1A46B}" destId="{B35C407E-EA0C-4240-8F72-398DB1F82514}" srcOrd="3" destOrd="0" presId="urn:microsoft.com/office/officeart/2005/8/layout/hProcess9"/>
    <dgm:cxn modelId="{4B7C9B5F-9E51-4386-9050-C6B795DF1F57}" type="presParOf" srcId="{D6F2BB33-FFF6-40AC-A62C-201E8EF1A46B}" destId="{88D79766-4C8E-4639-9A4D-A099549F179A}" srcOrd="4" destOrd="0" presId="urn:microsoft.com/office/officeart/2005/8/layout/hProcess9"/>
    <dgm:cxn modelId="{F3EFAE38-F80B-46CB-942F-927168142D87}" type="presParOf" srcId="{D6F2BB33-FFF6-40AC-A62C-201E8EF1A46B}" destId="{73918058-656D-4293-8866-9EBAFF39D378}" srcOrd="5" destOrd="0" presId="urn:microsoft.com/office/officeart/2005/8/layout/hProcess9"/>
    <dgm:cxn modelId="{A8E1F81C-2D8F-4A4D-9FFF-3E3C66AFCD25}" type="presParOf" srcId="{D6F2BB33-FFF6-40AC-A62C-201E8EF1A46B}" destId="{731C620F-C5C7-4C22-A632-C0A49E5B5B53}" srcOrd="6"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C7111-BACD-4209-8D6D-6808A7DA85A7}" type="doc">
      <dgm:prSet loTypeId="urn:microsoft.com/office/officeart/2005/8/layout/hProcess9" loCatId="process" qsTypeId="urn:microsoft.com/office/officeart/2005/8/quickstyle/simple1" qsCatId="simple" csTypeId="urn:microsoft.com/office/officeart/2005/8/colors/accent2_2" csCatId="accent2" phldr="1"/>
      <dgm:spPr/>
    </dgm:pt>
    <dgm:pt modelId="{01F5B80B-F159-4310-B945-DF0082BEE354}">
      <dgm:prSet phldrT="[Text]" custT="1"/>
      <dgm:spPr>
        <a:solidFill>
          <a:schemeClr val="accent4"/>
        </a:solidFill>
      </dgm:spPr>
      <dgm:t>
        <a:bodyPr/>
        <a:lstStyle/>
        <a:p>
          <a:endParaRPr lang="en-GB" sz="3200" dirty="0"/>
        </a:p>
      </dgm:t>
    </dgm:pt>
    <dgm:pt modelId="{71C9B174-884A-4BB9-B61E-51FB02FB0C4C}" type="parTrans" cxnId="{943947CA-05A9-49A2-8D6D-34E7469D4EC4}">
      <dgm:prSet/>
      <dgm:spPr/>
      <dgm:t>
        <a:bodyPr/>
        <a:lstStyle/>
        <a:p>
          <a:endParaRPr lang="en-GB" sz="3200"/>
        </a:p>
      </dgm:t>
    </dgm:pt>
    <dgm:pt modelId="{EAB0AAA6-F27B-49B4-A896-42CE01F1AFC6}" type="sibTrans" cxnId="{943947CA-05A9-49A2-8D6D-34E7469D4EC4}">
      <dgm:prSet/>
      <dgm:spPr/>
      <dgm:t>
        <a:bodyPr/>
        <a:lstStyle/>
        <a:p>
          <a:endParaRPr lang="en-GB" sz="3200"/>
        </a:p>
      </dgm:t>
    </dgm:pt>
    <dgm:pt modelId="{B15A925E-1822-4F32-B1F0-089C16A605E7}">
      <dgm:prSet phldrT="[Text]" custT="1"/>
      <dgm:spPr>
        <a:solidFill>
          <a:schemeClr val="accent4"/>
        </a:solidFill>
      </dgm:spPr>
      <dgm:t>
        <a:bodyPr/>
        <a:lstStyle/>
        <a:p>
          <a:endParaRPr lang="en-GB" sz="3200" dirty="0"/>
        </a:p>
      </dgm:t>
    </dgm:pt>
    <dgm:pt modelId="{0F5F29C8-83CF-45E0-95A5-8E4E5EBBBE5B}" type="parTrans" cxnId="{105ECBEA-29C7-4627-BD44-F434749C2F70}">
      <dgm:prSet/>
      <dgm:spPr/>
      <dgm:t>
        <a:bodyPr/>
        <a:lstStyle/>
        <a:p>
          <a:endParaRPr lang="en-GB" sz="3200"/>
        </a:p>
      </dgm:t>
    </dgm:pt>
    <dgm:pt modelId="{9DCC3300-B3D7-44AF-9B74-2178DDE8719F}" type="sibTrans" cxnId="{105ECBEA-29C7-4627-BD44-F434749C2F70}">
      <dgm:prSet/>
      <dgm:spPr/>
      <dgm:t>
        <a:bodyPr/>
        <a:lstStyle/>
        <a:p>
          <a:endParaRPr lang="en-GB" sz="3200"/>
        </a:p>
      </dgm:t>
    </dgm:pt>
    <dgm:pt modelId="{025F30E9-D0B1-416C-AD54-992B89C100A3}">
      <dgm:prSet phldrT="[Text]" custT="1"/>
      <dgm:spPr>
        <a:solidFill>
          <a:schemeClr val="accent4"/>
        </a:solidFill>
      </dgm:spPr>
      <dgm:t>
        <a:bodyPr/>
        <a:lstStyle/>
        <a:p>
          <a:endParaRPr lang="en-GB" sz="3200" dirty="0"/>
        </a:p>
      </dgm:t>
    </dgm:pt>
    <dgm:pt modelId="{77264B3E-51CA-43D6-AE2E-772B874368C4}" type="parTrans" cxnId="{818F9977-D2E9-487E-8309-08F558F9FA97}">
      <dgm:prSet/>
      <dgm:spPr/>
      <dgm:t>
        <a:bodyPr/>
        <a:lstStyle/>
        <a:p>
          <a:endParaRPr lang="en-GB" sz="3200"/>
        </a:p>
      </dgm:t>
    </dgm:pt>
    <dgm:pt modelId="{7FD5013F-7140-4B4A-92C3-4890C37B1B30}" type="sibTrans" cxnId="{818F9977-D2E9-487E-8309-08F558F9FA97}">
      <dgm:prSet/>
      <dgm:spPr/>
      <dgm:t>
        <a:bodyPr/>
        <a:lstStyle/>
        <a:p>
          <a:endParaRPr lang="en-GB" sz="3200"/>
        </a:p>
      </dgm:t>
    </dgm:pt>
    <dgm:pt modelId="{B62E5C21-2A3B-471B-BC6E-E0765BFF8841}">
      <dgm:prSet custT="1"/>
      <dgm:spPr>
        <a:solidFill>
          <a:schemeClr val="accent4"/>
        </a:solidFill>
      </dgm:spPr>
      <dgm:t>
        <a:bodyPr/>
        <a:lstStyle/>
        <a:p>
          <a:endParaRPr lang="en-GB" sz="3200" dirty="0"/>
        </a:p>
      </dgm:t>
    </dgm:pt>
    <dgm:pt modelId="{1B66937D-8409-445D-9715-6BD2D724B49E}" type="parTrans" cxnId="{E39B10DA-EEF5-40D6-AB33-F9FB87399085}">
      <dgm:prSet/>
      <dgm:spPr/>
      <dgm:t>
        <a:bodyPr/>
        <a:lstStyle/>
        <a:p>
          <a:endParaRPr lang="en-GB" sz="3200"/>
        </a:p>
      </dgm:t>
    </dgm:pt>
    <dgm:pt modelId="{59F14208-0F91-4C97-A84A-D21A2CA5F12D}" type="sibTrans" cxnId="{E39B10DA-EEF5-40D6-AB33-F9FB87399085}">
      <dgm:prSet/>
      <dgm:spPr/>
      <dgm:t>
        <a:bodyPr/>
        <a:lstStyle/>
        <a:p>
          <a:endParaRPr lang="en-GB" sz="3200"/>
        </a:p>
      </dgm:t>
    </dgm:pt>
    <dgm:pt modelId="{EA6ADB9E-F9BD-402C-B073-7DF316D536D9}" type="pres">
      <dgm:prSet presAssocID="{50BC7111-BACD-4209-8D6D-6808A7DA85A7}" presName="CompostProcess" presStyleCnt="0">
        <dgm:presLayoutVars>
          <dgm:dir/>
          <dgm:resizeHandles val="exact"/>
        </dgm:presLayoutVars>
      </dgm:prSet>
      <dgm:spPr/>
    </dgm:pt>
    <dgm:pt modelId="{B8751913-97F4-475C-A207-37ED509F267E}" type="pres">
      <dgm:prSet presAssocID="{50BC7111-BACD-4209-8D6D-6808A7DA85A7}" presName="arrow" presStyleLbl="bgShp" presStyleIdx="0" presStyleCnt="1"/>
      <dgm:spPr>
        <a:solidFill>
          <a:schemeClr val="accent4">
            <a:alpha val="40000"/>
          </a:schemeClr>
        </a:solidFill>
      </dgm:spPr>
    </dgm:pt>
    <dgm:pt modelId="{D6F2BB33-FFF6-40AC-A62C-201E8EF1A46B}" type="pres">
      <dgm:prSet presAssocID="{50BC7111-BACD-4209-8D6D-6808A7DA85A7}" presName="linearProcess" presStyleCnt="0"/>
      <dgm:spPr/>
    </dgm:pt>
    <dgm:pt modelId="{1BFB816D-06F1-4359-B9EA-9AC3C7DFEF3B}" type="pres">
      <dgm:prSet presAssocID="{01F5B80B-F159-4310-B945-DF0082BEE354}" presName="textNode" presStyleLbl="node1" presStyleIdx="0" presStyleCnt="4">
        <dgm:presLayoutVars>
          <dgm:bulletEnabled val="1"/>
        </dgm:presLayoutVars>
      </dgm:prSet>
      <dgm:spPr/>
    </dgm:pt>
    <dgm:pt modelId="{34A8A516-E78D-4FD5-80F7-628790159D7D}" type="pres">
      <dgm:prSet presAssocID="{EAB0AAA6-F27B-49B4-A896-42CE01F1AFC6}" presName="sibTrans" presStyleCnt="0"/>
      <dgm:spPr/>
    </dgm:pt>
    <dgm:pt modelId="{79354F8C-37A8-48AA-9BDC-341859F27C0E}" type="pres">
      <dgm:prSet presAssocID="{B62E5C21-2A3B-471B-BC6E-E0765BFF8841}" presName="textNode" presStyleLbl="node1" presStyleIdx="1" presStyleCnt="4">
        <dgm:presLayoutVars>
          <dgm:bulletEnabled val="1"/>
        </dgm:presLayoutVars>
      </dgm:prSet>
      <dgm:spPr/>
    </dgm:pt>
    <dgm:pt modelId="{B35C407E-EA0C-4240-8F72-398DB1F82514}" type="pres">
      <dgm:prSet presAssocID="{59F14208-0F91-4C97-A84A-D21A2CA5F12D}" presName="sibTrans" presStyleCnt="0"/>
      <dgm:spPr/>
    </dgm:pt>
    <dgm:pt modelId="{88D79766-4C8E-4639-9A4D-A099549F179A}" type="pres">
      <dgm:prSet presAssocID="{B15A925E-1822-4F32-B1F0-089C16A605E7}" presName="textNode" presStyleLbl="node1" presStyleIdx="2" presStyleCnt="4">
        <dgm:presLayoutVars>
          <dgm:bulletEnabled val="1"/>
        </dgm:presLayoutVars>
      </dgm:prSet>
      <dgm:spPr/>
    </dgm:pt>
    <dgm:pt modelId="{73918058-656D-4293-8866-9EBAFF39D378}" type="pres">
      <dgm:prSet presAssocID="{9DCC3300-B3D7-44AF-9B74-2178DDE8719F}" presName="sibTrans" presStyleCnt="0"/>
      <dgm:spPr/>
    </dgm:pt>
    <dgm:pt modelId="{731C620F-C5C7-4C22-A632-C0A49E5B5B53}" type="pres">
      <dgm:prSet presAssocID="{025F30E9-D0B1-416C-AD54-992B89C100A3}" presName="textNode" presStyleLbl="node1" presStyleIdx="3" presStyleCnt="4">
        <dgm:presLayoutVars>
          <dgm:bulletEnabled val="1"/>
        </dgm:presLayoutVars>
      </dgm:prSet>
      <dgm:spPr/>
    </dgm:pt>
  </dgm:ptLst>
  <dgm:cxnLst>
    <dgm:cxn modelId="{85493D03-21A5-4C08-91A7-F89380417B9C}" type="presOf" srcId="{025F30E9-D0B1-416C-AD54-992B89C100A3}" destId="{731C620F-C5C7-4C22-A632-C0A49E5B5B53}" srcOrd="0" destOrd="0" presId="urn:microsoft.com/office/officeart/2005/8/layout/hProcess9"/>
    <dgm:cxn modelId="{B7E93268-FFB5-4F19-B3A2-58393837BABF}" type="presOf" srcId="{01F5B80B-F159-4310-B945-DF0082BEE354}" destId="{1BFB816D-06F1-4359-B9EA-9AC3C7DFEF3B}" srcOrd="0" destOrd="0" presId="urn:microsoft.com/office/officeart/2005/8/layout/hProcess9"/>
    <dgm:cxn modelId="{818F9977-D2E9-487E-8309-08F558F9FA97}" srcId="{50BC7111-BACD-4209-8D6D-6808A7DA85A7}" destId="{025F30E9-D0B1-416C-AD54-992B89C100A3}" srcOrd="3" destOrd="0" parTransId="{77264B3E-51CA-43D6-AE2E-772B874368C4}" sibTransId="{7FD5013F-7140-4B4A-92C3-4890C37B1B30}"/>
    <dgm:cxn modelId="{70983C80-A0AD-493D-BEF5-896DDEE3B03F}" type="presOf" srcId="{B62E5C21-2A3B-471B-BC6E-E0765BFF8841}" destId="{79354F8C-37A8-48AA-9BDC-341859F27C0E}" srcOrd="0" destOrd="0" presId="urn:microsoft.com/office/officeart/2005/8/layout/hProcess9"/>
    <dgm:cxn modelId="{943947CA-05A9-49A2-8D6D-34E7469D4EC4}" srcId="{50BC7111-BACD-4209-8D6D-6808A7DA85A7}" destId="{01F5B80B-F159-4310-B945-DF0082BEE354}" srcOrd="0" destOrd="0" parTransId="{71C9B174-884A-4BB9-B61E-51FB02FB0C4C}" sibTransId="{EAB0AAA6-F27B-49B4-A896-42CE01F1AFC6}"/>
    <dgm:cxn modelId="{FF6511CD-502F-4DB2-8C28-06A818C9AC05}" type="presOf" srcId="{B15A925E-1822-4F32-B1F0-089C16A605E7}" destId="{88D79766-4C8E-4639-9A4D-A099549F179A}" srcOrd="0" destOrd="0" presId="urn:microsoft.com/office/officeart/2005/8/layout/hProcess9"/>
    <dgm:cxn modelId="{CBDDC6D1-48C5-4E86-A0D6-241B7A5DCAC3}" type="presOf" srcId="{50BC7111-BACD-4209-8D6D-6808A7DA85A7}" destId="{EA6ADB9E-F9BD-402C-B073-7DF316D536D9}" srcOrd="0" destOrd="0" presId="urn:microsoft.com/office/officeart/2005/8/layout/hProcess9"/>
    <dgm:cxn modelId="{E39B10DA-EEF5-40D6-AB33-F9FB87399085}" srcId="{50BC7111-BACD-4209-8D6D-6808A7DA85A7}" destId="{B62E5C21-2A3B-471B-BC6E-E0765BFF8841}" srcOrd="1" destOrd="0" parTransId="{1B66937D-8409-445D-9715-6BD2D724B49E}" sibTransId="{59F14208-0F91-4C97-A84A-D21A2CA5F12D}"/>
    <dgm:cxn modelId="{105ECBEA-29C7-4627-BD44-F434749C2F70}" srcId="{50BC7111-BACD-4209-8D6D-6808A7DA85A7}" destId="{B15A925E-1822-4F32-B1F0-089C16A605E7}" srcOrd="2" destOrd="0" parTransId="{0F5F29C8-83CF-45E0-95A5-8E4E5EBBBE5B}" sibTransId="{9DCC3300-B3D7-44AF-9B74-2178DDE8719F}"/>
    <dgm:cxn modelId="{9F1130C2-1AFA-421A-9A94-D24C4357479E}" type="presParOf" srcId="{EA6ADB9E-F9BD-402C-B073-7DF316D536D9}" destId="{B8751913-97F4-475C-A207-37ED509F267E}" srcOrd="0" destOrd="0" presId="urn:microsoft.com/office/officeart/2005/8/layout/hProcess9"/>
    <dgm:cxn modelId="{0CD9BB7E-CA4D-4C0F-B02F-865DA9A204E4}" type="presParOf" srcId="{EA6ADB9E-F9BD-402C-B073-7DF316D536D9}" destId="{D6F2BB33-FFF6-40AC-A62C-201E8EF1A46B}" srcOrd="1" destOrd="0" presId="urn:microsoft.com/office/officeart/2005/8/layout/hProcess9"/>
    <dgm:cxn modelId="{E7B72A18-3E00-4E0C-8D91-8563ED544EF7}" type="presParOf" srcId="{D6F2BB33-FFF6-40AC-A62C-201E8EF1A46B}" destId="{1BFB816D-06F1-4359-B9EA-9AC3C7DFEF3B}" srcOrd="0" destOrd="0" presId="urn:microsoft.com/office/officeart/2005/8/layout/hProcess9"/>
    <dgm:cxn modelId="{96024AA6-2802-4C42-BA95-0A28C835B67A}" type="presParOf" srcId="{D6F2BB33-FFF6-40AC-A62C-201E8EF1A46B}" destId="{34A8A516-E78D-4FD5-80F7-628790159D7D}" srcOrd="1" destOrd="0" presId="urn:microsoft.com/office/officeart/2005/8/layout/hProcess9"/>
    <dgm:cxn modelId="{ED3872FA-DB86-4BA2-BD65-922C0416F150}" type="presParOf" srcId="{D6F2BB33-FFF6-40AC-A62C-201E8EF1A46B}" destId="{79354F8C-37A8-48AA-9BDC-341859F27C0E}" srcOrd="2" destOrd="0" presId="urn:microsoft.com/office/officeart/2005/8/layout/hProcess9"/>
    <dgm:cxn modelId="{4C7EF277-D5C7-4071-AF54-9A0F69427446}" type="presParOf" srcId="{D6F2BB33-FFF6-40AC-A62C-201E8EF1A46B}" destId="{B35C407E-EA0C-4240-8F72-398DB1F82514}" srcOrd="3" destOrd="0" presId="urn:microsoft.com/office/officeart/2005/8/layout/hProcess9"/>
    <dgm:cxn modelId="{4B7C9B5F-9E51-4386-9050-C6B795DF1F57}" type="presParOf" srcId="{D6F2BB33-FFF6-40AC-A62C-201E8EF1A46B}" destId="{88D79766-4C8E-4639-9A4D-A099549F179A}" srcOrd="4" destOrd="0" presId="urn:microsoft.com/office/officeart/2005/8/layout/hProcess9"/>
    <dgm:cxn modelId="{F3EFAE38-F80B-46CB-942F-927168142D87}" type="presParOf" srcId="{D6F2BB33-FFF6-40AC-A62C-201E8EF1A46B}" destId="{73918058-656D-4293-8866-9EBAFF39D378}" srcOrd="5" destOrd="0" presId="urn:microsoft.com/office/officeart/2005/8/layout/hProcess9"/>
    <dgm:cxn modelId="{A8E1F81C-2D8F-4A4D-9FFF-3E3C66AFCD25}" type="presParOf" srcId="{D6F2BB33-FFF6-40AC-A62C-201E8EF1A46B}" destId="{731C620F-C5C7-4C22-A632-C0A49E5B5B53}" srcOrd="6"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C7111-BACD-4209-8D6D-6808A7DA85A7}" type="doc">
      <dgm:prSet loTypeId="urn:microsoft.com/office/officeart/2005/8/layout/hProcess9" loCatId="process" qsTypeId="urn:microsoft.com/office/officeart/2005/8/quickstyle/simple1" qsCatId="simple" csTypeId="urn:microsoft.com/office/officeart/2005/8/colors/accent2_2" csCatId="accent2" phldr="1"/>
      <dgm:spPr/>
    </dgm:pt>
    <dgm:pt modelId="{01F5B80B-F159-4310-B945-DF0082BEE354}">
      <dgm:prSet phldrT="[Text]" custT="1"/>
      <dgm:spPr>
        <a:solidFill>
          <a:schemeClr val="accent6"/>
        </a:solidFill>
      </dgm:spPr>
      <dgm:t>
        <a:bodyPr/>
        <a:lstStyle/>
        <a:p>
          <a:endParaRPr lang="en-GB" sz="3200" dirty="0"/>
        </a:p>
      </dgm:t>
    </dgm:pt>
    <dgm:pt modelId="{71C9B174-884A-4BB9-B61E-51FB02FB0C4C}" type="parTrans" cxnId="{943947CA-05A9-49A2-8D6D-34E7469D4EC4}">
      <dgm:prSet/>
      <dgm:spPr/>
      <dgm:t>
        <a:bodyPr/>
        <a:lstStyle/>
        <a:p>
          <a:endParaRPr lang="en-GB" sz="3200"/>
        </a:p>
      </dgm:t>
    </dgm:pt>
    <dgm:pt modelId="{EAB0AAA6-F27B-49B4-A896-42CE01F1AFC6}" type="sibTrans" cxnId="{943947CA-05A9-49A2-8D6D-34E7469D4EC4}">
      <dgm:prSet/>
      <dgm:spPr/>
      <dgm:t>
        <a:bodyPr/>
        <a:lstStyle/>
        <a:p>
          <a:endParaRPr lang="en-GB" sz="3200"/>
        </a:p>
      </dgm:t>
    </dgm:pt>
    <dgm:pt modelId="{B15A925E-1822-4F32-B1F0-089C16A605E7}">
      <dgm:prSet phldrT="[Text]" custT="1"/>
      <dgm:spPr>
        <a:solidFill>
          <a:schemeClr val="accent6"/>
        </a:solidFill>
      </dgm:spPr>
      <dgm:t>
        <a:bodyPr/>
        <a:lstStyle/>
        <a:p>
          <a:endParaRPr lang="en-GB" sz="3200" dirty="0"/>
        </a:p>
      </dgm:t>
    </dgm:pt>
    <dgm:pt modelId="{0F5F29C8-83CF-45E0-95A5-8E4E5EBBBE5B}" type="parTrans" cxnId="{105ECBEA-29C7-4627-BD44-F434749C2F70}">
      <dgm:prSet/>
      <dgm:spPr/>
      <dgm:t>
        <a:bodyPr/>
        <a:lstStyle/>
        <a:p>
          <a:endParaRPr lang="en-GB" sz="3200"/>
        </a:p>
      </dgm:t>
    </dgm:pt>
    <dgm:pt modelId="{9DCC3300-B3D7-44AF-9B74-2178DDE8719F}" type="sibTrans" cxnId="{105ECBEA-29C7-4627-BD44-F434749C2F70}">
      <dgm:prSet/>
      <dgm:spPr/>
      <dgm:t>
        <a:bodyPr/>
        <a:lstStyle/>
        <a:p>
          <a:endParaRPr lang="en-GB" sz="3200"/>
        </a:p>
      </dgm:t>
    </dgm:pt>
    <dgm:pt modelId="{025F30E9-D0B1-416C-AD54-992B89C100A3}">
      <dgm:prSet phldrT="[Text]" custT="1"/>
      <dgm:spPr>
        <a:solidFill>
          <a:schemeClr val="accent6"/>
        </a:solidFill>
      </dgm:spPr>
      <dgm:t>
        <a:bodyPr/>
        <a:lstStyle/>
        <a:p>
          <a:endParaRPr lang="en-GB" sz="3200" dirty="0"/>
        </a:p>
      </dgm:t>
    </dgm:pt>
    <dgm:pt modelId="{77264B3E-51CA-43D6-AE2E-772B874368C4}" type="parTrans" cxnId="{818F9977-D2E9-487E-8309-08F558F9FA97}">
      <dgm:prSet/>
      <dgm:spPr/>
      <dgm:t>
        <a:bodyPr/>
        <a:lstStyle/>
        <a:p>
          <a:endParaRPr lang="en-GB" sz="3200"/>
        </a:p>
      </dgm:t>
    </dgm:pt>
    <dgm:pt modelId="{7FD5013F-7140-4B4A-92C3-4890C37B1B30}" type="sibTrans" cxnId="{818F9977-D2E9-487E-8309-08F558F9FA97}">
      <dgm:prSet/>
      <dgm:spPr/>
      <dgm:t>
        <a:bodyPr/>
        <a:lstStyle/>
        <a:p>
          <a:endParaRPr lang="en-GB" sz="3200"/>
        </a:p>
      </dgm:t>
    </dgm:pt>
    <dgm:pt modelId="{B62E5C21-2A3B-471B-BC6E-E0765BFF8841}">
      <dgm:prSet custT="1"/>
      <dgm:spPr>
        <a:solidFill>
          <a:schemeClr val="accent6"/>
        </a:solidFill>
      </dgm:spPr>
      <dgm:t>
        <a:bodyPr/>
        <a:lstStyle/>
        <a:p>
          <a:endParaRPr lang="en-GB" sz="3200" dirty="0"/>
        </a:p>
      </dgm:t>
    </dgm:pt>
    <dgm:pt modelId="{1B66937D-8409-445D-9715-6BD2D724B49E}" type="parTrans" cxnId="{E39B10DA-EEF5-40D6-AB33-F9FB87399085}">
      <dgm:prSet/>
      <dgm:spPr/>
      <dgm:t>
        <a:bodyPr/>
        <a:lstStyle/>
        <a:p>
          <a:endParaRPr lang="en-GB" sz="3200"/>
        </a:p>
      </dgm:t>
    </dgm:pt>
    <dgm:pt modelId="{59F14208-0F91-4C97-A84A-D21A2CA5F12D}" type="sibTrans" cxnId="{E39B10DA-EEF5-40D6-AB33-F9FB87399085}">
      <dgm:prSet/>
      <dgm:spPr/>
      <dgm:t>
        <a:bodyPr/>
        <a:lstStyle/>
        <a:p>
          <a:endParaRPr lang="en-GB" sz="3200"/>
        </a:p>
      </dgm:t>
    </dgm:pt>
    <dgm:pt modelId="{EA6ADB9E-F9BD-402C-B073-7DF316D536D9}" type="pres">
      <dgm:prSet presAssocID="{50BC7111-BACD-4209-8D6D-6808A7DA85A7}" presName="CompostProcess" presStyleCnt="0">
        <dgm:presLayoutVars>
          <dgm:dir/>
          <dgm:resizeHandles val="exact"/>
        </dgm:presLayoutVars>
      </dgm:prSet>
      <dgm:spPr/>
    </dgm:pt>
    <dgm:pt modelId="{B8751913-97F4-475C-A207-37ED509F267E}" type="pres">
      <dgm:prSet presAssocID="{50BC7111-BACD-4209-8D6D-6808A7DA85A7}" presName="arrow" presStyleLbl="bgShp" presStyleIdx="0" presStyleCnt="1"/>
      <dgm:spPr>
        <a:solidFill>
          <a:schemeClr val="accent6">
            <a:alpha val="40000"/>
          </a:schemeClr>
        </a:solidFill>
      </dgm:spPr>
    </dgm:pt>
    <dgm:pt modelId="{D6F2BB33-FFF6-40AC-A62C-201E8EF1A46B}" type="pres">
      <dgm:prSet presAssocID="{50BC7111-BACD-4209-8D6D-6808A7DA85A7}" presName="linearProcess" presStyleCnt="0"/>
      <dgm:spPr/>
    </dgm:pt>
    <dgm:pt modelId="{1BFB816D-06F1-4359-B9EA-9AC3C7DFEF3B}" type="pres">
      <dgm:prSet presAssocID="{01F5B80B-F159-4310-B945-DF0082BEE354}" presName="textNode" presStyleLbl="node1" presStyleIdx="0" presStyleCnt="4">
        <dgm:presLayoutVars>
          <dgm:bulletEnabled val="1"/>
        </dgm:presLayoutVars>
      </dgm:prSet>
      <dgm:spPr/>
    </dgm:pt>
    <dgm:pt modelId="{34A8A516-E78D-4FD5-80F7-628790159D7D}" type="pres">
      <dgm:prSet presAssocID="{EAB0AAA6-F27B-49B4-A896-42CE01F1AFC6}" presName="sibTrans" presStyleCnt="0"/>
      <dgm:spPr/>
    </dgm:pt>
    <dgm:pt modelId="{79354F8C-37A8-48AA-9BDC-341859F27C0E}" type="pres">
      <dgm:prSet presAssocID="{B62E5C21-2A3B-471B-BC6E-E0765BFF8841}" presName="textNode" presStyleLbl="node1" presStyleIdx="1" presStyleCnt="4">
        <dgm:presLayoutVars>
          <dgm:bulletEnabled val="1"/>
        </dgm:presLayoutVars>
      </dgm:prSet>
      <dgm:spPr/>
    </dgm:pt>
    <dgm:pt modelId="{B35C407E-EA0C-4240-8F72-398DB1F82514}" type="pres">
      <dgm:prSet presAssocID="{59F14208-0F91-4C97-A84A-D21A2CA5F12D}" presName="sibTrans" presStyleCnt="0"/>
      <dgm:spPr/>
    </dgm:pt>
    <dgm:pt modelId="{88D79766-4C8E-4639-9A4D-A099549F179A}" type="pres">
      <dgm:prSet presAssocID="{B15A925E-1822-4F32-B1F0-089C16A605E7}" presName="textNode" presStyleLbl="node1" presStyleIdx="2" presStyleCnt="4">
        <dgm:presLayoutVars>
          <dgm:bulletEnabled val="1"/>
        </dgm:presLayoutVars>
      </dgm:prSet>
      <dgm:spPr/>
    </dgm:pt>
    <dgm:pt modelId="{73918058-656D-4293-8866-9EBAFF39D378}" type="pres">
      <dgm:prSet presAssocID="{9DCC3300-B3D7-44AF-9B74-2178DDE8719F}" presName="sibTrans" presStyleCnt="0"/>
      <dgm:spPr/>
    </dgm:pt>
    <dgm:pt modelId="{731C620F-C5C7-4C22-A632-C0A49E5B5B53}" type="pres">
      <dgm:prSet presAssocID="{025F30E9-D0B1-416C-AD54-992B89C100A3}" presName="textNode" presStyleLbl="node1" presStyleIdx="3" presStyleCnt="4">
        <dgm:presLayoutVars>
          <dgm:bulletEnabled val="1"/>
        </dgm:presLayoutVars>
      </dgm:prSet>
      <dgm:spPr/>
    </dgm:pt>
  </dgm:ptLst>
  <dgm:cxnLst>
    <dgm:cxn modelId="{85493D03-21A5-4C08-91A7-F89380417B9C}" type="presOf" srcId="{025F30E9-D0B1-416C-AD54-992B89C100A3}" destId="{731C620F-C5C7-4C22-A632-C0A49E5B5B53}" srcOrd="0" destOrd="0" presId="urn:microsoft.com/office/officeart/2005/8/layout/hProcess9"/>
    <dgm:cxn modelId="{B7E93268-FFB5-4F19-B3A2-58393837BABF}" type="presOf" srcId="{01F5B80B-F159-4310-B945-DF0082BEE354}" destId="{1BFB816D-06F1-4359-B9EA-9AC3C7DFEF3B}" srcOrd="0" destOrd="0" presId="urn:microsoft.com/office/officeart/2005/8/layout/hProcess9"/>
    <dgm:cxn modelId="{818F9977-D2E9-487E-8309-08F558F9FA97}" srcId="{50BC7111-BACD-4209-8D6D-6808A7DA85A7}" destId="{025F30E9-D0B1-416C-AD54-992B89C100A3}" srcOrd="3" destOrd="0" parTransId="{77264B3E-51CA-43D6-AE2E-772B874368C4}" sibTransId="{7FD5013F-7140-4B4A-92C3-4890C37B1B30}"/>
    <dgm:cxn modelId="{70983C80-A0AD-493D-BEF5-896DDEE3B03F}" type="presOf" srcId="{B62E5C21-2A3B-471B-BC6E-E0765BFF8841}" destId="{79354F8C-37A8-48AA-9BDC-341859F27C0E}" srcOrd="0" destOrd="0" presId="urn:microsoft.com/office/officeart/2005/8/layout/hProcess9"/>
    <dgm:cxn modelId="{943947CA-05A9-49A2-8D6D-34E7469D4EC4}" srcId="{50BC7111-BACD-4209-8D6D-6808A7DA85A7}" destId="{01F5B80B-F159-4310-B945-DF0082BEE354}" srcOrd="0" destOrd="0" parTransId="{71C9B174-884A-4BB9-B61E-51FB02FB0C4C}" sibTransId="{EAB0AAA6-F27B-49B4-A896-42CE01F1AFC6}"/>
    <dgm:cxn modelId="{FF6511CD-502F-4DB2-8C28-06A818C9AC05}" type="presOf" srcId="{B15A925E-1822-4F32-B1F0-089C16A605E7}" destId="{88D79766-4C8E-4639-9A4D-A099549F179A}" srcOrd="0" destOrd="0" presId="urn:microsoft.com/office/officeart/2005/8/layout/hProcess9"/>
    <dgm:cxn modelId="{CBDDC6D1-48C5-4E86-A0D6-241B7A5DCAC3}" type="presOf" srcId="{50BC7111-BACD-4209-8D6D-6808A7DA85A7}" destId="{EA6ADB9E-F9BD-402C-B073-7DF316D536D9}" srcOrd="0" destOrd="0" presId="urn:microsoft.com/office/officeart/2005/8/layout/hProcess9"/>
    <dgm:cxn modelId="{E39B10DA-EEF5-40D6-AB33-F9FB87399085}" srcId="{50BC7111-BACD-4209-8D6D-6808A7DA85A7}" destId="{B62E5C21-2A3B-471B-BC6E-E0765BFF8841}" srcOrd="1" destOrd="0" parTransId="{1B66937D-8409-445D-9715-6BD2D724B49E}" sibTransId="{59F14208-0F91-4C97-A84A-D21A2CA5F12D}"/>
    <dgm:cxn modelId="{105ECBEA-29C7-4627-BD44-F434749C2F70}" srcId="{50BC7111-BACD-4209-8D6D-6808A7DA85A7}" destId="{B15A925E-1822-4F32-B1F0-089C16A605E7}" srcOrd="2" destOrd="0" parTransId="{0F5F29C8-83CF-45E0-95A5-8E4E5EBBBE5B}" sibTransId="{9DCC3300-B3D7-44AF-9B74-2178DDE8719F}"/>
    <dgm:cxn modelId="{9F1130C2-1AFA-421A-9A94-D24C4357479E}" type="presParOf" srcId="{EA6ADB9E-F9BD-402C-B073-7DF316D536D9}" destId="{B8751913-97F4-475C-A207-37ED509F267E}" srcOrd="0" destOrd="0" presId="urn:microsoft.com/office/officeart/2005/8/layout/hProcess9"/>
    <dgm:cxn modelId="{0CD9BB7E-CA4D-4C0F-B02F-865DA9A204E4}" type="presParOf" srcId="{EA6ADB9E-F9BD-402C-B073-7DF316D536D9}" destId="{D6F2BB33-FFF6-40AC-A62C-201E8EF1A46B}" srcOrd="1" destOrd="0" presId="urn:microsoft.com/office/officeart/2005/8/layout/hProcess9"/>
    <dgm:cxn modelId="{E7B72A18-3E00-4E0C-8D91-8563ED544EF7}" type="presParOf" srcId="{D6F2BB33-FFF6-40AC-A62C-201E8EF1A46B}" destId="{1BFB816D-06F1-4359-B9EA-9AC3C7DFEF3B}" srcOrd="0" destOrd="0" presId="urn:microsoft.com/office/officeart/2005/8/layout/hProcess9"/>
    <dgm:cxn modelId="{96024AA6-2802-4C42-BA95-0A28C835B67A}" type="presParOf" srcId="{D6F2BB33-FFF6-40AC-A62C-201E8EF1A46B}" destId="{34A8A516-E78D-4FD5-80F7-628790159D7D}" srcOrd="1" destOrd="0" presId="urn:microsoft.com/office/officeart/2005/8/layout/hProcess9"/>
    <dgm:cxn modelId="{ED3872FA-DB86-4BA2-BD65-922C0416F150}" type="presParOf" srcId="{D6F2BB33-FFF6-40AC-A62C-201E8EF1A46B}" destId="{79354F8C-37A8-48AA-9BDC-341859F27C0E}" srcOrd="2" destOrd="0" presId="urn:microsoft.com/office/officeart/2005/8/layout/hProcess9"/>
    <dgm:cxn modelId="{4C7EF277-D5C7-4071-AF54-9A0F69427446}" type="presParOf" srcId="{D6F2BB33-FFF6-40AC-A62C-201E8EF1A46B}" destId="{B35C407E-EA0C-4240-8F72-398DB1F82514}" srcOrd="3" destOrd="0" presId="urn:microsoft.com/office/officeart/2005/8/layout/hProcess9"/>
    <dgm:cxn modelId="{4B7C9B5F-9E51-4386-9050-C6B795DF1F57}" type="presParOf" srcId="{D6F2BB33-FFF6-40AC-A62C-201E8EF1A46B}" destId="{88D79766-4C8E-4639-9A4D-A099549F179A}" srcOrd="4" destOrd="0" presId="urn:microsoft.com/office/officeart/2005/8/layout/hProcess9"/>
    <dgm:cxn modelId="{F3EFAE38-F80B-46CB-942F-927168142D87}" type="presParOf" srcId="{D6F2BB33-FFF6-40AC-A62C-201E8EF1A46B}" destId="{73918058-656D-4293-8866-9EBAFF39D378}" srcOrd="5" destOrd="0" presId="urn:microsoft.com/office/officeart/2005/8/layout/hProcess9"/>
    <dgm:cxn modelId="{A8E1F81C-2D8F-4A4D-9FFF-3E3C66AFCD25}" type="presParOf" srcId="{D6F2BB33-FFF6-40AC-A62C-201E8EF1A46B}" destId="{731C620F-C5C7-4C22-A632-C0A49E5B5B53}" srcOrd="6"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51913-97F4-475C-A207-37ED509F267E}">
      <dsp:nvSpPr>
        <dsp:cNvPr id="0" name=""/>
        <dsp:cNvSpPr/>
      </dsp:nvSpPr>
      <dsp:spPr>
        <a:xfrm>
          <a:off x="851296" y="0"/>
          <a:ext cx="9648031" cy="4351338"/>
        </a:xfrm>
        <a:prstGeom prst="rightArrow">
          <a:avLst/>
        </a:prstGeom>
        <a:solidFill>
          <a:schemeClr val="accent5">
            <a:alpha val="40000"/>
          </a:schemeClr>
        </a:solidFill>
        <a:ln>
          <a:noFill/>
        </a:ln>
        <a:effectLst/>
      </dsp:spPr>
      <dsp:style>
        <a:lnRef idx="0">
          <a:scrgbClr r="0" g="0" b="0"/>
        </a:lnRef>
        <a:fillRef idx="1">
          <a:scrgbClr r="0" g="0" b="0"/>
        </a:fillRef>
        <a:effectRef idx="0">
          <a:scrgbClr r="0" g="0" b="0"/>
        </a:effectRef>
        <a:fontRef idx="minor"/>
      </dsp:style>
    </dsp:sp>
    <dsp:sp modelId="{1BFB816D-06F1-4359-B9EA-9AC3C7DFEF3B}">
      <dsp:nvSpPr>
        <dsp:cNvPr id="0" name=""/>
        <dsp:cNvSpPr/>
      </dsp:nvSpPr>
      <dsp:spPr>
        <a:xfrm>
          <a:off x="3879" y="1305401"/>
          <a:ext cx="2520636" cy="174053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8845" y="1390367"/>
        <a:ext cx="2350704" cy="1570603"/>
      </dsp:txXfrm>
    </dsp:sp>
    <dsp:sp modelId="{79354F8C-37A8-48AA-9BDC-341859F27C0E}">
      <dsp:nvSpPr>
        <dsp:cNvPr id="0" name=""/>
        <dsp:cNvSpPr/>
      </dsp:nvSpPr>
      <dsp:spPr>
        <a:xfrm>
          <a:off x="2944622" y="1305401"/>
          <a:ext cx="2520636" cy="174053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3029588" y="1390367"/>
        <a:ext cx="2350704" cy="1570603"/>
      </dsp:txXfrm>
    </dsp:sp>
    <dsp:sp modelId="{88D79766-4C8E-4639-9A4D-A099549F179A}">
      <dsp:nvSpPr>
        <dsp:cNvPr id="0" name=""/>
        <dsp:cNvSpPr/>
      </dsp:nvSpPr>
      <dsp:spPr>
        <a:xfrm>
          <a:off x="5885365" y="1305401"/>
          <a:ext cx="2520636" cy="174053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5970331" y="1390367"/>
        <a:ext cx="2350704" cy="1570603"/>
      </dsp:txXfrm>
    </dsp:sp>
    <dsp:sp modelId="{731C620F-C5C7-4C22-A632-C0A49E5B5B53}">
      <dsp:nvSpPr>
        <dsp:cNvPr id="0" name=""/>
        <dsp:cNvSpPr/>
      </dsp:nvSpPr>
      <dsp:spPr>
        <a:xfrm>
          <a:off x="8826108" y="1305401"/>
          <a:ext cx="2520636" cy="174053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911074" y="1390367"/>
        <a:ext cx="2350704"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51913-97F4-475C-A207-37ED509F267E}">
      <dsp:nvSpPr>
        <dsp:cNvPr id="0" name=""/>
        <dsp:cNvSpPr/>
      </dsp:nvSpPr>
      <dsp:spPr>
        <a:xfrm>
          <a:off x="851296" y="0"/>
          <a:ext cx="9648031" cy="4351338"/>
        </a:xfrm>
        <a:prstGeom prst="rightArrow">
          <a:avLst/>
        </a:prstGeom>
        <a:solidFill>
          <a:schemeClr val="accent4">
            <a:alpha val="40000"/>
          </a:schemeClr>
        </a:solidFill>
        <a:ln>
          <a:noFill/>
        </a:ln>
        <a:effectLst/>
      </dsp:spPr>
      <dsp:style>
        <a:lnRef idx="0">
          <a:scrgbClr r="0" g="0" b="0"/>
        </a:lnRef>
        <a:fillRef idx="1">
          <a:scrgbClr r="0" g="0" b="0"/>
        </a:fillRef>
        <a:effectRef idx="0">
          <a:scrgbClr r="0" g="0" b="0"/>
        </a:effectRef>
        <a:fontRef idx="minor"/>
      </dsp:style>
    </dsp:sp>
    <dsp:sp modelId="{1BFB816D-06F1-4359-B9EA-9AC3C7DFEF3B}">
      <dsp:nvSpPr>
        <dsp:cNvPr id="0" name=""/>
        <dsp:cNvSpPr/>
      </dsp:nvSpPr>
      <dsp:spPr>
        <a:xfrm>
          <a:off x="3879" y="1305401"/>
          <a:ext cx="2520636" cy="1740535"/>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8845" y="1390367"/>
        <a:ext cx="2350704" cy="1570603"/>
      </dsp:txXfrm>
    </dsp:sp>
    <dsp:sp modelId="{79354F8C-37A8-48AA-9BDC-341859F27C0E}">
      <dsp:nvSpPr>
        <dsp:cNvPr id="0" name=""/>
        <dsp:cNvSpPr/>
      </dsp:nvSpPr>
      <dsp:spPr>
        <a:xfrm>
          <a:off x="2944622" y="1305401"/>
          <a:ext cx="2520636" cy="1740535"/>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3029588" y="1390367"/>
        <a:ext cx="2350704" cy="1570603"/>
      </dsp:txXfrm>
    </dsp:sp>
    <dsp:sp modelId="{88D79766-4C8E-4639-9A4D-A099549F179A}">
      <dsp:nvSpPr>
        <dsp:cNvPr id="0" name=""/>
        <dsp:cNvSpPr/>
      </dsp:nvSpPr>
      <dsp:spPr>
        <a:xfrm>
          <a:off x="5885365" y="1305401"/>
          <a:ext cx="2520636" cy="1740535"/>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5970331" y="1390367"/>
        <a:ext cx="2350704" cy="1570603"/>
      </dsp:txXfrm>
    </dsp:sp>
    <dsp:sp modelId="{731C620F-C5C7-4C22-A632-C0A49E5B5B53}">
      <dsp:nvSpPr>
        <dsp:cNvPr id="0" name=""/>
        <dsp:cNvSpPr/>
      </dsp:nvSpPr>
      <dsp:spPr>
        <a:xfrm>
          <a:off x="8826108" y="1305401"/>
          <a:ext cx="2520636" cy="1740535"/>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911074" y="1390367"/>
        <a:ext cx="235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51913-97F4-475C-A207-37ED509F267E}">
      <dsp:nvSpPr>
        <dsp:cNvPr id="0" name=""/>
        <dsp:cNvSpPr/>
      </dsp:nvSpPr>
      <dsp:spPr>
        <a:xfrm>
          <a:off x="851296" y="0"/>
          <a:ext cx="9648031" cy="4351338"/>
        </a:xfrm>
        <a:prstGeom prst="rightArrow">
          <a:avLst/>
        </a:prstGeom>
        <a:solidFill>
          <a:schemeClr val="accent6">
            <a:alpha val="40000"/>
          </a:schemeClr>
        </a:solidFill>
        <a:ln>
          <a:noFill/>
        </a:ln>
        <a:effectLst/>
      </dsp:spPr>
      <dsp:style>
        <a:lnRef idx="0">
          <a:scrgbClr r="0" g="0" b="0"/>
        </a:lnRef>
        <a:fillRef idx="1">
          <a:scrgbClr r="0" g="0" b="0"/>
        </a:fillRef>
        <a:effectRef idx="0">
          <a:scrgbClr r="0" g="0" b="0"/>
        </a:effectRef>
        <a:fontRef idx="minor"/>
      </dsp:style>
    </dsp:sp>
    <dsp:sp modelId="{1BFB816D-06F1-4359-B9EA-9AC3C7DFEF3B}">
      <dsp:nvSpPr>
        <dsp:cNvPr id="0" name=""/>
        <dsp:cNvSpPr/>
      </dsp:nvSpPr>
      <dsp:spPr>
        <a:xfrm>
          <a:off x="3879" y="1305401"/>
          <a:ext cx="2520636" cy="1740535"/>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8845" y="1390367"/>
        <a:ext cx="2350704" cy="1570603"/>
      </dsp:txXfrm>
    </dsp:sp>
    <dsp:sp modelId="{79354F8C-37A8-48AA-9BDC-341859F27C0E}">
      <dsp:nvSpPr>
        <dsp:cNvPr id="0" name=""/>
        <dsp:cNvSpPr/>
      </dsp:nvSpPr>
      <dsp:spPr>
        <a:xfrm>
          <a:off x="2944622" y="1305401"/>
          <a:ext cx="2520636" cy="1740535"/>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3029588" y="1390367"/>
        <a:ext cx="2350704" cy="1570603"/>
      </dsp:txXfrm>
    </dsp:sp>
    <dsp:sp modelId="{88D79766-4C8E-4639-9A4D-A099549F179A}">
      <dsp:nvSpPr>
        <dsp:cNvPr id="0" name=""/>
        <dsp:cNvSpPr/>
      </dsp:nvSpPr>
      <dsp:spPr>
        <a:xfrm>
          <a:off x="5885365" y="1305401"/>
          <a:ext cx="2520636" cy="1740535"/>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5970331" y="1390367"/>
        <a:ext cx="2350704" cy="1570603"/>
      </dsp:txXfrm>
    </dsp:sp>
    <dsp:sp modelId="{731C620F-C5C7-4C22-A632-C0A49E5B5B53}">
      <dsp:nvSpPr>
        <dsp:cNvPr id="0" name=""/>
        <dsp:cNvSpPr/>
      </dsp:nvSpPr>
      <dsp:spPr>
        <a:xfrm>
          <a:off x="8826108" y="1305401"/>
          <a:ext cx="2520636" cy="1740535"/>
        </a:xfrm>
        <a:prstGeom prst="round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p>
      </dsp:txBody>
      <dsp:txXfrm>
        <a:off x="8911074" y="1390367"/>
        <a:ext cx="2350704"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3FA14-A9B4-46F2-B286-5B8AE4AFAE54}"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0EF43-6B18-4C7E-95D1-9F08F2456AC3}" type="slidenum">
              <a:rPr lang="en-GB" smtClean="0"/>
              <a:t>‹#›</a:t>
            </a:fld>
            <a:endParaRPr lang="en-GB"/>
          </a:p>
        </p:txBody>
      </p:sp>
    </p:spTree>
    <p:extLst>
      <p:ext uri="{BB962C8B-B14F-4D97-AF65-F5344CB8AC3E}">
        <p14:creationId xmlns:p14="http://schemas.microsoft.com/office/powerpoint/2010/main" val="22491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Introduce the topic and the objectives of the lesson.</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the lesson will help pupils understand their personality strengths and how these can influence their future career choices.</a:t>
            </a:r>
          </a:p>
          <a:p>
            <a:endParaRPr lang="en-GB" dirty="0"/>
          </a:p>
          <a:p>
            <a:endParaRPr lang="en-GB" dirty="0"/>
          </a:p>
        </p:txBody>
      </p:sp>
      <p:sp>
        <p:nvSpPr>
          <p:cNvPr id="4" name="Slide Number Placeholder 3"/>
          <p:cNvSpPr>
            <a:spLocks noGrp="1"/>
          </p:cNvSpPr>
          <p:nvPr>
            <p:ph type="sldNum" sz="quarter" idx="5"/>
          </p:nvPr>
        </p:nvSpPr>
        <p:spPr/>
        <p:txBody>
          <a:bodyPr/>
          <a:lstStyle/>
          <a:p>
            <a:fld id="{5F60EF43-6B18-4C7E-95D1-9F08F2456AC3}" type="slidenum">
              <a:rPr lang="en-GB" smtClean="0"/>
              <a:t>3</a:t>
            </a:fld>
            <a:endParaRPr lang="en-GB"/>
          </a:p>
        </p:txBody>
      </p:sp>
    </p:spTree>
    <p:extLst>
      <p:ext uri="{BB962C8B-B14F-4D97-AF65-F5344CB8AC3E}">
        <p14:creationId xmlns:p14="http://schemas.microsoft.com/office/powerpoint/2010/main" val="379586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J or P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12</a:t>
            </a:fld>
            <a:endParaRPr lang="en-GB"/>
          </a:p>
        </p:txBody>
      </p:sp>
    </p:spTree>
    <p:extLst>
      <p:ext uri="{BB962C8B-B14F-4D97-AF65-F5344CB8AC3E}">
        <p14:creationId xmlns:p14="http://schemas.microsoft.com/office/powerpoint/2010/main" val="177878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424242"/>
                </a:solidFill>
                <a:effectLst/>
                <a:latin typeface="Segoe Sans"/>
              </a:rPr>
              <a:t>Explain how to convert their preferences to their animal type using the four letters they wrote down e.g. if they chose E, N, T and J on the previous slides, their animal is Eagle.</a:t>
            </a:r>
          </a:p>
          <a:p>
            <a:pPr algn="l">
              <a:buFont typeface="Arial" panose="020B0604020202020204" pitchFamily="34" charset="0"/>
              <a:buChar char="•"/>
            </a:pPr>
            <a:endParaRPr lang="en-GB" b="0" i="0" dirty="0">
              <a:solidFill>
                <a:srgbClr val="424242"/>
              </a:solidFill>
              <a:effectLst/>
              <a:latin typeface="Segoe Sans"/>
            </a:endParaRPr>
          </a:p>
          <a:p>
            <a:pPr algn="l">
              <a:buFont typeface="Arial" panose="020B0604020202020204" pitchFamily="34" charset="0"/>
              <a:buChar char="•"/>
            </a:pPr>
            <a:r>
              <a:rPr lang="en-GB" b="0" i="0" dirty="0">
                <a:solidFill>
                  <a:srgbClr val="424242"/>
                </a:solidFill>
                <a:effectLst/>
                <a:latin typeface="Segoe Sans"/>
              </a:rPr>
              <a:t>Introduce the concept of the shadow animal, which is the opposite of their animal type.</a:t>
            </a:r>
          </a:p>
          <a:p>
            <a:pPr algn="l">
              <a:buFont typeface="Arial" panose="020B0604020202020204" pitchFamily="34" charset="0"/>
              <a:buChar char="•"/>
            </a:pPr>
            <a:r>
              <a:rPr lang="en-GB" b="0" i="0" dirty="0">
                <a:solidFill>
                  <a:srgbClr val="424242"/>
                </a:solidFill>
                <a:effectLst/>
                <a:latin typeface="Segoe Sans"/>
              </a:rPr>
              <a:t>They should find this by writing down the opposite of each letter E/I, S/N, F/T, J/P</a:t>
            </a:r>
          </a:p>
          <a:p>
            <a:pPr algn="l">
              <a:buFont typeface="Arial" panose="020B0604020202020204" pitchFamily="34" charset="0"/>
              <a:buChar char="•"/>
            </a:pPr>
            <a:r>
              <a:rPr lang="en-GB" b="0" i="0" dirty="0">
                <a:solidFill>
                  <a:srgbClr val="424242"/>
                </a:solidFill>
                <a:effectLst/>
                <a:latin typeface="Segoe Sans"/>
              </a:rPr>
              <a:t>Explain the importance of understanding both their strengths (animal) and areas for development (shadow animal).</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13</a:t>
            </a:fld>
            <a:endParaRPr lang="en-GB"/>
          </a:p>
        </p:txBody>
      </p:sp>
    </p:spTree>
    <p:extLst>
      <p:ext uri="{BB962C8B-B14F-4D97-AF65-F5344CB8AC3E}">
        <p14:creationId xmlns:p14="http://schemas.microsoft.com/office/powerpoint/2010/main" val="425486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Provide descriptions of each animal type and their strengths around the classroom – see resources provided.</a:t>
            </a:r>
          </a:p>
          <a:p>
            <a:pPr algn="l">
              <a:buFont typeface="Arial" panose="020B0604020202020204" pitchFamily="34" charset="0"/>
              <a:buChar char="•"/>
            </a:pPr>
            <a:r>
              <a:rPr lang="en-GB" b="0" i="0" dirty="0">
                <a:solidFill>
                  <a:srgbClr val="424242"/>
                </a:solidFill>
                <a:effectLst/>
                <a:latin typeface="Segoe Sans"/>
              </a:rPr>
              <a:t>Encourage pupils to move to their animal guide, draw their animal and write three strengths that match their animal type.</a:t>
            </a:r>
          </a:p>
          <a:p>
            <a:pPr algn="l">
              <a:buFont typeface="Arial" panose="020B0604020202020204" pitchFamily="34" charset="0"/>
              <a:buChar char="•"/>
            </a:pPr>
            <a:r>
              <a:rPr lang="en-GB" b="0" i="0" dirty="0">
                <a:solidFill>
                  <a:srgbClr val="424242"/>
                </a:solidFill>
                <a:effectLst/>
                <a:latin typeface="Segoe Sans"/>
              </a:rPr>
              <a:t>Ask pupils to then move to their shadow animal, draw their shadow animal and choose a strength they would like to develop from that animal.</a:t>
            </a:r>
          </a:p>
          <a:p>
            <a:pPr algn="l">
              <a:buFont typeface="Arial" panose="020B0604020202020204" pitchFamily="34" charset="0"/>
              <a:buChar char="•"/>
            </a:pPr>
            <a:r>
              <a:rPr lang="en-GB" b="0" i="0" dirty="0">
                <a:solidFill>
                  <a:srgbClr val="424242"/>
                </a:solidFill>
                <a:effectLst/>
                <a:latin typeface="Segoe Sans"/>
              </a:rPr>
              <a:t>Suggest working in pairs to discuss how they can develop this strength as a skill.</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14</a:t>
            </a:fld>
            <a:endParaRPr lang="en-GB"/>
          </a:p>
        </p:txBody>
      </p:sp>
    </p:spTree>
    <p:extLst>
      <p:ext uri="{BB962C8B-B14F-4D97-AF65-F5344CB8AC3E}">
        <p14:creationId xmlns:p14="http://schemas.microsoft.com/office/powerpoint/2010/main" val="419047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Split pupils into four groups based on their animal types: Bears, Sea Animals, Birds, and Cats.</a:t>
            </a:r>
          </a:p>
          <a:p>
            <a:pPr algn="l">
              <a:buFont typeface="Arial" panose="020B0604020202020204" pitchFamily="34" charset="0"/>
              <a:buChar char="•"/>
            </a:pPr>
            <a:r>
              <a:rPr lang="en-GB" b="0" i="0" dirty="0">
                <a:solidFill>
                  <a:srgbClr val="424242"/>
                </a:solidFill>
                <a:effectLst/>
                <a:latin typeface="Segoe Sans"/>
              </a:rPr>
              <a:t>Ask each group to stand in a different corner of the room.</a:t>
            </a:r>
          </a:p>
          <a:p>
            <a:pPr algn="l">
              <a:buFont typeface="Arial" panose="020B0604020202020204" pitchFamily="34" charset="0"/>
              <a:buChar char="•"/>
            </a:pPr>
            <a:r>
              <a:rPr lang="en-GB" b="0" i="0" dirty="0">
                <a:solidFill>
                  <a:srgbClr val="424242"/>
                </a:solidFill>
                <a:effectLst/>
                <a:latin typeface="Segoe Sans"/>
              </a:rPr>
              <a:t>Have each group identify positive qualities they all share.</a:t>
            </a:r>
          </a:p>
          <a:p>
            <a:pPr algn="l">
              <a:buFont typeface="Arial" panose="020B0604020202020204" pitchFamily="34" charset="0"/>
              <a:buChar char="•"/>
            </a:pPr>
            <a:r>
              <a:rPr lang="en-GB" b="0" i="0" dirty="0">
                <a:solidFill>
                  <a:srgbClr val="424242"/>
                </a:solidFill>
                <a:effectLst/>
                <a:latin typeface="Segoe Sans"/>
              </a:rPr>
              <a:t>Note that the groups may not be evenly split and provide examples of qualities for each group (e.g., Birds are imaginative and determined, Cats are flexible and playful, Sea Animals are creative and caring, Bears are organized and practical).</a:t>
            </a:r>
          </a:p>
          <a:p>
            <a:pPr algn="l">
              <a:buFont typeface="Arial" panose="020B0604020202020204" pitchFamily="34" charset="0"/>
              <a:buChar char="•"/>
            </a:pPr>
            <a:r>
              <a:rPr lang="en-GB" dirty="0"/>
              <a:t>Have each group choose one or two pupils to share their findings with the class.</a:t>
            </a:r>
          </a:p>
        </p:txBody>
      </p:sp>
      <p:sp>
        <p:nvSpPr>
          <p:cNvPr id="4" name="Slide Number Placeholder 3"/>
          <p:cNvSpPr>
            <a:spLocks noGrp="1"/>
          </p:cNvSpPr>
          <p:nvPr>
            <p:ph type="sldNum" sz="quarter" idx="5"/>
          </p:nvPr>
        </p:nvSpPr>
        <p:spPr/>
        <p:txBody>
          <a:bodyPr/>
          <a:lstStyle/>
          <a:p>
            <a:fld id="{22FB6346-6541-4E7A-8162-AD6F439C53BE}" type="slidenum">
              <a:rPr lang="en-GB" smtClean="0"/>
              <a:t>15</a:t>
            </a:fld>
            <a:endParaRPr lang="en-GB"/>
          </a:p>
        </p:txBody>
      </p:sp>
    </p:spTree>
    <p:extLst>
      <p:ext uri="{BB962C8B-B14F-4D97-AF65-F5344CB8AC3E}">
        <p14:creationId xmlns:p14="http://schemas.microsoft.com/office/powerpoint/2010/main" val="234170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Arrange pupils into tables of 4 to 6 based on their animal groups with a device to access the internet.</a:t>
            </a:r>
          </a:p>
          <a:p>
            <a:pPr algn="l">
              <a:buFont typeface="Arial" panose="020B0604020202020204" pitchFamily="34" charset="0"/>
              <a:buChar char="•"/>
            </a:pPr>
            <a:r>
              <a:rPr lang="en-GB" b="0" i="0" dirty="0">
                <a:solidFill>
                  <a:srgbClr val="424242"/>
                </a:solidFill>
                <a:effectLst/>
                <a:latin typeface="Segoe Sans"/>
              </a:rPr>
              <a:t>Ask each group to identify a career that would suit their personality strengths – you may wish to provide a list of careers they have learned about.</a:t>
            </a:r>
          </a:p>
          <a:p>
            <a:pPr algn="l">
              <a:buFont typeface="Arial" panose="020B0604020202020204" pitchFamily="34" charset="0"/>
              <a:buChar char="•"/>
            </a:pPr>
            <a:r>
              <a:rPr lang="en-GB" b="0" i="0" dirty="0">
                <a:solidFill>
                  <a:srgbClr val="424242"/>
                </a:solidFill>
                <a:effectLst/>
                <a:latin typeface="Segoe Sans"/>
              </a:rPr>
              <a:t>Guide pupils to analyse which parts of the career would suit their strengths and which parts might be challenging.</a:t>
            </a:r>
          </a:p>
          <a:p>
            <a:pPr algn="l">
              <a:buFont typeface="Arial" panose="020B0604020202020204" pitchFamily="34" charset="0"/>
              <a:buChar char="•"/>
            </a:pPr>
            <a:r>
              <a:rPr lang="en-GB" b="0" i="0" dirty="0">
                <a:solidFill>
                  <a:srgbClr val="424242"/>
                </a:solidFill>
                <a:effectLst/>
                <a:latin typeface="Segoe Sans"/>
              </a:rPr>
              <a:t>Explain that this activity helps them understand how to choose their options moving through education and assess career suitability.</a:t>
            </a:r>
          </a:p>
          <a:p>
            <a:pPr algn="l">
              <a:buFont typeface="Arial" panose="020B0604020202020204" pitchFamily="34" charset="0"/>
              <a:buChar char="•"/>
            </a:pPr>
            <a:r>
              <a:rPr lang="en-GB" b="0" i="0" dirty="0">
                <a:solidFill>
                  <a:srgbClr val="424242"/>
                </a:solidFill>
                <a:effectLst/>
                <a:latin typeface="Segoe Sans"/>
              </a:rPr>
              <a:t>Provide printed copies of job descriptions (e.g., Lawyer and Paramedic) if pupils do not have access to the internet.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GROUPS MAY NOT BE EQUAL NUMBERS USUALLY 50% BEARS, 25% CATS, 15% SEA ANIMALS 10% BIRDS.</a:t>
            </a:r>
          </a:p>
          <a:p>
            <a:pPr algn="l">
              <a:buFont typeface="Arial" panose="020B0604020202020204" pitchFamily="34" charset="0"/>
              <a:buChar char="•"/>
            </a:pPr>
            <a:endParaRPr lang="en-GB" b="0" i="0" dirty="0">
              <a:solidFill>
                <a:srgbClr val="424242"/>
              </a:solidFill>
              <a:effectLst/>
              <a:latin typeface="Segoe Sans"/>
            </a:endParaRPr>
          </a:p>
        </p:txBody>
      </p:sp>
      <p:sp>
        <p:nvSpPr>
          <p:cNvPr id="4" name="Slide Number Placeholder 3"/>
          <p:cNvSpPr>
            <a:spLocks noGrp="1"/>
          </p:cNvSpPr>
          <p:nvPr>
            <p:ph type="sldNum" sz="quarter" idx="5"/>
          </p:nvPr>
        </p:nvSpPr>
        <p:spPr/>
        <p:txBody>
          <a:bodyPr/>
          <a:lstStyle/>
          <a:p>
            <a:fld id="{22FB6346-6541-4E7A-8162-AD6F439C53BE}" type="slidenum">
              <a:rPr lang="en-GB" smtClean="0"/>
              <a:t>16</a:t>
            </a:fld>
            <a:endParaRPr lang="en-GB"/>
          </a:p>
        </p:txBody>
      </p:sp>
    </p:spTree>
    <p:extLst>
      <p:ext uri="{BB962C8B-B14F-4D97-AF65-F5344CB8AC3E}">
        <p14:creationId xmlns:p14="http://schemas.microsoft.com/office/powerpoint/2010/main" val="377364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424242"/>
                </a:solidFill>
                <a:effectLst/>
                <a:latin typeface="Segoe Sans"/>
              </a:rPr>
              <a:t>Encourage pupils to reflect on what they have learned about their personality and career choices.</a:t>
            </a:r>
          </a:p>
          <a:p>
            <a:pPr algn="l">
              <a:buFont typeface="Arial" panose="020B0604020202020204" pitchFamily="34" charset="0"/>
              <a:buChar char="•"/>
            </a:pPr>
            <a:r>
              <a:rPr lang="en-GB" b="0" i="0" dirty="0">
                <a:solidFill>
                  <a:srgbClr val="424242"/>
                </a:solidFill>
                <a:effectLst/>
                <a:latin typeface="Segoe Sans"/>
              </a:rPr>
              <a:t>Facilitate a class discussion where pupils can share their thoughts and insights.</a:t>
            </a:r>
          </a:p>
          <a:p>
            <a:pPr algn="l">
              <a:buFont typeface="Arial" panose="020B0604020202020204" pitchFamily="34" charset="0"/>
              <a:buChar char="•"/>
            </a:pPr>
            <a:r>
              <a:rPr lang="en-GB" b="0" i="0" dirty="0">
                <a:solidFill>
                  <a:srgbClr val="424242"/>
                </a:solidFill>
                <a:effectLst/>
                <a:latin typeface="Segoe Sans"/>
              </a:rPr>
              <a:t>Ask questions such as "What did you learn about your strengths?" and "How can understanding your personality help you in the future?“</a:t>
            </a:r>
          </a:p>
          <a:p>
            <a:pPr algn="l">
              <a:buFont typeface="Arial" panose="020B0604020202020204" pitchFamily="34" charset="0"/>
              <a:buChar char="•"/>
            </a:pPr>
            <a:r>
              <a:rPr lang="en-GB" b="1" i="0" dirty="0">
                <a:solidFill>
                  <a:srgbClr val="424242"/>
                </a:solidFill>
                <a:effectLst/>
                <a:latin typeface="Segoe Sans"/>
              </a:rPr>
              <a:t>Address misconception that strengths/areas for development are fixed if this emerges.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17</a:t>
            </a:fld>
            <a:endParaRPr lang="en-GB"/>
          </a:p>
        </p:txBody>
      </p:sp>
    </p:spTree>
    <p:extLst>
      <p:ext uri="{BB962C8B-B14F-4D97-AF65-F5344CB8AC3E}">
        <p14:creationId xmlns:p14="http://schemas.microsoft.com/office/powerpoint/2010/main" val="280743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How I am at School Resource Sheet</a:t>
            </a:r>
          </a:p>
        </p:txBody>
      </p:sp>
      <p:sp>
        <p:nvSpPr>
          <p:cNvPr id="4" name="Slide Number Placeholder 3"/>
          <p:cNvSpPr>
            <a:spLocks noGrp="1"/>
          </p:cNvSpPr>
          <p:nvPr>
            <p:ph type="sldNum" sz="quarter" idx="5"/>
          </p:nvPr>
        </p:nvSpPr>
        <p:spPr/>
        <p:txBody>
          <a:bodyPr/>
          <a:lstStyle/>
          <a:p>
            <a:fld id="{22FB6346-6541-4E7A-8162-AD6F439C53BE}" type="slidenum">
              <a:rPr lang="en-GB" smtClean="0"/>
              <a:t>18</a:t>
            </a:fld>
            <a:endParaRPr lang="en-GB"/>
          </a:p>
        </p:txBody>
      </p:sp>
    </p:spTree>
    <p:extLst>
      <p:ext uri="{BB962C8B-B14F-4D97-AF65-F5344CB8AC3E}">
        <p14:creationId xmlns:p14="http://schemas.microsoft.com/office/powerpoint/2010/main" val="303256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ptos" panose="020B0004020202020204" pitchFamily="34" charset="0"/>
              </a:rPr>
              <a:t>All About Me Resource Sheet</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19</a:t>
            </a:fld>
            <a:endParaRPr lang="en-GB"/>
          </a:p>
        </p:txBody>
      </p:sp>
    </p:spTree>
    <p:extLst>
      <p:ext uri="{BB962C8B-B14F-4D97-AF65-F5344CB8AC3E}">
        <p14:creationId xmlns:p14="http://schemas.microsoft.com/office/powerpoint/2010/main" val="43884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concept of personality and its importance.</a:t>
            </a:r>
          </a:p>
          <a:p>
            <a:pPr algn="l">
              <a:buFont typeface="Arial" panose="020B0604020202020204" pitchFamily="34" charset="0"/>
              <a:buChar char="•"/>
            </a:pPr>
            <a:r>
              <a:rPr lang="en-GB" b="0" i="0" dirty="0">
                <a:solidFill>
                  <a:srgbClr val="242424"/>
                </a:solidFill>
                <a:effectLst/>
                <a:latin typeface="Segoe UI" panose="020B0502040204020203" pitchFamily="34" charset="0"/>
              </a:rPr>
              <a:t>Emphasise that everyone has unique strengths and preferences – explored through the following activity.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4</a:t>
            </a:fld>
            <a:endParaRPr lang="en-GB"/>
          </a:p>
        </p:txBody>
      </p:sp>
    </p:spTree>
    <p:extLst>
      <p:ext uri="{BB962C8B-B14F-4D97-AF65-F5344CB8AC3E}">
        <p14:creationId xmlns:p14="http://schemas.microsoft.com/office/powerpoint/2010/main" val="58611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7B34-C30E-BFFE-5D20-19718068F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4E133-30B2-0F39-E139-10121F402FA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76AB19-5096-D60A-AA59-4D90AB8BF28F}"/>
              </a:ext>
            </a:extLst>
          </p:cNvPr>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sign their name with their 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Then ask them to sign their name with their non-dominant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this activity demonstrates how we have a preferred way of doing things, similar to our personality preferences.</a:t>
            </a:r>
          </a:p>
          <a:p>
            <a:pPr algn="l">
              <a:buFont typeface="Arial" panose="020B0604020202020204" pitchFamily="34" charset="0"/>
              <a:buChar char="•"/>
            </a:pPr>
            <a:r>
              <a:rPr lang="en-GB" b="0" i="0" dirty="0">
                <a:solidFill>
                  <a:srgbClr val="242424"/>
                </a:solidFill>
                <a:effectLst/>
                <a:latin typeface="Segoe UI" panose="020B0502040204020203" pitchFamily="34" charset="0"/>
              </a:rPr>
              <a:t>Seek feedback from pupils about how it felt to use their non-dominant hand.</a:t>
            </a:r>
          </a:p>
          <a:p>
            <a:pPr algn="l">
              <a:buFont typeface="Arial" panose="020B0604020202020204" pitchFamily="34" charset="0"/>
              <a:buChar char="•"/>
            </a:pPr>
            <a:r>
              <a:rPr lang="en-GB" b="1" i="0" dirty="0">
                <a:solidFill>
                  <a:srgbClr val="242424"/>
                </a:solidFill>
                <a:effectLst/>
                <a:latin typeface="Segoe UI" panose="020B0502040204020203" pitchFamily="34" charset="0"/>
              </a:rPr>
              <a:t>Reinforce that there is no right or wrong preference, just like there is no right or wrong personality.</a:t>
            </a:r>
          </a:p>
          <a:p>
            <a:endParaRPr lang="en-GB" dirty="0"/>
          </a:p>
        </p:txBody>
      </p:sp>
      <p:sp>
        <p:nvSpPr>
          <p:cNvPr id="4" name="Slide Number Placeholder 3">
            <a:extLst>
              <a:ext uri="{FF2B5EF4-FFF2-40B4-BE49-F238E27FC236}">
                <a16:creationId xmlns:a16="http://schemas.microsoft.com/office/drawing/2014/main" id="{4EEE007F-5118-FD2F-C547-69FED519BA61}"/>
              </a:ext>
            </a:extLst>
          </p:cNvPr>
          <p:cNvSpPr>
            <a:spLocks noGrp="1"/>
          </p:cNvSpPr>
          <p:nvPr>
            <p:ph type="sldNum" sz="quarter" idx="5"/>
          </p:nvPr>
        </p:nvSpPr>
        <p:spPr/>
        <p:txBody>
          <a:bodyPr/>
          <a:lstStyle/>
          <a:p>
            <a:fld id="{22FB6346-6541-4E7A-8162-AD6F439C53BE}" type="slidenum">
              <a:rPr lang="en-GB" smtClean="0"/>
              <a:t>5</a:t>
            </a:fld>
            <a:endParaRPr lang="en-GB"/>
          </a:p>
        </p:txBody>
      </p:sp>
    </p:spTree>
    <p:extLst>
      <p:ext uri="{BB962C8B-B14F-4D97-AF65-F5344CB8AC3E}">
        <p14:creationId xmlns:p14="http://schemas.microsoft.com/office/powerpoint/2010/main" val="256339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key aspects of personality and how they are developed.</a:t>
            </a:r>
          </a:p>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balancing skill sets for each aspect and how most people have a mixture of both but a preference for one or the other.</a:t>
            </a:r>
          </a:p>
          <a:p>
            <a:pPr algn="l">
              <a:buFont typeface="Arial" panose="020B0604020202020204" pitchFamily="34" charset="0"/>
              <a:buChar char="•"/>
            </a:pPr>
            <a:r>
              <a:rPr lang="en-GB" b="1" i="0" dirty="0">
                <a:solidFill>
                  <a:srgbClr val="242424"/>
                </a:solidFill>
                <a:effectLst/>
                <a:latin typeface="Segoe UI" panose="020B0502040204020203" pitchFamily="34" charset="0"/>
              </a:rPr>
              <a:t>Emphasise that these can be developed and are not fixed.</a:t>
            </a:r>
          </a:p>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reflect on examples of how they use some of these skill sets in their daily lives.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6</a:t>
            </a:fld>
            <a:endParaRPr lang="en-GB"/>
          </a:p>
        </p:txBody>
      </p:sp>
    </p:spTree>
    <p:extLst>
      <p:ext uri="{BB962C8B-B14F-4D97-AF65-F5344CB8AC3E}">
        <p14:creationId xmlns:p14="http://schemas.microsoft.com/office/powerpoint/2010/main" val="399669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 the idea of a quiz to help pupils to reflect on and identify their strengths.</a:t>
            </a:r>
          </a:p>
          <a:p>
            <a:endParaRPr lang="en-GB" dirty="0"/>
          </a:p>
          <a:p>
            <a:r>
              <a:rPr lang="en-GB" dirty="0"/>
              <a:t>It is important that they focus on themselves and answer as honestly as possible.</a:t>
            </a:r>
          </a:p>
        </p:txBody>
      </p:sp>
      <p:sp>
        <p:nvSpPr>
          <p:cNvPr id="4" name="Slide Number Placeholder 3"/>
          <p:cNvSpPr>
            <a:spLocks noGrp="1"/>
          </p:cNvSpPr>
          <p:nvPr>
            <p:ph type="sldNum" sz="quarter" idx="5"/>
          </p:nvPr>
        </p:nvSpPr>
        <p:spPr/>
        <p:txBody>
          <a:bodyPr/>
          <a:lstStyle/>
          <a:p>
            <a:fld id="{22FB6346-6541-4E7A-8162-AD6F439C53BE}" type="slidenum">
              <a:rPr lang="en-GB" smtClean="0"/>
              <a:t>7</a:t>
            </a:fld>
            <a:endParaRPr lang="en-GB"/>
          </a:p>
        </p:txBody>
      </p:sp>
    </p:spTree>
    <p:extLst>
      <p:ext uri="{BB962C8B-B14F-4D97-AF65-F5344CB8AC3E}">
        <p14:creationId xmlns:p14="http://schemas.microsoft.com/office/powerpoint/2010/main" val="29496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Guide pupils through the process of identifying their animal type using the "How I am at School" worksheet.</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pairs of preferences in the following slides (E or I, S or N, F or T, J or P) and how to choose the one that best describes them.</a:t>
            </a:r>
          </a:p>
          <a:p>
            <a:pPr algn="l">
              <a:buFont typeface="Arial" panose="020B0604020202020204" pitchFamily="34" charset="0"/>
              <a:buChar char="•"/>
            </a:pPr>
            <a:r>
              <a:rPr lang="en-GB" b="0" i="0" dirty="0">
                <a:solidFill>
                  <a:srgbClr val="242424"/>
                </a:solidFill>
                <a:effectLst/>
                <a:latin typeface="Segoe UI" panose="020B0502040204020203" pitchFamily="34" charset="0"/>
              </a:rPr>
              <a:t>Provide examples to help pupils understand each preference.</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8</a:t>
            </a:fld>
            <a:endParaRPr lang="en-GB"/>
          </a:p>
        </p:txBody>
      </p:sp>
    </p:spTree>
    <p:extLst>
      <p:ext uri="{BB962C8B-B14F-4D97-AF65-F5344CB8AC3E}">
        <p14:creationId xmlns:p14="http://schemas.microsoft.com/office/powerpoint/2010/main" val="62237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 </a:t>
            </a:r>
            <a:r>
              <a:rPr lang="en-GB" dirty="0" err="1"/>
              <a:t>E.g</a:t>
            </a:r>
            <a:r>
              <a:rPr lang="en-GB" dirty="0"/>
              <a:t> Do you prefer to think out loud or think before you speak?</a:t>
            </a:r>
          </a:p>
          <a:p>
            <a:endParaRPr lang="en-GB" dirty="0"/>
          </a:p>
          <a:p>
            <a:r>
              <a:rPr lang="en-GB" dirty="0"/>
              <a:t>They will likely end up with some from each column but should decide whether E or I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9</a:t>
            </a:fld>
            <a:endParaRPr lang="en-GB"/>
          </a:p>
        </p:txBody>
      </p:sp>
    </p:spTree>
    <p:extLst>
      <p:ext uri="{BB962C8B-B14F-4D97-AF65-F5344CB8AC3E}">
        <p14:creationId xmlns:p14="http://schemas.microsoft.com/office/powerpoint/2010/main" val="290500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S or N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10</a:t>
            </a:fld>
            <a:endParaRPr lang="en-GB"/>
          </a:p>
        </p:txBody>
      </p:sp>
    </p:spTree>
    <p:extLst>
      <p:ext uri="{BB962C8B-B14F-4D97-AF65-F5344CB8AC3E}">
        <p14:creationId xmlns:p14="http://schemas.microsoft.com/office/powerpoint/2010/main" val="198696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Discuss each pair of characteristics, giving examples, and ask pupils to reflect on which best applies to them.</a:t>
            </a:r>
          </a:p>
          <a:p>
            <a:endParaRPr lang="en-GB" dirty="0"/>
          </a:p>
          <a:p>
            <a:r>
              <a:rPr lang="en-GB" dirty="0"/>
              <a:t>They will likely end up with some from each column but should decide whether F or T overall fits them best.</a:t>
            </a:r>
          </a:p>
          <a:p>
            <a:endParaRPr lang="en-GB" dirty="0"/>
          </a:p>
          <a:p>
            <a:r>
              <a:rPr lang="en-GB" dirty="0"/>
              <a:t>They can follow along and tick these off on their worksheet as they go.</a:t>
            </a:r>
          </a:p>
        </p:txBody>
      </p:sp>
      <p:sp>
        <p:nvSpPr>
          <p:cNvPr id="4" name="Slide Number Placeholder 3"/>
          <p:cNvSpPr>
            <a:spLocks noGrp="1"/>
          </p:cNvSpPr>
          <p:nvPr>
            <p:ph type="sldNum" sz="quarter" idx="5"/>
          </p:nvPr>
        </p:nvSpPr>
        <p:spPr/>
        <p:txBody>
          <a:bodyPr/>
          <a:lstStyle/>
          <a:p>
            <a:fld id="{22FB6346-6541-4E7A-8162-AD6F439C53BE}" type="slidenum">
              <a:rPr lang="en-GB" smtClean="0"/>
              <a:t>11</a:t>
            </a:fld>
            <a:endParaRPr lang="en-GB"/>
          </a:p>
        </p:txBody>
      </p:sp>
    </p:spTree>
    <p:extLst>
      <p:ext uri="{BB962C8B-B14F-4D97-AF65-F5344CB8AC3E}">
        <p14:creationId xmlns:p14="http://schemas.microsoft.com/office/powerpoint/2010/main" val="32354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Master" Target="../slideMasters/slideMaster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33A3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a:solidFill>
                  <a:schemeClr val="bg1"/>
                </a:solidFill>
                <a:latin typeface="Aptos Display" panose="020B0004020202020204" pitchFamily="34" charset="0"/>
              </a:defRPr>
            </a:lvl1pPr>
          </a:lstStyle>
          <a:p>
            <a:r>
              <a:rPr lang="en-US" dirty="0"/>
              <a:t>Insert title</a:t>
            </a:r>
            <a:endParaRPr lang="en-GB" dirty="0"/>
          </a:p>
        </p:txBody>
      </p:sp>
      <p:sp>
        <p:nvSpPr>
          <p:cNvPr id="18" name="Subtitle 2">
            <a:extLst>
              <a:ext uri="{FF2B5EF4-FFF2-40B4-BE49-F238E27FC236}">
                <a16:creationId xmlns:a16="http://schemas.microsoft.com/office/drawing/2014/main" id="{526BE7CA-FC75-5E89-93B8-EC29DCE23E13}"/>
              </a:ext>
            </a:extLst>
          </p:cNvPr>
          <p:cNvSpPr>
            <a:spLocks noGrp="1"/>
          </p:cNvSpPr>
          <p:nvPr>
            <p:ph type="subTitle" idx="1" hasCustomPrompt="1"/>
          </p:nvPr>
        </p:nvSpPr>
        <p:spPr>
          <a:xfrm>
            <a:off x="670964" y="3928281"/>
            <a:ext cx="5930348" cy="572397"/>
          </a:xfrm>
        </p:spPr>
        <p:txBody>
          <a:bodyPr/>
          <a:lstStyle>
            <a:lvl1pPr marL="0" indent="0" algn="l">
              <a:buNone/>
              <a:defRPr sz="2400">
                <a:solidFill>
                  <a:schemeClr val="bg1"/>
                </a:solidFill>
                <a:latin typeface="Aptos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932D225A-9B18-5C11-4ABA-B785478559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193549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sp>
        <p:nvSpPr>
          <p:cNvPr id="2" name="Freeform 8">
            <a:extLst>
              <a:ext uri="{FF2B5EF4-FFF2-40B4-BE49-F238E27FC236}">
                <a16:creationId xmlns:a16="http://schemas.microsoft.com/office/drawing/2014/main" id="{BEF8382C-E6B2-5530-73DA-6BD2CEE6136F}"/>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7">
            <a:extLst>
              <a:ext uri="{FF2B5EF4-FFF2-40B4-BE49-F238E27FC236}">
                <a16:creationId xmlns:a16="http://schemas.microsoft.com/office/drawing/2014/main" id="{344587EF-73BE-3439-F03E-B807C9B2FEE8}"/>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556EE324-75D6-6093-0D42-612015CE32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107063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1">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0" indent="0">
              <a:buNone/>
              <a:defRPr>
                <a:latin typeface="Aptos (Body)"/>
              </a:defRPr>
            </a:lvl1pPr>
          </a:lstStyle>
          <a:p>
            <a:pPr lvl="0"/>
            <a:r>
              <a:rPr lang="en-US" dirty="0"/>
              <a:t>Insert text</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12754"/>
            <a:ext cx="2743200" cy="2743200"/>
          </a:xfrm>
          <a:prstGeom prst="rect">
            <a:avLst/>
          </a:prstGeom>
        </p:spPr>
      </p:pic>
      <p:pic>
        <p:nvPicPr>
          <p:cNvPr id="4" name="Picture 3">
            <a:extLst>
              <a:ext uri="{FF2B5EF4-FFF2-40B4-BE49-F238E27FC236}">
                <a16:creationId xmlns:a16="http://schemas.microsoft.com/office/drawing/2014/main" id="{19AB60B4-CC36-7A89-4C2C-AB717B8160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0427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 Poi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1">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457200" indent="-457200">
              <a:buFont typeface="Arial" panose="020B0604020202020204" pitchFamily="34" charset="0"/>
              <a:buChar char="•"/>
              <a:defRPr>
                <a:latin typeface="Aptos (Body)"/>
              </a:defRPr>
            </a:lvl1pPr>
            <a:lvl2pPr>
              <a:defRPr>
                <a:latin typeface="Aptos (Body)"/>
              </a:defRPr>
            </a:lvl2pPr>
          </a:lstStyle>
          <a:p>
            <a:pPr lvl="0"/>
            <a:r>
              <a:rPr lang="en-US" dirty="0"/>
              <a:t>Bullet point</a:t>
            </a:r>
          </a:p>
          <a:p>
            <a:pPr lvl="1"/>
            <a:r>
              <a:rPr lang="en-US" dirty="0"/>
              <a:t>Bullet point </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82778"/>
            <a:ext cx="2743200" cy="2743200"/>
          </a:xfrm>
          <a:prstGeom prst="rect">
            <a:avLst/>
          </a:prstGeom>
        </p:spPr>
      </p:pic>
      <p:pic>
        <p:nvPicPr>
          <p:cNvPr id="4" name="Picture 3">
            <a:extLst>
              <a:ext uri="{FF2B5EF4-FFF2-40B4-BE49-F238E27FC236}">
                <a16:creationId xmlns:a16="http://schemas.microsoft.com/office/drawing/2014/main" id="{B75B1E58-5CDF-DF7E-4444-D74B4DA549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27175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288487" y="1395988"/>
            <a:ext cx="3760400" cy="659476"/>
          </a:xfrm>
        </p:spPr>
        <p:txBody>
          <a:bodyPr>
            <a:normAutofit/>
          </a:bodyPr>
          <a:lstStyle>
            <a:lvl1pPr>
              <a:defRPr sz="3200" b="1">
                <a:solidFill>
                  <a:schemeClr val="bg1"/>
                </a:solidFill>
              </a:defRPr>
            </a:lvl1pPr>
          </a:lstStyle>
          <a:p>
            <a:r>
              <a:rPr lang="en-US" dirty="0"/>
              <a:t>Insert text</a:t>
            </a:r>
            <a:endParaRPr lang="en-GB" dirty="0"/>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sp>
        <p:nvSpPr>
          <p:cNvPr id="11" name="Content Placeholder 10">
            <a:extLst>
              <a:ext uri="{FF2B5EF4-FFF2-40B4-BE49-F238E27FC236}">
                <a16:creationId xmlns:a16="http://schemas.microsoft.com/office/drawing/2014/main" id="{945BA609-464B-DBDC-312F-75C244A1D7BB}"/>
              </a:ext>
            </a:extLst>
          </p:cNvPr>
          <p:cNvSpPr>
            <a:spLocks noGrp="1"/>
          </p:cNvSpPr>
          <p:nvPr>
            <p:ph sz="quarter" idx="10" hasCustomPrompt="1"/>
          </p:nvPr>
        </p:nvSpPr>
        <p:spPr>
          <a:xfrm>
            <a:off x="4845050" y="709613"/>
            <a:ext cx="6878638" cy="5254625"/>
          </a:xfrm>
        </p:spPr>
        <p:txBody>
          <a:bodyPr/>
          <a:lstStyle>
            <a:lvl1pPr>
              <a:defRPr/>
            </a:lvl1pPr>
          </a:lstStyle>
          <a:p>
            <a:pPr lvl="0"/>
            <a:r>
              <a:rPr lang="en-GB" dirty="0"/>
              <a:t>Insert content</a:t>
            </a:r>
          </a:p>
        </p:txBody>
      </p:sp>
      <p:sp>
        <p:nvSpPr>
          <p:cNvPr id="3" name="Text Placeholder 13">
            <a:extLst>
              <a:ext uri="{FF2B5EF4-FFF2-40B4-BE49-F238E27FC236}">
                <a16:creationId xmlns:a16="http://schemas.microsoft.com/office/drawing/2014/main" id="{297EA82B-08E7-92E0-3654-1DB32C70B1CD}"/>
              </a:ext>
            </a:extLst>
          </p:cNvPr>
          <p:cNvSpPr>
            <a:spLocks noGrp="1"/>
          </p:cNvSpPr>
          <p:nvPr>
            <p:ph type="body" sz="quarter" idx="11" hasCustomPrompt="1"/>
          </p:nvPr>
        </p:nvSpPr>
        <p:spPr>
          <a:xfrm>
            <a:off x="261532" y="2252663"/>
            <a:ext cx="3761193" cy="1787525"/>
          </a:xfrm>
        </p:spPr>
        <p:txBody>
          <a:bodyPr/>
          <a:lstStyle>
            <a:lvl1pPr marL="0" indent="0">
              <a:buNone/>
              <a:defRPr>
                <a:solidFill>
                  <a:schemeClr val="bg1"/>
                </a:solidFill>
              </a:defRPr>
            </a:lvl1pPr>
          </a:lstStyle>
          <a:p>
            <a:pPr lvl="0"/>
            <a:r>
              <a:rPr lang="en-GB" dirty="0"/>
              <a:t>Insert text</a:t>
            </a:r>
          </a:p>
        </p:txBody>
      </p:sp>
      <p:pic>
        <p:nvPicPr>
          <p:cNvPr id="4" name="Picture 3">
            <a:extLst>
              <a:ext uri="{FF2B5EF4-FFF2-40B4-BE49-F238E27FC236}">
                <a16:creationId xmlns:a16="http://schemas.microsoft.com/office/drawing/2014/main" id="{274FC709-2591-824E-4089-1D65E1076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2179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ext and Graphic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40C4-872F-5C3D-EF36-D4D5116E4CF5}"/>
              </a:ext>
            </a:extLst>
          </p:cNvPr>
          <p:cNvSpPr>
            <a:spLocks noGrp="1"/>
          </p:cNvSpPr>
          <p:nvPr>
            <p:ph type="title" hasCustomPrompt="1"/>
          </p:nvPr>
        </p:nvSpPr>
        <p:spPr>
          <a:xfrm>
            <a:off x="532263" y="1265877"/>
            <a:ext cx="8570794" cy="587875"/>
          </a:xfrm>
        </p:spPr>
        <p:txBody>
          <a:bodyPr/>
          <a:lstStyle>
            <a:lvl1pPr>
              <a:defRPr b="1">
                <a:solidFill>
                  <a:schemeClr val="tx1"/>
                </a:solidFill>
              </a:defRPr>
            </a:lvl1pPr>
          </a:lstStyle>
          <a:p>
            <a:r>
              <a:rPr lang="en-US" dirty="0"/>
              <a:t>Insert title</a:t>
            </a:r>
            <a:endParaRPr lang="en-GB" dirty="0"/>
          </a:p>
        </p:txBody>
      </p:sp>
      <p:pic>
        <p:nvPicPr>
          <p:cNvPr id="7" name="Picture 6" descr="A black and grey text&#10;&#10;AI-generated content may be incorrect.">
            <a:extLst>
              <a:ext uri="{FF2B5EF4-FFF2-40B4-BE49-F238E27FC236}">
                <a16:creationId xmlns:a16="http://schemas.microsoft.com/office/drawing/2014/main" id="{96200AC1-BCB8-BDE0-E688-B92F23742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pic>
        <p:nvPicPr>
          <p:cNvPr id="3" name="Picture 2">
            <a:extLst>
              <a:ext uri="{FF2B5EF4-FFF2-40B4-BE49-F238E27FC236}">
                <a16:creationId xmlns:a16="http://schemas.microsoft.com/office/drawing/2014/main" id="{D609BEF5-D083-96BA-946E-AA40513057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760259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ges">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CD90C3-BD7F-A0F9-BF67-E988A6CFE8A7}"/>
              </a:ext>
            </a:extLst>
          </p:cNvPr>
          <p:cNvGraphicFramePr>
            <a:graphicFrameLocks/>
          </p:cNvGraphicFramePr>
          <p:nvPr userDrawn="1">
            <p:extLst>
              <p:ext uri="{D42A27DB-BD31-4B8C-83A1-F6EECF244321}">
                <p14:modId xmlns:p14="http://schemas.microsoft.com/office/powerpoint/2010/main" val="2974303111"/>
              </p:ext>
            </p:extLst>
          </p:nvPr>
        </p:nvGraphicFramePr>
        <p:xfrm>
          <a:off x="518450" y="1375247"/>
          <a:ext cx="113506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ack and grey text&#10;&#10;AI-generated content may be incorrect.">
            <a:extLst>
              <a:ext uri="{FF2B5EF4-FFF2-40B4-BE49-F238E27FC236}">
                <a16:creationId xmlns:a16="http://schemas.microsoft.com/office/drawing/2014/main" id="{5761D6AD-BDBB-6553-BA8B-166EBA6CE0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sp>
        <p:nvSpPr>
          <p:cNvPr id="11" name="Text Placeholder 10">
            <a:extLst>
              <a:ext uri="{FF2B5EF4-FFF2-40B4-BE49-F238E27FC236}">
                <a16:creationId xmlns:a16="http://schemas.microsoft.com/office/drawing/2014/main" id="{EB5C82C4-C8B5-6A2E-1804-22225B70A300}"/>
              </a:ext>
            </a:extLst>
          </p:cNvPr>
          <p:cNvSpPr>
            <a:spLocks noGrp="1"/>
          </p:cNvSpPr>
          <p:nvPr>
            <p:ph type="body" sz="quarter" idx="10" hasCustomPrompt="1"/>
          </p:nvPr>
        </p:nvSpPr>
        <p:spPr>
          <a:xfrm>
            <a:off x="873125" y="3111500"/>
            <a:ext cx="1897063" cy="955675"/>
          </a:xfrm>
        </p:spPr>
        <p:txBody>
          <a:bodyPr/>
          <a:lstStyle>
            <a:lvl1pPr marL="0" indent="0">
              <a:buNone/>
              <a:defRPr>
                <a:solidFill>
                  <a:schemeClr val="bg1"/>
                </a:solidFill>
              </a:defRPr>
            </a:lvl1pPr>
          </a:lstStyle>
          <a:p>
            <a:pPr lvl="0"/>
            <a:r>
              <a:rPr lang="en-GB" dirty="0"/>
              <a:t>Insert text</a:t>
            </a:r>
          </a:p>
        </p:txBody>
      </p:sp>
      <p:sp>
        <p:nvSpPr>
          <p:cNvPr id="15" name="Text Placeholder 10">
            <a:extLst>
              <a:ext uri="{FF2B5EF4-FFF2-40B4-BE49-F238E27FC236}">
                <a16:creationId xmlns:a16="http://schemas.microsoft.com/office/drawing/2014/main" id="{FC6FADA8-6D21-4BEB-2465-B46163B9ACC2}"/>
              </a:ext>
            </a:extLst>
          </p:cNvPr>
          <p:cNvSpPr>
            <a:spLocks noGrp="1"/>
          </p:cNvSpPr>
          <p:nvPr>
            <p:ph type="body" sz="quarter" idx="11" hasCustomPrompt="1"/>
          </p:nvPr>
        </p:nvSpPr>
        <p:spPr>
          <a:xfrm>
            <a:off x="3796021" y="3073078"/>
            <a:ext cx="1897063" cy="955675"/>
          </a:xfrm>
        </p:spPr>
        <p:txBody>
          <a:bodyPr/>
          <a:lstStyle>
            <a:lvl1pPr marL="0" indent="0">
              <a:buNone/>
              <a:defRPr>
                <a:solidFill>
                  <a:schemeClr val="bg1"/>
                </a:solidFill>
              </a:defRPr>
            </a:lvl1pPr>
          </a:lstStyle>
          <a:p>
            <a:pPr lvl="0"/>
            <a:r>
              <a:rPr lang="en-GB" dirty="0"/>
              <a:t>Insert text</a:t>
            </a:r>
          </a:p>
        </p:txBody>
      </p:sp>
      <p:sp>
        <p:nvSpPr>
          <p:cNvPr id="16" name="Text Placeholder 10">
            <a:extLst>
              <a:ext uri="{FF2B5EF4-FFF2-40B4-BE49-F238E27FC236}">
                <a16:creationId xmlns:a16="http://schemas.microsoft.com/office/drawing/2014/main" id="{1FA6C1D1-1D0B-5C6C-D72A-0FB5D4C70C20}"/>
              </a:ext>
            </a:extLst>
          </p:cNvPr>
          <p:cNvSpPr>
            <a:spLocks noGrp="1"/>
          </p:cNvSpPr>
          <p:nvPr>
            <p:ph type="body" sz="quarter" idx="12" hasCustomPrompt="1"/>
          </p:nvPr>
        </p:nvSpPr>
        <p:spPr>
          <a:xfrm>
            <a:off x="6718917" y="3073078"/>
            <a:ext cx="1897063" cy="955675"/>
          </a:xfrm>
        </p:spPr>
        <p:txBody>
          <a:bodyPr/>
          <a:lstStyle>
            <a:lvl1pPr marL="0" indent="0">
              <a:buNone/>
              <a:defRPr>
                <a:solidFill>
                  <a:schemeClr val="bg1"/>
                </a:solidFill>
              </a:defRPr>
            </a:lvl1pPr>
          </a:lstStyle>
          <a:p>
            <a:pPr lvl="0"/>
            <a:r>
              <a:rPr lang="en-GB" dirty="0"/>
              <a:t>Insert text</a:t>
            </a:r>
          </a:p>
        </p:txBody>
      </p:sp>
      <p:sp>
        <p:nvSpPr>
          <p:cNvPr id="17" name="Text Placeholder 10">
            <a:extLst>
              <a:ext uri="{FF2B5EF4-FFF2-40B4-BE49-F238E27FC236}">
                <a16:creationId xmlns:a16="http://schemas.microsoft.com/office/drawing/2014/main" id="{70C131CC-FBB2-7083-BEAE-8B2AEFB3E09B}"/>
              </a:ext>
            </a:extLst>
          </p:cNvPr>
          <p:cNvSpPr>
            <a:spLocks noGrp="1"/>
          </p:cNvSpPr>
          <p:nvPr>
            <p:ph type="body" sz="quarter" idx="13" hasCustomPrompt="1"/>
          </p:nvPr>
        </p:nvSpPr>
        <p:spPr>
          <a:xfrm>
            <a:off x="9710052" y="3073077"/>
            <a:ext cx="1897063" cy="955675"/>
          </a:xfrm>
        </p:spPr>
        <p:txBody>
          <a:bodyPr/>
          <a:lstStyle>
            <a:lvl1pPr marL="0" indent="0">
              <a:buNone/>
              <a:defRPr>
                <a:solidFill>
                  <a:schemeClr val="bg1"/>
                </a:solidFill>
              </a:defRPr>
            </a:lvl1pPr>
          </a:lstStyle>
          <a:p>
            <a:pPr lvl="0"/>
            <a:r>
              <a:rPr lang="en-GB" dirty="0"/>
              <a:t>Insert text</a:t>
            </a:r>
          </a:p>
        </p:txBody>
      </p:sp>
      <p:sp>
        <p:nvSpPr>
          <p:cNvPr id="2" name="Title 1">
            <a:extLst>
              <a:ext uri="{FF2B5EF4-FFF2-40B4-BE49-F238E27FC236}">
                <a16:creationId xmlns:a16="http://schemas.microsoft.com/office/drawing/2014/main" id="{B0CD34C5-D402-1FF2-0758-7CF0E6143F6C}"/>
              </a:ext>
            </a:extLst>
          </p:cNvPr>
          <p:cNvSpPr>
            <a:spLocks noGrp="1"/>
          </p:cNvSpPr>
          <p:nvPr>
            <p:ph type="title" hasCustomPrompt="1"/>
          </p:nvPr>
        </p:nvSpPr>
        <p:spPr>
          <a:xfrm>
            <a:off x="532263" y="1265877"/>
            <a:ext cx="8570794" cy="587875"/>
          </a:xfrm>
        </p:spPr>
        <p:txBody>
          <a:bodyPr/>
          <a:lstStyle>
            <a:lvl1pPr>
              <a:defRPr b="1">
                <a:solidFill>
                  <a:schemeClr val="tx1"/>
                </a:solidFill>
              </a:defRPr>
            </a:lvl1pPr>
          </a:lstStyle>
          <a:p>
            <a:r>
              <a:rPr lang="en-US" dirty="0"/>
              <a:t>Insert title</a:t>
            </a:r>
            <a:endParaRPr lang="en-GB" dirty="0"/>
          </a:p>
        </p:txBody>
      </p:sp>
      <p:pic>
        <p:nvPicPr>
          <p:cNvPr id="3" name="Picture 2">
            <a:extLst>
              <a:ext uri="{FF2B5EF4-FFF2-40B4-BE49-F238E27FC236}">
                <a16:creationId xmlns:a16="http://schemas.microsoft.com/office/drawing/2014/main" id="{8C76C520-C337-DE01-7AE1-A988393C92F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368424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08D7B1B6-19D0-4BCB-74E2-0BADCD92FE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351532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32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title</a:t>
            </a:r>
            <a:endParaRPr lang="en-GB" dirty="0"/>
          </a:p>
        </p:txBody>
      </p:sp>
      <p:sp>
        <p:nvSpPr>
          <p:cNvPr id="18" name="Subtitle 2">
            <a:extLst>
              <a:ext uri="{FF2B5EF4-FFF2-40B4-BE49-F238E27FC236}">
                <a16:creationId xmlns:a16="http://schemas.microsoft.com/office/drawing/2014/main" id="{526BE7CA-FC75-5E89-93B8-EC29DCE23E13}"/>
              </a:ext>
            </a:extLst>
          </p:cNvPr>
          <p:cNvSpPr>
            <a:spLocks noGrp="1"/>
          </p:cNvSpPr>
          <p:nvPr>
            <p:ph type="subTitle" idx="1" hasCustomPrompt="1"/>
          </p:nvPr>
        </p:nvSpPr>
        <p:spPr>
          <a:xfrm>
            <a:off x="670964" y="3928281"/>
            <a:ext cx="5930348" cy="572397"/>
          </a:xfrm>
        </p:spPr>
        <p:txBody>
          <a:bodyPr/>
          <a:lstStyle>
            <a:lvl1pPr marL="0" indent="0" algn="l">
              <a:buNone/>
              <a:defRPr sz="24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D8AF2666-32BD-DD28-40DF-632C8CA664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132939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sp>
        <p:nvSpPr>
          <p:cNvPr id="2" name="Freeform 8">
            <a:extLst>
              <a:ext uri="{FF2B5EF4-FFF2-40B4-BE49-F238E27FC236}">
                <a16:creationId xmlns:a16="http://schemas.microsoft.com/office/drawing/2014/main" id="{BEF8382C-E6B2-5530-73DA-6BD2CEE6136F}"/>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7">
            <a:extLst>
              <a:ext uri="{FF2B5EF4-FFF2-40B4-BE49-F238E27FC236}">
                <a16:creationId xmlns:a16="http://schemas.microsoft.com/office/drawing/2014/main" id="{344587EF-73BE-3439-F03E-B807C9B2FEE8}"/>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988CCCCF-91A5-1692-8014-E35E0333F4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336816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sp>
        <p:nvSpPr>
          <p:cNvPr id="2" name="Freeform 8">
            <a:extLst>
              <a:ext uri="{FF2B5EF4-FFF2-40B4-BE49-F238E27FC236}">
                <a16:creationId xmlns:a16="http://schemas.microsoft.com/office/drawing/2014/main" id="{BEF8382C-E6B2-5530-73DA-6BD2CEE6136F}"/>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7">
            <a:extLst>
              <a:ext uri="{FF2B5EF4-FFF2-40B4-BE49-F238E27FC236}">
                <a16:creationId xmlns:a16="http://schemas.microsoft.com/office/drawing/2014/main" id="{344587EF-73BE-3439-F03E-B807C9B2FEE8}"/>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682F229-BC77-506D-3FEE-D5BF6D0DF0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405789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1">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0" indent="0">
              <a:buNone/>
              <a:defRPr>
                <a:latin typeface="Aptos (Body)"/>
              </a:defRPr>
            </a:lvl1pPr>
          </a:lstStyle>
          <a:p>
            <a:pPr lvl="0"/>
            <a:r>
              <a:rPr lang="en-US" dirty="0"/>
              <a:t>Insert text</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12754"/>
            <a:ext cx="2743200" cy="2743200"/>
          </a:xfrm>
          <a:prstGeom prst="rect">
            <a:avLst/>
          </a:prstGeom>
        </p:spPr>
      </p:pic>
      <p:pic>
        <p:nvPicPr>
          <p:cNvPr id="4" name="Picture 3">
            <a:extLst>
              <a:ext uri="{FF2B5EF4-FFF2-40B4-BE49-F238E27FC236}">
                <a16:creationId xmlns:a16="http://schemas.microsoft.com/office/drawing/2014/main" id="{ACFB3EE4-FD84-FA3F-D21E-E759A2E114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9209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Bullet Poi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1">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457200" indent="-457200">
              <a:buFont typeface="Arial" panose="020B0604020202020204" pitchFamily="34" charset="0"/>
              <a:buChar char="•"/>
              <a:defRPr>
                <a:latin typeface="Aptos (Body)"/>
              </a:defRPr>
            </a:lvl1pPr>
            <a:lvl2pPr>
              <a:defRPr>
                <a:latin typeface="Aptos (Body)"/>
              </a:defRPr>
            </a:lvl2pPr>
          </a:lstStyle>
          <a:p>
            <a:pPr lvl="0"/>
            <a:r>
              <a:rPr lang="en-US" dirty="0"/>
              <a:t>Bullet point</a:t>
            </a:r>
          </a:p>
          <a:p>
            <a:pPr lvl="1"/>
            <a:r>
              <a:rPr lang="en-US" dirty="0"/>
              <a:t>Bullet point </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82778"/>
            <a:ext cx="2743200" cy="2743200"/>
          </a:xfrm>
          <a:prstGeom prst="rect">
            <a:avLst/>
          </a:prstGeom>
        </p:spPr>
      </p:pic>
      <p:pic>
        <p:nvPicPr>
          <p:cNvPr id="4" name="Picture 3">
            <a:extLst>
              <a:ext uri="{FF2B5EF4-FFF2-40B4-BE49-F238E27FC236}">
                <a16:creationId xmlns:a16="http://schemas.microsoft.com/office/drawing/2014/main" id="{9522ED8C-A3B7-78E5-EEE0-E052DFE7F6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75154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288487" y="1395988"/>
            <a:ext cx="3760400" cy="659476"/>
          </a:xfrm>
        </p:spPr>
        <p:txBody>
          <a:bodyPr>
            <a:normAutofit/>
          </a:bodyPr>
          <a:lstStyle>
            <a:lvl1pPr>
              <a:defRPr sz="3200" b="1">
                <a:solidFill>
                  <a:schemeClr val="bg1"/>
                </a:solidFill>
              </a:defRPr>
            </a:lvl1pPr>
          </a:lstStyle>
          <a:p>
            <a:r>
              <a:rPr lang="en-US" dirty="0"/>
              <a:t>Insert text</a:t>
            </a:r>
            <a:endParaRPr lang="en-GB" dirty="0"/>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sp>
        <p:nvSpPr>
          <p:cNvPr id="11" name="Content Placeholder 10">
            <a:extLst>
              <a:ext uri="{FF2B5EF4-FFF2-40B4-BE49-F238E27FC236}">
                <a16:creationId xmlns:a16="http://schemas.microsoft.com/office/drawing/2014/main" id="{945BA609-464B-DBDC-312F-75C244A1D7BB}"/>
              </a:ext>
            </a:extLst>
          </p:cNvPr>
          <p:cNvSpPr>
            <a:spLocks noGrp="1"/>
          </p:cNvSpPr>
          <p:nvPr>
            <p:ph sz="quarter" idx="10" hasCustomPrompt="1"/>
          </p:nvPr>
        </p:nvSpPr>
        <p:spPr>
          <a:xfrm>
            <a:off x="4845050" y="709613"/>
            <a:ext cx="6878638" cy="5254625"/>
          </a:xfrm>
        </p:spPr>
        <p:txBody>
          <a:bodyPr/>
          <a:lstStyle>
            <a:lvl1pPr>
              <a:defRPr/>
            </a:lvl1pPr>
          </a:lstStyle>
          <a:p>
            <a:pPr lvl="0"/>
            <a:r>
              <a:rPr lang="en-GB" dirty="0"/>
              <a:t>Insert content</a:t>
            </a:r>
          </a:p>
        </p:txBody>
      </p:sp>
      <p:sp>
        <p:nvSpPr>
          <p:cNvPr id="3" name="Text Placeholder 13">
            <a:extLst>
              <a:ext uri="{FF2B5EF4-FFF2-40B4-BE49-F238E27FC236}">
                <a16:creationId xmlns:a16="http://schemas.microsoft.com/office/drawing/2014/main" id="{D31F3BDA-B68F-7A99-60C7-333B111455A8}"/>
              </a:ext>
            </a:extLst>
          </p:cNvPr>
          <p:cNvSpPr>
            <a:spLocks noGrp="1"/>
          </p:cNvSpPr>
          <p:nvPr>
            <p:ph type="body" sz="quarter" idx="11" hasCustomPrompt="1"/>
          </p:nvPr>
        </p:nvSpPr>
        <p:spPr>
          <a:xfrm>
            <a:off x="261532" y="2252663"/>
            <a:ext cx="3761193" cy="1787525"/>
          </a:xfrm>
        </p:spPr>
        <p:txBody>
          <a:bodyPr/>
          <a:lstStyle>
            <a:lvl1pPr marL="0" indent="0">
              <a:buNone/>
              <a:defRPr>
                <a:solidFill>
                  <a:schemeClr val="bg1"/>
                </a:solidFill>
              </a:defRPr>
            </a:lvl1pPr>
          </a:lstStyle>
          <a:p>
            <a:pPr lvl="0"/>
            <a:r>
              <a:rPr lang="en-GB" dirty="0"/>
              <a:t>Insert text</a:t>
            </a:r>
          </a:p>
        </p:txBody>
      </p:sp>
      <p:pic>
        <p:nvPicPr>
          <p:cNvPr id="4" name="Picture 3">
            <a:extLst>
              <a:ext uri="{FF2B5EF4-FFF2-40B4-BE49-F238E27FC236}">
                <a16:creationId xmlns:a16="http://schemas.microsoft.com/office/drawing/2014/main" id="{FA91B6C3-A5AE-5F66-B611-9330166C6F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278195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ext and Graphic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40C4-872F-5C3D-EF36-D4D5116E4CF5}"/>
              </a:ext>
            </a:extLst>
          </p:cNvPr>
          <p:cNvSpPr>
            <a:spLocks noGrp="1"/>
          </p:cNvSpPr>
          <p:nvPr>
            <p:ph type="title" hasCustomPrompt="1"/>
          </p:nvPr>
        </p:nvSpPr>
        <p:spPr>
          <a:xfrm>
            <a:off x="532263" y="1265877"/>
            <a:ext cx="8570794" cy="587875"/>
          </a:xfrm>
        </p:spPr>
        <p:txBody>
          <a:bodyPr/>
          <a:lstStyle>
            <a:lvl1pPr>
              <a:defRPr b="1">
                <a:solidFill>
                  <a:schemeClr val="tx1"/>
                </a:solidFill>
              </a:defRPr>
            </a:lvl1pPr>
          </a:lstStyle>
          <a:p>
            <a:r>
              <a:rPr lang="en-US" dirty="0"/>
              <a:t>Insert title</a:t>
            </a:r>
            <a:endParaRPr lang="en-GB" dirty="0"/>
          </a:p>
        </p:txBody>
      </p:sp>
      <p:pic>
        <p:nvPicPr>
          <p:cNvPr id="7" name="Picture 6" descr="A black and grey text&#10;&#10;AI-generated content may be incorrect.">
            <a:extLst>
              <a:ext uri="{FF2B5EF4-FFF2-40B4-BE49-F238E27FC236}">
                <a16:creationId xmlns:a16="http://schemas.microsoft.com/office/drawing/2014/main" id="{96200AC1-BCB8-BDE0-E688-B92F23742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pic>
        <p:nvPicPr>
          <p:cNvPr id="3" name="Picture 2">
            <a:extLst>
              <a:ext uri="{FF2B5EF4-FFF2-40B4-BE49-F238E27FC236}">
                <a16:creationId xmlns:a16="http://schemas.microsoft.com/office/drawing/2014/main" id="{DE01F1DC-3D3A-A4D6-74FE-F852B7D6E6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3598440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ges">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CD90C3-BD7F-A0F9-BF67-E988A6CFE8A7}"/>
              </a:ext>
            </a:extLst>
          </p:cNvPr>
          <p:cNvGraphicFramePr>
            <a:graphicFrameLocks/>
          </p:cNvGraphicFramePr>
          <p:nvPr userDrawn="1">
            <p:extLst>
              <p:ext uri="{D42A27DB-BD31-4B8C-83A1-F6EECF244321}">
                <p14:modId xmlns:p14="http://schemas.microsoft.com/office/powerpoint/2010/main" val="3627176723"/>
              </p:ext>
            </p:extLst>
          </p:nvPr>
        </p:nvGraphicFramePr>
        <p:xfrm>
          <a:off x="518450" y="1375247"/>
          <a:ext cx="113506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ack and grey text&#10;&#10;AI-generated content may be incorrect.">
            <a:extLst>
              <a:ext uri="{FF2B5EF4-FFF2-40B4-BE49-F238E27FC236}">
                <a16:creationId xmlns:a16="http://schemas.microsoft.com/office/drawing/2014/main" id="{5761D6AD-BDBB-6553-BA8B-166EBA6CE0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sp>
        <p:nvSpPr>
          <p:cNvPr id="11" name="Text Placeholder 10">
            <a:extLst>
              <a:ext uri="{FF2B5EF4-FFF2-40B4-BE49-F238E27FC236}">
                <a16:creationId xmlns:a16="http://schemas.microsoft.com/office/drawing/2014/main" id="{EB5C82C4-C8B5-6A2E-1804-22225B70A300}"/>
              </a:ext>
            </a:extLst>
          </p:cNvPr>
          <p:cNvSpPr>
            <a:spLocks noGrp="1"/>
          </p:cNvSpPr>
          <p:nvPr>
            <p:ph type="body" sz="quarter" idx="10" hasCustomPrompt="1"/>
          </p:nvPr>
        </p:nvSpPr>
        <p:spPr>
          <a:xfrm>
            <a:off x="873125" y="3111500"/>
            <a:ext cx="1897063" cy="955675"/>
          </a:xfrm>
        </p:spPr>
        <p:txBody>
          <a:bodyPr/>
          <a:lstStyle>
            <a:lvl1pPr marL="0" indent="0">
              <a:buNone/>
              <a:defRPr>
                <a:solidFill>
                  <a:schemeClr val="bg1"/>
                </a:solidFill>
              </a:defRPr>
            </a:lvl1pPr>
          </a:lstStyle>
          <a:p>
            <a:pPr lvl="0"/>
            <a:r>
              <a:rPr lang="en-GB" dirty="0"/>
              <a:t>Insert text</a:t>
            </a:r>
          </a:p>
        </p:txBody>
      </p:sp>
      <p:sp>
        <p:nvSpPr>
          <p:cNvPr id="15" name="Text Placeholder 10">
            <a:extLst>
              <a:ext uri="{FF2B5EF4-FFF2-40B4-BE49-F238E27FC236}">
                <a16:creationId xmlns:a16="http://schemas.microsoft.com/office/drawing/2014/main" id="{FC6FADA8-6D21-4BEB-2465-B46163B9ACC2}"/>
              </a:ext>
            </a:extLst>
          </p:cNvPr>
          <p:cNvSpPr>
            <a:spLocks noGrp="1"/>
          </p:cNvSpPr>
          <p:nvPr>
            <p:ph type="body" sz="quarter" idx="11" hasCustomPrompt="1"/>
          </p:nvPr>
        </p:nvSpPr>
        <p:spPr>
          <a:xfrm>
            <a:off x="3796021" y="3073078"/>
            <a:ext cx="1897063" cy="955675"/>
          </a:xfrm>
        </p:spPr>
        <p:txBody>
          <a:bodyPr/>
          <a:lstStyle>
            <a:lvl1pPr marL="0" indent="0">
              <a:buNone/>
              <a:defRPr>
                <a:solidFill>
                  <a:schemeClr val="bg1"/>
                </a:solidFill>
              </a:defRPr>
            </a:lvl1pPr>
          </a:lstStyle>
          <a:p>
            <a:pPr lvl="0"/>
            <a:r>
              <a:rPr lang="en-GB" dirty="0"/>
              <a:t>Insert text</a:t>
            </a:r>
          </a:p>
        </p:txBody>
      </p:sp>
      <p:sp>
        <p:nvSpPr>
          <p:cNvPr id="16" name="Text Placeholder 10">
            <a:extLst>
              <a:ext uri="{FF2B5EF4-FFF2-40B4-BE49-F238E27FC236}">
                <a16:creationId xmlns:a16="http://schemas.microsoft.com/office/drawing/2014/main" id="{1FA6C1D1-1D0B-5C6C-D72A-0FB5D4C70C20}"/>
              </a:ext>
            </a:extLst>
          </p:cNvPr>
          <p:cNvSpPr>
            <a:spLocks noGrp="1"/>
          </p:cNvSpPr>
          <p:nvPr>
            <p:ph type="body" sz="quarter" idx="12" hasCustomPrompt="1"/>
          </p:nvPr>
        </p:nvSpPr>
        <p:spPr>
          <a:xfrm>
            <a:off x="6718917" y="3073078"/>
            <a:ext cx="1897063" cy="955675"/>
          </a:xfrm>
        </p:spPr>
        <p:txBody>
          <a:bodyPr/>
          <a:lstStyle>
            <a:lvl1pPr marL="0" indent="0">
              <a:buNone/>
              <a:defRPr>
                <a:solidFill>
                  <a:schemeClr val="bg1"/>
                </a:solidFill>
              </a:defRPr>
            </a:lvl1pPr>
          </a:lstStyle>
          <a:p>
            <a:pPr lvl="0"/>
            <a:r>
              <a:rPr lang="en-GB" dirty="0"/>
              <a:t>Insert text</a:t>
            </a:r>
          </a:p>
        </p:txBody>
      </p:sp>
      <p:sp>
        <p:nvSpPr>
          <p:cNvPr id="17" name="Text Placeholder 10">
            <a:extLst>
              <a:ext uri="{FF2B5EF4-FFF2-40B4-BE49-F238E27FC236}">
                <a16:creationId xmlns:a16="http://schemas.microsoft.com/office/drawing/2014/main" id="{70C131CC-FBB2-7083-BEAE-8B2AEFB3E09B}"/>
              </a:ext>
            </a:extLst>
          </p:cNvPr>
          <p:cNvSpPr>
            <a:spLocks noGrp="1"/>
          </p:cNvSpPr>
          <p:nvPr>
            <p:ph type="body" sz="quarter" idx="13" hasCustomPrompt="1"/>
          </p:nvPr>
        </p:nvSpPr>
        <p:spPr>
          <a:xfrm>
            <a:off x="9710052" y="3073077"/>
            <a:ext cx="1897063" cy="955675"/>
          </a:xfrm>
        </p:spPr>
        <p:txBody>
          <a:bodyPr/>
          <a:lstStyle>
            <a:lvl1pPr marL="0" indent="0">
              <a:buNone/>
              <a:defRPr>
                <a:solidFill>
                  <a:schemeClr val="bg1"/>
                </a:solidFill>
              </a:defRPr>
            </a:lvl1pPr>
          </a:lstStyle>
          <a:p>
            <a:pPr lvl="0"/>
            <a:r>
              <a:rPr lang="en-GB" dirty="0"/>
              <a:t>Insert text</a:t>
            </a:r>
          </a:p>
        </p:txBody>
      </p:sp>
      <p:sp>
        <p:nvSpPr>
          <p:cNvPr id="2" name="Title 1">
            <a:extLst>
              <a:ext uri="{FF2B5EF4-FFF2-40B4-BE49-F238E27FC236}">
                <a16:creationId xmlns:a16="http://schemas.microsoft.com/office/drawing/2014/main" id="{B0CD34C5-D402-1FF2-0758-7CF0E6143F6C}"/>
              </a:ext>
            </a:extLst>
          </p:cNvPr>
          <p:cNvSpPr>
            <a:spLocks noGrp="1"/>
          </p:cNvSpPr>
          <p:nvPr>
            <p:ph type="title" hasCustomPrompt="1"/>
          </p:nvPr>
        </p:nvSpPr>
        <p:spPr>
          <a:xfrm>
            <a:off x="532263" y="1265877"/>
            <a:ext cx="8570794" cy="587875"/>
          </a:xfrm>
        </p:spPr>
        <p:txBody>
          <a:bodyPr/>
          <a:lstStyle>
            <a:lvl1pPr>
              <a:defRPr b="1">
                <a:solidFill>
                  <a:schemeClr val="tx1"/>
                </a:solidFill>
              </a:defRPr>
            </a:lvl1pPr>
          </a:lstStyle>
          <a:p>
            <a:r>
              <a:rPr lang="en-US" dirty="0"/>
              <a:t>Insert title</a:t>
            </a:r>
            <a:endParaRPr lang="en-GB" dirty="0"/>
          </a:p>
        </p:txBody>
      </p:sp>
      <p:pic>
        <p:nvPicPr>
          <p:cNvPr id="3" name="Picture 2">
            <a:extLst>
              <a:ext uri="{FF2B5EF4-FFF2-40B4-BE49-F238E27FC236}">
                <a16:creationId xmlns:a16="http://schemas.microsoft.com/office/drawing/2014/main" id="{D91280D0-4732-1B3E-5E00-05C5D461AAB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1899802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2B6D6D58-4084-9938-0BE7-765C292823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173011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0">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0" indent="0">
              <a:buNone/>
              <a:defRPr>
                <a:latin typeface="Aptos (Body)"/>
              </a:defRPr>
            </a:lvl1pPr>
          </a:lstStyle>
          <a:p>
            <a:pPr lvl="0"/>
            <a:r>
              <a:rPr lang="en-US" dirty="0"/>
              <a:t>Insert text</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12754"/>
            <a:ext cx="2743200" cy="2743200"/>
          </a:xfrm>
          <a:prstGeom prst="rect">
            <a:avLst/>
          </a:prstGeom>
        </p:spPr>
      </p:pic>
      <p:pic>
        <p:nvPicPr>
          <p:cNvPr id="4" name="Picture 3">
            <a:extLst>
              <a:ext uri="{FF2B5EF4-FFF2-40B4-BE49-F238E27FC236}">
                <a16:creationId xmlns:a16="http://schemas.microsoft.com/office/drawing/2014/main" id="{4BFB59F9-4ECF-40EB-9B3F-FB063EC271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08991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oi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4618384" y="896103"/>
            <a:ext cx="7446238" cy="895922"/>
          </a:xfrm>
        </p:spPr>
        <p:txBody>
          <a:bodyPr/>
          <a:lstStyle>
            <a:lvl1pPr>
              <a:defRPr b="0">
                <a:latin typeface="Aptos Display" panose="020B0004020202020204" pitchFamily="34" charset="0"/>
              </a:defRPr>
            </a:lvl1pPr>
          </a:lstStyle>
          <a:p>
            <a:r>
              <a:rPr lang="en-US" dirty="0"/>
              <a:t>Insert slide title</a:t>
            </a:r>
            <a:endParaRPr lang="en-GB" dirty="0"/>
          </a:p>
        </p:txBody>
      </p:sp>
      <p:sp>
        <p:nvSpPr>
          <p:cNvPr id="3" name="Content Placeholder 2">
            <a:extLst>
              <a:ext uri="{FF2B5EF4-FFF2-40B4-BE49-F238E27FC236}">
                <a16:creationId xmlns:a16="http://schemas.microsoft.com/office/drawing/2014/main" id="{94FE7834-160F-0208-9E38-77E2D73D9CBC}"/>
              </a:ext>
            </a:extLst>
          </p:cNvPr>
          <p:cNvSpPr>
            <a:spLocks noGrp="1"/>
          </p:cNvSpPr>
          <p:nvPr>
            <p:ph idx="1" hasCustomPrompt="1"/>
          </p:nvPr>
        </p:nvSpPr>
        <p:spPr>
          <a:xfrm>
            <a:off x="4618382" y="1866568"/>
            <a:ext cx="7446239" cy="3941905"/>
          </a:xfrm>
        </p:spPr>
        <p:txBody>
          <a:bodyPr/>
          <a:lstStyle>
            <a:lvl1pPr marL="457200" indent="-457200">
              <a:buFont typeface="Arial" panose="020B0604020202020204" pitchFamily="34" charset="0"/>
              <a:buChar char="•"/>
              <a:defRPr>
                <a:latin typeface="Aptos (Body)"/>
              </a:defRPr>
            </a:lvl1pPr>
            <a:lvl2pPr>
              <a:defRPr>
                <a:latin typeface="Aptos (Body)"/>
              </a:defRPr>
            </a:lvl2pPr>
          </a:lstStyle>
          <a:p>
            <a:pPr lvl="0"/>
            <a:r>
              <a:rPr lang="en-US" dirty="0"/>
              <a:t>Bullet point</a:t>
            </a:r>
          </a:p>
          <a:p>
            <a:pPr lvl="1"/>
            <a:r>
              <a:rPr lang="en-US" dirty="0"/>
              <a:t>Bullet point </a:t>
            </a:r>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pic>
        <p:nvPicPr>
          <p:cNvPr id="12" name="Picture 11" descr="A group of women looking at a piece of paper&#10;&#10;AI-generated content may be incorrect.">
            <a:extLst>
              <a:ext uri="{FF2B5EF4-FFF2-40B4-BE49-F238E27FC236}">
                <a16:creationId xmlns:a16="http://schemas.microsoft.com/office/drawing/2014/main" id="{BD958C24-F982-9E59-BFC6-D7A130B52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8800" y="82778"/>
            <a:ext cx="2743200" cy="2743200"/>
          </a:xfrm>
          <a:prstGeom prst="rect">
            <a:avLst/>
          </a:prstGeom>
        </p:spPr>
      </p:pic>
      <p:pic>
        <p:nvPicPr>
          <p:cNvPr id="4" name="Picture 3">
            <a:extLst>
              <a:ext uri="{FF2B5EF4-FFF2-40B4-BE49-F238E27FC236}">
                <a16:creationId xmlns:a16="http://schemas.microsoft.com/office/drawing/2014/main" id="{AC35F0EA-A835-2048-2B56-7C659C6424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19569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C36CA-BB52-E55F-7FCB-8A337498EB86}"/>
              </a:ext>
            </a:extLst>
          </p:cNvPr>
          <p:cNvSpPr/>
          <p:nvPr userDrawn="1"/>
        </p:nvSpPr>
        <p:spPr>
          <a:xfrm>
            <a:off x="-1" y="2487"/>
            <a:ext cx="4367286" cy="68555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B4CFED8-532A-9999-1E3E-8E2FC4A00CD2}"/>
              </a:ext>
            </a:extLst>
          </p:cNvPr>
          <p:cNvSpPr>
            <a:spLocks noGrp="1"/>
          </p:cNvSpPr>
          <p:nvPr>
            <p:ph type="title" hasCustomPrompt="1"/>
          </p:nvPr>
        </p:nvSpPr>
        <p:spPr>
          <a:xfrm>
            <a:off x="288487" y="1395988"/>
            <a:ext cx="3760400" cy="659476"/>
          </a:xfrm>
        </p:spPr>
        <p:txBody>
          <a:bodyPr>
            <a:normAutofit/>
          </a:bodyPr>
          <a:lstStyle>
            <a:lvl1pPr>
              <a:defRPr sz="3200">
                <a:solidFill>
                  <a:schemeClr val="bg1"/>
                </a:solidFill>
              </a:defRPr>
            </a:lvl1pPr>
          </a:lstStyle>
          <a:p>
            <a:r>
              <a:rPr lang="en-US" dirty="0"/>
              <a:t>Insert text</a:t>
            </a:r>
            <a:endParaRPr lang="en-GB" dirty="0"/>
          </a:p>
        </p:txBody>
      </p:sp>
      <p:pic>
        <p:nvPicPr>
          <p:cNvPr id="8" name="Picture 7" descr="A black and white sign with white text&#10;&#10;AI-generated content may be incorrect.">
            <a:extLst>
              <a:ext uri="{FF2B5EF4-FFF2-40B4-BE49-F238E27FC236}">
                <a16:creationId xmlns:a16="http://schemas.microsoft.com/office/drawing/2014/main" id="{43FC0FE1-47F3-D1CF-1ABC-DCE223D41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85" y="439769"/>
            <a:ext cx="2224485" cy="577880"/>
          </a:xfrm>
          <a:prstGeom prst="rect">
            <a:avLst/>
          </a:prstGeom>
        </p:spPr>
      </p:pic>
      <p:sp>
        <p:nvSpPr>
          <p:cNvPr id="11" name="Content Placeholder 10">
            <a:extLst>
              <a:ext uri="{FF2B5EF4-FFF2-40B4-BE49-F238E27FC236}">
                <a16:creationId xmlns:a16="http://schemas.microsoft.com/office/drawing/2014/main" id="{945BA609-464B-DBDC-312F-75C244A1D7BB}"/>
              </a:ext>
            </a:extLst>
          </p:cNvPr>
          <p:cNvSpPr>
            <a:spLocks noGrp="1"/>
          </p:cNvSpPr>
          <p:nvPr>
            <p:ph sz="quarter" idx="10" hasCustomPrompt="1"/>
          </p:nvPr>
        </p:nvSpPr>
        <p:spPr>
          <a:xfrm>
            <a:off x="4845050" y="709613"/>
            <a:ext cx="6878638" cy="5254625"/>
          </a:xfrm>
        </p:spPr>
        <p:txBody>
          <a:bodyPr/>
          <a:lstStyle>
            <a:lvl1pPr>
              <a:defRPr/>
            </a:lvl1pPr>
          </a:lstStyle>
          <a:p>
            <a:pPr lvl="0"/>
            <a:r>
              <a:rPr lang="en-GB" dirty="0"/>
              <a:t>Insert content</a:t>
            </a:r>
          </a:p>
        </p:txBody>
      </p:sp>
      <p:sp>
        <p:nvSpPr>
          <p:cNvPr id="3" name="Text Placeholder 13">
            <a:extLst>
              <a:ext uri="{FF2B5EF4-FFF2-40B4-BE49-F238E27FC236}">
                <a16:creationId xmlns:a16="http://schemas.microsoft.com/office/drawing/2014/main" id="{B37E1031-AF0D-BCA2-D9CD-D32443D9E8FC}"/>
              </a:ext>
            </a:extLst>
          </p:cNvPr>
          <p:cNvSpPr>
            <a:spLocks noGrp="1"/>
          </p:cNvSpPr>
          <p:nvPr>
            <p:ph type="body" sz="quarter" idx="11" hasCustomPrompt="1"/>
          </p:nvPr>
        </p:nvSpPr>
        <p:spPr>
          <a:xfrm>
            <a:off x="261532" y="2252663"/>
            <a:ext cx="3761193" cy="1787525"/>
          </a:xfrm>
        </p:spPr>
        <p:txBody>
          <a:bodyPr/>
          <a:lstStyle>
            <a:lvl1pPr marL="0" indent="0">
              <a:buNone/>
              <a:defRPr>
                <a:solidFill>
                  <a:schemeClr val="bg1"/>
                </a:solidFill>
              </a:defRPr>
            </a:lvl1pPr>
          </a:lstStyle>
          <a:p>
            <a:pPr lvl="0"/>
            <a:r>
              <a:rPr lang="en-GB" dirty="0"/>
              <a:t>Insert text</a:t>
            </a:r>
          </a:p>
        </p:txBody>
      </p:sp>
      <p:pic>
        <p:nvPicPr>
          <p:cNvPr id="4" name="Picture 3">
            <a:extLst>
              <a:ext uri="{FF2B5EF4-FFF2-40B4-BE49-F238E27FC236}">
                <a16:creationId xmlns:a16="http://schemas.microsoft.com/office/drawing/2014/main" id="{88E8A9BA-42E9-EE6C-C2DD-4EAC0AD41B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327" y="5768697"/>
            <a:ext cx="3570630" cy="649534"/>
          </a:xfrm>
          <a:prstGeom prst="rect">
            <a:avLst/>
          </a:prstGeom>
        </p:spPr>
      </p:pic>
    </p:spTree>
    <p:extLst>
      <p:ext uri="{BB962C8B-B14F-4D97-AF65-F5344CB8AC3E}">
        <p14:creationId xmlns:p14="http://schemas.microsoft.com/office/powerpoint/2010/main" val="93777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xt and Graphic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40C4-872F-5C3D-EF36-D4D5116E4CF5}"/>
              </a:ext>
            </a:extLst>
          </p:cNvPr>
          <p:cNvSpPr>
            <a:spLocks noGrp="1"/>
          </p:cNvSpPr>
          <p:nvPr>
            <p:ph type="title" hasCustomPrompt="1"/>
          </p:nvPr>
        </p:nvSpPr>
        <p:spPr>
          <a:xfrm>
            <a:off x="532263" y="1265877"/>
            <a:ext cx="8570794" cy="587875"/>
          </a:xfrm>
        </p:spPr>
        <p:txBody>
          <a:bodyPr/>
          <a:lstStyle>
            <a:lvl1pPr>
              <a:defRPr b="0">
                <a:solidFill>
                  <a:schemeClr val="tx1"/>
                </a:solidFill>
              </a:defRPr>
            </a:lvl1pPr>
          </a:lstStyle>
          <a:p>
            <a:r>
              <a:rPr lang="en-US" dirty="0"/>
              <a:t>Insert title</a:t>
            </a:r>
            <a:endParaRPr lang="en-GB" dirty="0"/>
          </a:p>
        </p:txBody>
      </p:sp>
      <p:pic>
        <p:nvPicPr>
          <p:cNvPr id="7" name="Picture 6" descr="A black and grey text&#10;&#10;AI-generated content may be incorrect.">
            <a:extLst>
              <a:ext uri="{FF2B5EF4-FFF2-40B4-BE49-F238E27FC236}">
                <a16:creationId xmlns:a16="http://schemas.microsoft.com/office/drawing/2014/main" id="{96200AC1-BCB8-BDE0-E688-B92F23742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pic>
        <p:nvPicPr>
          <p:cNvPr id="3" name="Picture 2">
            <a:extLst>
              <a:ext uri="{FF2B5EF4-FFF2-40B4-BE49-F238E27FC236}">
                <a16:creationId xmlns:a16="http://schemas.microsoft.com/office/drawing/2014/main" id="{9D6C59DD-F0D8-41A4-F3AF-4A5E4A280D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9233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ges">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CD90C3-BD7F-A0F9-BF67-E988A6CFE8A7}"/>
              </a:ext>
            </a:extLst>
          </p:cNvPr>
          <p:cNvGraphicFramePr>
            <a:graphicFrameLocks/>
          </p:cNvGraphicFramePr>
          <p:nvPr userDrawn="1">
            <p:extLst>
              <p:ext uri="{D42A27DB-BD31-4B8C-83A1-F6EECF244321}">
                <p14:modId xmlns:p14="http://schemas.microsoft.com/office/powerpoint/2010/main" val="6606766"/>
              </p:ext>
            </p:extLst>
          </p:nvPr>
        </p:nvGraphicFramePr>
        <p:xfrm>
          <a:off x="518450" y="1375247"/>
          <a:ext cx="113506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ack and grey text&#10;&#10;AI-generated content may be incorrect.">
            <a:extLst>
              <a:ext uri="{FF2B5EF4-FFF2-40B4-BE49-F238E27FC236}">
                <a16:creationId xmlns:a16="http://schemas.microsoft.com/office/drawing/2014/main" id="{5761D6AD-BDBB-6553-BA8B-166EBA6CE0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2263" y="393567"/>
            <a:ext cx="2238429" cy="580485"/>
          </a:xfrm>
          <a:prstGeom prst="rect">
            <a:avLst/>
          </a:prstGeom>
        </p:spPr>
      </p:pic>
      <p:sp>
        <p:nvSpPr>
          <p:cNvPr id="11" name="Text Placeholder 10">
            <a:extLst>
              <a:ext uri="{FF2B5EF4-FFF2-40B4-BE49-F238E27FC236}">
                <a16:creationId xmlns:a16="http://schemas.microsoft.com/office/drawing/2014/main" id="{EB5C82C4-C8B5-6A2E-1804-22225B70A300}"/>
              </a:ext>
            </a:extLst>
          </p:cNvPr>
          <p:cNvSpPr>
            <a:spLocks noGrp="1"/>
          </p:cNvSpPr>
          <p:nvPr>
            <p:ph type="body" sz="quarter" idx="10" hasCustomPrompt="1"/>
          </p:nvPr>
        </p:nvSpPr>
        <p:spPr>
          <a:xfrm>
            <a:off x="873125" y="3111500"/>
            <a:ext cx="1897063" cy="955675"/>
          </a:xfrm>
        </p:spPr>
        <p:txBody>
          <a:bodyPr/>
          <a:lstStyle>
            <a:lvl1pPr marL="0" indent="0">
              <a:buNone/>
              <a:defRPr>
                <a:solidFill>
                  <a:schemeClr val="bg1"/>
                </a:solidFill>
              </a:defRPr>
            </a:lvl1pPr>
          </a:lstStyle>
          <a:p>
            <a:pPr lvl="0"/>
            <a:r>
              <a:rPr lang="en-GB" dirty="0"/>
              <a:t>Insert text</a:t>
            </a:r>
          </a:p>
        </p:txBody>
      </p:sp>
      <p:sp>
        <p:nvSpPr>
          <p:cNvPr id="15" name="Text Placeholder 10">
            <a:extLst>
              <a:ext uri="{FF2B5EF4-FFF2-40B4-BE49-F238E27FC236}">
                <a16:creationId xmlns:a16="http://schemas.microsoft.com/office/drawing/2014/main" id="{FC6FADA8-6D21-4BEB-2465-B46163B9ACC2}"/>
              </a:ext>
            </a:extLst>
          </p:cNvPr>
          <p:cNvSpPr>
            <a:spLocks noGrp="1"/>
          </p:cNvSpPr>
          <p:nvPr>
            <p:ph type="body" sz="quarter" idx="11" hasCustomPrompt="1"/>
          </p:nvPr>
        </p:nvSpPr>
        <p:spPr>
          <a:xfrm>
            <a:off x="3796021" y="3073078"/>
            <a:ext cx="1897063" cy="955675"/>
          </a:xfrm>
        </p:spPr>
        <p:txBody>
          <a:bodyPr/>
          <a:lstStyle>
            <a:lvl1pPr marL="0" indent="0">
              <a:buNone/>
              <a:defRPr>
                <a:solidFill>
                  <a:schemeClr val="bg1"/>
                </a:solidFill>
              </a:defRPr>
            </a:lvl1pPr>
          </a:lstStyle>
          <a:p>
            <a:pPr lvl="0"/>
            <a:r>
              <a:rPr lang="en-GB" dirty="0"/>
              <a:t>Insert text</a:t>
            </a:r>
          </a:p>
        </p:txBody>
      </p:sp>
      <p:sp>
        <p:nvSpPr>
          <p:cNvPr id="16" name="Text Placeholder 10">
            <a:extLst>
              <a:ext uri="{FF2B5EF4-FFF2-40B4-BE49-F238E27FC236}">
                <a16:creationId xmlns:a16="http://schemas.microsoft.com/office/drawing/2014/main" id="{1FA6C1D1-1D0B-5C6C-D72A-0FB5D4C70C20}"/>
              </a:ext>
            </a:extLst>
          </p:cNvPr>
          <p:cNvSpPr>
            <a:spLocks noGrp="1"/>
          </p:cNvSpPr>
          <p:nvPr>
            <p:ph type="body" sz="quarter" idx="12" hasCustomPrompt="1"/>
          </p:nvPr>
        </p:nvSpPr>
        <p:spPr>
          <a:xfrm>
            <a:off x="6718917" y="3073078"/>
            <a:ext cx="1897063" cy="955675"/>
          </a:xfrm>
        </p:spPr>
        <p:txBody>
          <a:bodyPr/>
          <a:lstStyle>
            <a:lvl1pPr marL="0" indent="0">
              <a:buNone/>
              <a:defRPr>
                <a:solidFill>
                  <a:schemeClr val="bg1"/>
                </a:solidFill>
              </a:defRPr>
            </a:lvl1pPr>
          </a:lstStyle>
          <a:p>
            <a:pPr lvl="0"/>
            <a:r>
              <a:rPr lang="en-GB" dirty="0"/>
              <a:t>Insert text</a:t>
            </a:r>
          </a:p>
        </p:txBody>
      </p:sp>
      <p:sp>
        <p:nvSpPr>
          <p:cNvPr id="17" name="Text Placeholder 10">
            <a:extLst>
              <a:ext uri="{FF2B5EF4-FFF2-40B4-BE49-F238E27FC236}">
                <a16:creationId xmlns:a16="http://schemas.microsoft.com/office/drawing/2014/main" id="{70C131CC-FBB2-7083-BEAE-8B2AEFB3E09B}"/>
              </a:ext>
            </a:extLst>
          </p:cNvPr>
          <p:cNvSpPr>
            <a:spLocks noGrp="1"/>
          </p:cNvSpPr>
          <p:nvPr>
            <p:ph type="body" sz="quarter" idx="13" hasCustomPrompt="1"/>
          </p:nvPr>
        </p:nvSpPr>
        <p:spPr>
          <a:xfrm>
            <a:off x="9710052" y="3073077"/>
            <a:ext cx="1897063" cy="955675"/>
          </a:xfrm>
        </p:spPr>
        <p:txBody>
          <a:bodyPr/>
          <a:lstStyle>
            <a:lvl1pPr marL="0" indent="0">
              <a:buNone/>
              <a:defRPr>
                <a:solidFill>
                  <a:schemeClr val="bg1"/>
                </a:solidFill>
              </a:defRPr>
            </a:lvl1pPr>
          </a:lstStyle>
          <a:p>
            <a:pPr lvl="0"/>
            <a:r>
              <a:rPr lang="en-GB" dirty="0"/>
              <a:t>Insert text</a:t>
            </a:r>
          </a:p>
        </p:txBody>
      </p:sp>
      <p:sp>
        <p:nvSpPr>
          <p:cNvPr id="2" name="Title 1">
            <a:extLst>
              <a:ext uri="{FF2B5EF4-FFF2-40B4-BE49-F238E27FC236}">
                <a16:creationId xmlns:a16="http://schemas.microsoft.com/office/drawing/2014/main" id="{12353B9C-A6B3-35EC-970C-748938464C56}"/>
              </a:ext>
            </a:extLst>
          </p:cNvPr>
          <p:cNvSpPr>
            <a:spLocks noGrp="1"/>
          </p:cNvSpPr>
          <p:nvPr>
            <p:ph type="title" hasCustomPrompt="1"/>
          </p:nvPr>
        </p:nvSpPr>
        <p:spPr>
          <a:xfrm>
            <a:off x="532263" y="1265877"/>
            <a:ext cx="8570794" cy="587875"/>
          </a:xfrm>
        </p:spPr>
        <p:txBody>
          <a:bodyPr/>
          <a:lstStyle>
            <a:lvl1pPr>
              <a:defRPr b="0">
                <a:solidFill>
                  <a:schemeClr val="tx1"/>
                </a:solidFill>
              </a:defRPr>
            </a:lvl1pPr>
          </a:lstStyle>
          <a:p>
            <a:r>
              <a:rPr lang="en-US" dirty="0"/>
              <a:t>Insert title</a:t>
            </a:r>
            <a:endParaRPr lang="en-GB" dirty="0"/>
          </a:p>
        </p:txBody>
      </p:sp>
      <p:pic>
        <p:nvPicPr>
          <p:cNvPr id="3" name="Picture 2">
            <a:extLst>
              <a:ext uri="{FF2B5EF4-FFF2-40B4-BE49-F238E27FC236}">
                <a16:creationId xmlns:a16="http://schemas.microsoft.com/office/drawing/2014/main" id="{AC2511AC-ED36-0D32-0EA1-6D75605C746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60317" y="5876558"/>
            <a:ext cx="3231675" cy="587875"/>
          </a:xfrm>
          <a:prstGeom prst="rect">
            <a:avLst/>
          </a:prstGeom>
        </p:spPr>
      </p:pic>
    </p:spTree>
    <p:extLst>
      <p:ext uri="{BB962C8B-B14F-4D97-AF65-F5344CB8AC3E}">
        <p14:creationId xmlns:p14="http://schemas.microsoft.com/office/powerpoint/2010/main" val="85710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a:solidFill>
                  <a:schemeClr val="bg1"/>
                </a:solidFill>
              </a:defRPr>
            </a:lvl1pPr>
          </a:lstStyle>
          <a:p>
            <a:r>
              <a:rPr lang="en-US" dirty="0"/>
              <a:t>Insert text</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D0156118-18C5-61B5-9CAC-FBF1F31339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262384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60A2F1-922D-1D6E-723F-CFDC2BE3843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25C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C00D795-7111-2A18-AAD9-8B72E01903AB}"/>
              </a:ext>
            </a:extLst>
          </p:cNvPr>
          <p:cNvSpPr>
            <a:spLocks noGrp="1"/>
          </p:cNvSpPr>
          <p:nvPr>
            <p:ph type="ctrTitle" hasCustomPrompt="1"/>
          </p:nvPr>
        </p:nvSpPr>
        <p:spPr>
          <a:xfrm>
            <a:off x="670964" y="2336570"/>
            <a:ext cx="5930348" cy="1591711"/>
          </a:xfrm>
        </p:spPr>
        <p:txBody>
          <a:bodyPr anchor="b"/>
          <a:lstStyle>
            <a:lvl1pPr algn="l">
              <a:defRPr sz="6000" b="1">
                <a:solidFill>
                  <a:schemeClr val="bg1"/>
                </a:solidFill>
              </a:defRPr>
            </a:lvl1pPr>
          </a:lstStyle>
          <a:p>
            <a:r>
              <a:rPr lang="en-US" dirty="0"/>
              <a:t>Insert title</a:t>
            </a:r>
            <a:endParaRPr lang="en-GB" dirty="0"/>
          </a:p>
        </p:txBody>
      </p:sp>
      <p:sp>
        <p:nvSpPr>
          <p:cNvPr id="18" name="Subtitle 2">
            <a:extLst>
              <a:ext uri="{FF2B5EF4-FFF2-40B4-BE49-F238E27FC236}">
                <a16:creationId xmlns:a16="http://schemas.microsoft.com/office/drawing/2014/main" id="{526BE7CA-FC75-5E89-93B8-EC29DCE23E13}"/>
              </a:ext>
            </a:extLst>
          </p:cNvPr>
          <p:cNvSpPr>
            <a:spLocks noGrp="1"/>
          </p:cNvSpPr>
          <p:nvPr>
            <p:ph type="subTitle" idx="1" hasCustomPrompt="1"/>
          </p:nvPr>
        </p:nvSpPr>
        <p:spPr>
          <a:xfrm>
            <a:off x="670964" y="3928281"/>
            <a:ext cx="5930348" cy="572397"/>
          </a:xfrm>
        </p:spPr>
        <p:txBody>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a:t>
            </a:r>
            <a:endParaRPr lang="en-GB" dirty="0"/>
          </a:p>
        </p:txBody>
      </p:sp>
      <p:pic>
        <p:nvPicPr>
          <p:cNvPr id="19" name="Picture 18" descr="A black and white sign with white text&#10;&#10;AI-generated content may be incorrect.">
            <a:extLst>
              <a:ext uri="{FF2B5EF4-FFF2-40B4-BE49-F238E27FC236}">
                <a16:creationId xmlns:a16="http://schemas.microsoft.com/office/drawing/2014/main" id="{81EF1445-80F7-7E83-90B9-39570A32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64" y="539754"/>
            <a:ext cx="2224485" cy="577880"/>
          </a:xfrm>
          <a:prstGeom prst="rect">
            <a:avLst/>
          </a:prstGeom>
        </p:spPr>
      </p:pic>
      <p:pic>
        <p:nvPicPr>
          <p:cNvPr id="27" name="Picture 26" descr="A collage of students in a classroom&#10;&#10;AI-generated content may be incorrect.">
            <a:extLst>
              <a:ext uri="{FF2B5EF4-FFF2-40B4-BE49-F238E27FC236}">
                <a16:creationId xmlns:a16="http://schemas.microsoft.com/office/drawing/2014/main" id="{40E87213-96B7-EE3A-4A76-88CB419D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3304" y="-296575"/>
            <a:ext cx="6858000" cy="6858000"/>
          </a:xfrm>
          <a:prstGeom prst="rect">
            <a:avLst/>
          </a:prstGeom>
        </p:spPr>
      </p:pic>
      <p:pic>
        <p:nvPicPr>
          <p:cNvPr id="2" name="Picture 1">
            <a:extLst>
              <a:ext uri="{FF2B5EF4-FFF2-40B4-BE49-F238E27FC236}">
                <a16:creationId xmlns:a16="http://schemas.microsoft.com/office/drawing/2014/main" id="{63AF3471-CD89-7107-9069-808FF6D645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337" y="5767622"/>
            <a:ext cx="3570630" cy="649534"/>
          </a:xfrm>
          <a:prstGeom prst="rect">
            <a:avLst/>
          </a:prstGeom>
        </p:spPr>
      </p:pic>
    </p:spTree>
    <p:extLst>
      <p:ext uri="{BB962C8B-B14F-4D97-AF65-F5344CB8AC3E}">
        <p14:creationId xmlns:p14="http://schemas.microsoft.com/office/powerpoint/2010/main" val="399441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03279351"/>
      </p:ext>
    </p:extLst>
  </p:cSld>
  <p:clrMap bg1="lt1" tx1="dk1" bg2="lt2" tx2="dk2" accent1="accent1" accent2="accent2" accent3="accent3" accent4="accent4" accent5="accent5" accent6="accent6" hlink="hlink" folHlink="folHlink"/>
  <p:sldLayoutIdLst>
    <p:sldLayoutId id="2147483663" r:id="rId1"/>
    <p:sldLayoutId id="2147483705"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6F075-FF26-1300-5D5A-B5A341751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CF1BDD-A87C-D4B1-AD6E-D07FE048A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253601-1D04-37FF-D561-52D83DC4A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7570A5-5832-421F-AB42-B0E2F17363F3}" type="datetimeFigureOut">
              <a:rPr lang="en-GB" smtClean="0"/>
              <a:t>29/05/2026</a:t>
            </a:fld>
            <a:endParaRPr lang="en-GB"/>
          </a:p>
        </p:txBody>
      </p:sp>
      <p:sp>
        <p:nvSpPr>
          <p:cNvPr id="5" name="Footer Placeholder 4">
            <a:extLst>
              <a:ext uri="{FF2B5EF4-FFF2-40B4-BE49-F238E27FC236}">
                <a16:creationId xmlns:a16="http://schemas.microsoft.com/office/drawing/2014/main" id="{9C1072F0-793A-B7DC-A7C8-AC6E0292F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A933BDE-C7E1-312C-5565-692E7D5FD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07ED4F-D16F-4FBD-8F3E-0B17C0A1943C}" type="slidenum">
              <a:rPr lang="en-GB" smtClean="0"/>
              <a:t>‹#›</a:t>
            </a:fld>
            <a:endParaRPr lang="en-GB"/>
          </a:p>
        </p:txBody>
      </p:sp>
    </p:spTree>
    <p:extLst>
      <p:ext uri="{BB962C8B-B14F-4D97-AF65-F5344CB8AC3E}">
        <p14:creationId xmlns:p14="http://schemas.microsoft.com/office/powerpoint/2010/main" val="3498144704"/>
      </p:ext>
    </p:extLst>
  </p:cSld>
  <p:clrMap bg1="lt1" tx1="dk1" bg2="lt2" tx2="dk2" accent1="accent1" accent2="accent2" accent3="accent3" accent4="accent4" accent5="accent5" accent6="accent6" hlink="hlink" folHlink="folHlink"/>
  <p:sldLayoutIdLst>
    <p:sldLayoutId id="2147483688" r:id="rId1"/>
    <p:sldLayoutId id="2147483706" r:id="rId2"/>
    <p:sldLayoutId id="2147483697" r:id="rId3"/>
    <p:sldLayoutId id="2147483698" r:id="rId4"/>
    <p:sldLayoutId id="2147483699" r:id="rId5"/>
    <p:sldLayoutId id="2147483700" r:id="rId6"/>
    <p:sldLayoutId id="2147483701" r:id="rId7"/>
    <p:sldLayoutId id="2147483702" r:id="rId8"/>
    <p:sldLayoutId id="214748371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45472-856B-FAB1-6976-3B6E67116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C67C00-C8A2-B2C4-653F-0575FCB91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BBD23-B98B-A7CE-AB2A-B34FA1A53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7F49A2-BA40-40D8-81BE-815A0FE3F448}" type="datetimeFigureOut">
              <a:rPr lang="en-GB" smtClean="0"/>
              <a:t>29/05/2026</a:t>
            </a:fld>
            <a:endParaRPr lang="en-GB"/>
          </a:p>
        </p:txBody>
      </p:sp>
      <p:sp>
        <p:nvSpPr>
          <p:cNvPr id="5" name="Footer Placeholder 4">
            <a:extLst>
              <a:ext uri="{FF2B5EF4-FFF2-40B4-BE49-F238E27FC236}">
                <a16:creationId xmlns:a16="http://schemas.microsoft.com/office/drawing/2014/main" id="{F0888167-D792-7446-9DCA-101BAAB3C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927CA0F-B271-5697-18A3-6B80C1597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683A6E-6019-44D8-B4AB-BD342AF97102}" type="slidenum">
              <a:rPr lang="en-GB" smtClean="0"/>
              <a:t>‹#›</a:t>
            </a:fld>
            <a:endParaRPr lang="en-GB"/>
          </a:p>
        </p:txBody>
      </p:sp>
    </p:spTree>
    <p:extLst>
      <p:ext uri="{BB962C8B-B14F-4D97-AF65-F5344CB8AC3E}">
        <p14:creationId xmlns:p14="http://schemas.microsoft.com/office/powerpoint/2010/main" val="2661847417"/>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18" Type="http://schemas.openxmlformats.org/officeDocument/2006/relationships/image" Target="../media/image25.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notesSlide" Target="../notesSlides/notesSlide11.xml"/><Relationship Id="rId16" Type="http://schemas.openxmlformats.org/officeDocument/2006/relationships/image" Target="../media/image23.svg"/><Relationship Id="rId1" Type="http://schemas.openxmlformats.org/officeDocument/2006/relationships/slideLayout" Target="../slideLayouts/slideLayout14.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svg"/><Relationship Id="rId1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0.svg"/><Relationship Id="rId4" Type="http://schemas.openxmlformats.org/officeDocument/2006/relationships/hyperlink" Target="https://nationalcareers.service.gov.uk/explore-care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ambition.northeast-ca.gov.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019FF-11D1-3CB9-F4EF-2C5CEE9EA06B}"/>
              </a:ext>
            </a:extLst>
          </p:cNvPr>
          <p:cNvSpPr>
            <a:spLocks noGrp="1"/>
          </p:cNvSpPr>
          <p:nvPr>
            <p:ph type="ctrTitle"/>
          </p:nvPr>
        </p:nvSpPr>
        <p:spPr/>
        <p:txBody>
          <a:bodyPr/>
          <a:lstStyle/>
          <a:p>
            <a:r>
              <a:rPr lang="en-GB" dirty="0"/>
              <a:t>Year 6 Transition</a:t>
            </a:r>
          </a:p>
        </p:txBody>
      </p:sp>
      <p:sp>
        <p:nvSpPr>
          <p:cNvPr id="5" name="Subtitle 4">
            <a:extLst>
              <a:ext uri="{FF2B5EF4-FFF2-40B4-BE49-F238E27FC236}">
                <a16:creationId xmlns:a16="http://schemas.microsoft.com/office/drawing/2014/main" id="{F2319B32-47E4-D7CC-B6BF-532B1DD0F9AE}"/>
              </a:ext>
            </a:extLst>
          </p:cNvPr>
          <p:cNvSpPr>
            <a:spLocks noGrp="1"/>
          </p:cNvSpPr>
          <p:nvPr>
            <p:ph type="subTitle" idx="1"/>
          </p:nvPr>
        </p:nvSpPr>
        <p:spPr/>
        <p:txBody>
          <a:bodyPr>
            <a:normAutofit fontScale="92500"/>
          </a:bodyPr>
          <a:lstStyle/>
          <a:p>
            <a:r>
              <a:rPr lang="en-GB" dirty="0"/>
              <a:t>Understanding Personality and Career Choices</a:t>
            </a:r>
          </a:p>
        </p:txBody>
      </p:sp>
    </p:spTree>
    <p:extLst>
      <p:ext uri="{BB962C8B-B14F-4D97-AF65-F5344CB8AC3E}">
        <p14:creationId xmlns:p14="http://schemas.microsoft.com/office/powerpoint/2010/main" val="67208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a:noFill/>
        </p:spPr>
        <p:txBody>
          <a:bodyPr>
            <a:normAutofit fontScale="90000"/>
          </a:bodyPr>
          <a:lstStyle/>
          <a:p>
            <a:pPr>
              <a:lnSpc>
                <a:spcPct val="100000"/>
              </a:lnSpc>
              <a:spcBef>
                <a:spcPts val="0"/>
              </a:spcBef>
              <a:defRPr/>
            </a:pPr>
            <a:r>
              <a:rPr lang="en-GB" dirty="0">
                <a:solidFill>
                  <a:srgbClr val="33A38C"/>
                </a:solidFill>
                <a:latin typeface="Aptos"/>
              </a:rPr>
              <a:t>Problem Solving</a:t>
            </a: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4294967295"/>
          </p:nvPr>
        </p:nvSpPr>
        <p:spPr>
          <a:xfrm>
            <a:off x="495944" y="1932095"/>
            <a:ext cx="5659438" cy="4351337"/>
          </a:xfrm>
        </p:spPr>
        <p:txBody>
          <a:bodyPr vert="horz" lIns="91440" tIns="45720" rIns="91440" bIns="45720" rtlCol="0" anchor="t">
            <a:noAutofit/>
          </a:bodyPr>
          <a:lstStyle/>
          <a:p>
            <a:pPr marL="0" indent="0">
              <a:buNone/>
            </a:pPr>
            <a:r>
              <a:rPr lang="en-GB" dirty="0">
                <a:solidFill>
                  <a:srgbClr val="33A38C"/>
                </a:solidFill>
                <a:latin typeface="Aptos"/>
              </a:rPr>
              <a:t>Fact-Finding </a:t>
            </a:r>
            <a:r>
              <a:rPr lang="en-GB" b="1" dirty="0">
                <a:solidFill>
                  <a:srgbClr val="33A38C"/>
                </a:solidFill>
                <a:latin typeface="Aptos"/>
              </a:rPr>
              <a:t>(S)</a:t>
            </a:r>
          </a:p>
          <a:p>
            <a:r>
              <a:rPr lang="en-GB" altLang="en-GB" sz="2400" dirty="0">
                <a:latin typeface="Aptos" panose="020B0004020202020204" pitchFamily="34" charset="0"/>
              </a:rPr>
              <a:t>I like to learn to do something step-by-step</a:t>
            </a:r>
          </a:p>
          <a:p>
            <a:r>
              <a:rPr lang="en-GB" altLang="en-GB" sz="2400" dirty="0">
                <a:latin typeface="Aptos" panose="020B0004020202020204" pitchFamily="34" charset="0"/>
              </a:rPr>
              <a:t>I look for the facts or details</a:t>
            </a:r>
          </a:p>
          <a:p>
            <a:r>
              <a:rPr lang="en-GB" altLang="en-GB" sz="2400" dirty="0">
                <a:latin typeface="Aptos" panose="020B0004020202020204" pitchFamily="34" charset="0"/>
              </a:rPr>
              <a:t>I focus on what works now</a:t>
            </a:r>
          </a:p>
          <a:p>
            <a:r>
              <a:rPr lang="en-GB" altLang="en-GB" sz="2400" dirty="0">
                <a:latin typeface="Aptos" panose="020B0004020202020204" pitchFamily="34" charset="0"/>
              </a:rPr>
              <a:t>I prefer using what I’ve learned</a:t>
            </a:r>
          </a:p>
          <a:p>
            <a:r>
              <a:rPr lang="en-GB" altLang="en-GB" sz="2400" dirty="0">
                <a:latin typeface="Aptos" panose="020B0004020202020204" pitchFamily="34" charset="0"/>
              </a:rPr>
              <a:t>I’m more practical and sensible</a:t>
            </a:r>
          </a:p>
          <a:p>
            <a:pPr marL="0" indent="0">
              <a:buNone/>
            </a:pP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591943" y="1932653"/>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33A38C"/>
                </a:solidFill>
                <a:latin typeface="Aptos"/>
              </a:rPr>
              <a:t>Imagination </a:t>
            </a:r>
            <a:r>
              <a:rPr lang="en-GB" b="1" dirty="0">
                <a:solidFill>
                  <a:srgbClr val="33A38C"/>
                </a:solidFill>
                <a:latin typeface="Aptos"/>
              </a:rPr>
              <a:t>(N) </a:t>
            </a:r>
          </a:p>
          <a:p>
            <a:r>
              <a:rPr lang="en-GB" altLang="en-GB" sz="2400" dirty="0">
                <a:latin typeface="Aptos" panose="020B0004020202020204" pitchFamily="34" charset="0"/>
              </a:rPr>
              <a:t>I like to work out what it means or change it</a:t>
            </a:r>
          </a:p>
          <a:p>
            <a:r>
              <a:rPr lang="en-GB" altLang="en-GB" sz="2400" dirty="0">
                <a:latin typeface="Aptos" panose="020B0004020202020204" pitchFamily="34" charset="0"/>
              </a:rPr>
              <a:t>I look for patterns</a:t>
            </a:r>
          </a:p>
          <a:p>
            <a:r>
              <a:rPr lang="en-GB" altLang="en-GB" sz="2400" dirty="0">
                <a:latin typeface="Aptos" panose="020B0004020202020204" pitchFamily="34" charset="0"/>
              </a:rPr>
              <a:t>I focus on how to make it different</a:t>
            </a:r>
          </a:p>
          <a:p>
            <a:r>
              <a:rPr lang="en-GB" altLang="en-GB" sz="2400" dirty="0">
                <a:latin typeface="Aptos" panose="020B0004020202020204" pitchFamily="34" charset="0"/>
              </a:rPr>
              <a:t>I prefer learning new skills</a:t>
            </a:r>
          </a:p>
          <a:p>
            <a:r>
              <a:rPr lang="en-GB" altLang="en-GB" sz="2400" dirty="0">
                <a:latin typeface="Aptos" panose="020B0004020202020204" pitchFamily="34" charset="0"/>
              </a:rPr>
              <a:t>I’m more of a dreamer and imaginative</a:t>
            </a:r>
          </a:p>
        </p:txBody>
      </p:sp>
    </p:spTree>
    <p:extLst>
      <p:ext uri="{BB962C8B-B14F-4D97-AF65-F5344CB8AC3E}">
        <p14:creationId xmlns:p14="http://schemas.microsoft.com/office/powerpoint/2010/main" val="399877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a:ln>
            <a:solidFill>
              <a:schemeClr val="bg1"/>
            </a:solidFill>
          </a:ln>
        </p:spPr>
        <p:txBody>
          <a:bodyPr>
            <a:normAutofit fontScale="90000"/>
          </a:bodyPr>
          <a:lstStyle/>
          <a:p>
            <a:pPr>
              <a:lnSpc>
                <a:spcPct val="100000"/>
              </a:lnSpc>
              <a:spcBef>
                <a:spcPts val="0"/>
              </a:spcBef>
              <a:defRPr/>
            </a:pPr>
            <a:r>
              <a:rPr lang="en-GB" dirty="0">
                <a:solidFill>
                  <a:srgbClr val="F25C29"/>
                </a:solidFill>
                <a:latin typeface="Aptos"/>
              </a:rPr>
              <a:t>Leading</a:t>
            </a: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4294967295"/>
          </p:nvPr>
        </p:nvSpPr>
        <p:spPr>
          <a:xfrm>
            <a:off x="666429" y="2323186"/>
            <a:ext cx="5659438" cy="4351338"/>
          </a:xfrm>
        </p:spPr>
        <p:txBody>
          <a:bodyPr vert="horz" lIns="91440" tIns="45720" rIns="91440" bIns="45720" rtlCol="0" anchor="t">
            <a:noAutofit/>
          </a:bodyPr>
          <a:lstStyle/>
          <a:p>
            <a:pPr marL="0" indent="0">
              <a:buNone/>
            </a:pPr>
            <a:r>
              <a:rPr lang="en-GB" dirty="0">
                <a:solidFill>
                  <a:srgbClr val="F25C29"/>
                </a:solidFill>
                <a:latin typeface="Aptos"/>
              </a:rPr>
              <a:t>Team Focus </a:t>
            </a:r>
            <a:r>
              <a:rPr lang="en-GB" b="1" dirty="0">
                <a:solidFill>
                  <a:srgbClr val="F25C29"/>
                </a:solidFill>
                <a:latin typeface="Aptos"/>
              </a:rPr>
              <a:t>(F)</a:t>
            </a:r>
          </a:p>
          <a:p>
            <a:r>
              <a:rPr lang="en-GB" altLang="en-GB" sz="2400" dirty="0">
                <a:latin typeface="Aptos" panose="020B0004020202020204" pitchFamily="34" charset="0"/>
              </a:rPr>
              <a:t>I think of people then the task</a:t>
            </a:r>
          </a:p>
          <a:p>
            <a:r>
              <a:rPr lang="en-GB" altLang="en-GB" sz="2400" dirty="0">
                <a:latin typeface="Aptos" panose="020B0004020202020204" pitchFamily="34" charset="0"/>
              </a:rPr>
              <a:t>I like pleasing people</a:t>
            </a:r>
          </a:p>
          <a:p>
            <a:r>
              <a:rPr lang="en-GB" altLang="en-GB" sz="2400" dirty="0">
                <a:latin typeface="Aptos" panose="020B0004020202020204" pitchFamily="34" charset="0"/>
              </a:rPr>
              <a:t>I tend to be careful to avoid saying things that could upset someone</a:t>
            </a:r>
          </a:p>
          <a:p>
            <a:pPr marL="0" indent="0">
              <a:buNone/>
            </a:pP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762428" y="2323652"/>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25C29"/>
                </a:solidFill>
                <a:latin typeface="Aptos"/>
              </a:rPr>
              <a:t>Task Focus </a:t>
            </a:r>
            <a:r>
              <a:rPr lang="en-GB" b="1" dirty="0">
                <a:solidFill>
                  <a:srgbClr val="F25C29"/>
                </a:solidFill>
                <a:latin typeface="Aptos"/>
              </a:rPr>
              <a:t>(T) </a:t>
            </a:r>
          </a:p>
          <a:p>
            <a:r>
              <a:rPr lang="en-GB" altLang="en-GB" sz="2400" dirty="0">
                <a:latin typeface="Aptos" panose="020B0004020202020204" pitchFamily="34" charset="0"/>
              </a:rPr>
              <a:t>I think of the task then people</a:t>
            </a:r>
          </a:p>
          <a:p>
            <a:r>
              <a:rPr lang="en-GB" altLang="en-GB" sz="2400" dirty="0">
                <a:latin typeface="Aptos" panose="020B0004020202020204" pitchFamily="34" charset="0"/>
              </a:rPr>
              <a:t>I like sticking to the rules</a:t>
            </a:r>
          </a:p>
          <a:p>
            <a:r>
              <a:rPr lang="en-GB" altLang="en-GB" sz="2400" dirty="0">
                <a:latin typeface="Aptos" panose="020B0004020202020204" pitchFamily="34" charset="0"/>
              </a:rPr>
              <a:t>I tend to give and take criticism quite easily</a:t>
            </a:r>
          </a:p>
        </p:txBody>
      </p:sp>
    </p:spTree>
    <p:extLst>
      <p:ext uri="{BB962C8B-B14F-4D97-AF65-F5344CB8AC3E}">
        <p14:creationId xmlns:p14="http://schemas.microsoft.com/office/powerpoint/2010/main" val="343385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p:txBody>
          <a:bodyPr>
            <a:normAutofit fontScale="90000"/>
          </a:bodyPr>
          <a:lstStyle/>
          <a:p>
            <a:pPr>
              <a:lnSpc>
                <a:spcPct val="100000"/>
              </a:lnSpc>
              <a:spcBef>
                <a:spcPts val="0"/>
              </a:spcBef>
              <a:defRPr/>
            </a:pPr>
            <a:r>
              <a:rPr lang="en-GB" dirty="0">
                <a:solidFill>
                  <a:srgbClr val="8F3E8D"/>
                </a:solidFill>
                <a:latin typeface="Aptos"/>
              </a:rPr>
              <a:t>Achieving Results</a:t>
            </a:r>
            <a:endParaRPr lang="en-GB" b="1" dirty="0">
              <a:solidFill>
                <a:srgbClr val="8F3E8D"/>
              </a:solidFill>
              <a:latin typeface="Aptos"/>
            </a:endParaRP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4294967295"/>
          </p:nvPr>
        </p:nvSpPr>
        <p:spPr>
          <a:xfrm>
            <a:off x="705856" y="2303879"/>
            <a:ext cx="5659438" cy="4351338"/>
          </a:xfrm>
        </p:spPr>
        <p:txBody>
          <a:bodyPr vert="horz" lIns="91440" tIns="45720" rIns="91440" bIns="45720" rtlCol="0" anchor="t">
            <a:noAutofit/>
          </a:bodyPr>
          <a:lstStyle/>
          <a:p>
            <a:pPr marL="0" indent="0">
              <a:buNone/>
            </a:pPr>
            <a:r>
              <a:rPr lang="en-GB" dirty="0">
                <a:solidFill>
                  <a:srgbClr val="8F3E8D"/>
                </a:solidFill>
                <a:latin typeface="Aptos"/>
              </a:rPr>
              <a:t>Planning </a:t>
            </a:r>
            <a:r>
              <a:rPr lang="en-GB" b="1" dirty="0">
                <a:solidFill>
                  <a:srgbClr val="8F3E8D"/>
                </a:solidFill>
                <a:latin typeface="Aptos"/>
              </a:rPr>
              <a:t>(J)</a:t>
            </a:r>
          </a:p>
          <a:p>
            <a:r>
              <a:rPr lang="en-GB" altLang="en-GB" sz="2400" dirty="0">
                <a:latin typeface="Aptos" panose="020B0004020202020204" pitchFamily="34" charset="0"/>
              </a:rPr>
              <a:t>I like to plan and organise things</a:t>
            </a:r>
          </a:p>
          <a:p>
            <a:r>
              <a:rPr lang="en-GB" altLang="en-GB" sz="2400" dirty="0">
                <a:latin typeface="Aptos" panose="020B0004020202020204" pitchFamily="34" charset="0"/>
              </a:rPr>
              <a:t>I like to make decisions</a:t>
            </a:r>
          </a:p>
          <a:p>
            <a:r>
              <a:rPr lang="en-GB" altLang="en-GB" sz="2400" dirty="0">
                <a:latin typeface="Aptos" panose="020B0004020202020204" pitchFamily="34" charset="0"/>
              </a:rPr>
              <a:t>I prefer finishing tasks</a:t>
            </a:r>
          </a:p>
          <a:p>
            <a:r>
              <a:rPr lang="en-GB" altLang="en-GB" sz="2400" dirty="0">
                <a:latin typeface="Aptos" panose="020B0004020202020204" pitchFamily="34" charset="0"/>
              </a:rPr>
              <a:t>I quite like using lists</a:t>
            </a:r>
          </a:p>
          <a:p>
            <a:r>
              <a:rPr lang="en-GB" altLang="en-GB" sz="2400" dirty="0">
                <a:latin typeface="Aptos" panose="020B0004020202020204" pitchFamily="34" charset="0"/>
              </a:rPr>
              <a:t>I like things tidy</a:t>
            </a:r>
          </a:p>
          <a:p>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801855" y="2304345"/>
            <a:ext cx="5658678" cy="4351338"/>
          </a:xfrm>
          <a:prstGeom prst="rect">
            <a:avLst/>
          </a:prstGeom>
        </p:spPr>
        <p:txBody>
          <a:bodyPr vert="horz" lIns="91440" tIns="45721" rIns="91440" bIns="4572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8F3E8D"/>
                </a:solidFill>
                <a:latin typeface="Aptos"/>
              </a:rPr>
              <a:t>Adapting </a:t>
            </a:r>
            <a:r>
              <a:rPr lang="en-GB" b="1" dirty="0">
                <a:solidFill>
                  <a:srgbClr val="8F3E8D"/>
                </a:solidFill>
                <a:latin typeface="Aptos"/>
              </a:rPr>
              <a:t>(P) </a:t>
            </a:r>
          </a:p>
          <a:p>
            <a:r>
              <a:rPr lang="en-GB" altLang="en-GB" sz="2400" dirty="0">
                <a:latin typeface="Aptos" panose="020B0004020202020204" pitchFamily="34" charset="0"/>
              </a:rPr>
              <a:t>I like to see how things turn out</a:t>
            </a:r>
          </a:p>
          <a:p>
            <a:r>
              <a:rPr lang="en-GB" altLang="en-GB" sz="2400" dirty="0">
                <a:latin typeface="Aptos" panose="020B0004020202020204" pitchFamily="34" charset="0"/>
              </a:rPr>
              <a:t>I like to keep my options open</a:t>
            </a:r>
          </a:p>
          <a:p>
            <a:r>
              <a:rPr lang="en-GB" altLang="en-GB" sz="2400" dirty="0">
                <a:latin typeface="Aptos" panose="020B0004020202020204" pitchFamily="34" charset="0"/>
              </a:rPr>
              <a:t>I prefer starting tasks</a:t>
            </a:r>
          </a:p>
          <a:p>
            <a:r>
              <a:rPr lang="en-GB" altLang="en-GB" sz="2400" dirty="0">
                <a:latin typeface="Aptos" panose="020B0004020202020204" pitchFamily="34" charset="0"/>
              </a:rPr>
              <a:t>I’d rather not use lists</a:t>
            </a:r>
          </a:p>
          <a:p>
            <a:r>
              <a:rPr lang="en-GB" altLang="en-GB" sz="2400" dirty="0">
                <a:latin typeface="Aptos" panose="020B0004020202020204" pitchFamily="34" charset="0"/>
              </a:rPr>
              <a:t>I don’t mind things untidy</a:t>
            </a:r>
          </a:p>
        </p:txBody>
      </p:sp>
    </p:spTree>
    <p:extLst>
      <p:ext uri="{BB962C8B-B14F-4D97-AF65-F5344CB8AC3E}">
        <p14:creationId xmlns:p14="http://schemas.microsoft.com/office/powerpoint/2010/main" val="194405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p:nvPr>
        </p:nvSpPr>
        <p:spPr/>
        <p:txBody>
          <a:bodyPr>
            <a:noAutofit/>
          </a:bodyPr>
          <a:lstStyle/>
          <a:p>
            <a:r>
              <a:rPr lang="en-GB" sz="2800" dirty="0">
                <a:solidFill>
                  <a:srgbClr val="F25C29"/>
                </a:solidFill>
                <a:latin typeface="Aptos" panose="020B0004020202020204" pitchFamily="34" charset="0"/>
              </a:rPr>
              <a:t>Use the information below to identify your </a:t>
            </a:r>
            <a:r>
              <a:rPr lang="en-GB" sz="2800" u="sng" dirty="0">
                <a:solidFill>
                  <a:srgbClr val="F25C29"/>
                </a:solidFill>
                <a:latin typeface="Aptos" panose="020B0004020202020204" pitchFamily="34" charset="0"/>
              </a:rPr>
              <a:t>animal guide </a:t>
            </a:r>
            <a:r>
              <a:rPr lang="en-GB" sz="2800" dirty="0">
                <a:solidFill>
                  <a:srgbClr val="F25C29"/>
                </a:solidFill>
                <a:latin typeface="Aptos" panose="020B0004020202020204" pitchFamily="34" charset="0"/>
              </a:rPr>
              <a:t>and your </a:t>
            </a:r>
            <a:r>
              <a:rPr lang="en-GB" sz="2800" u="sng" dirty="0">
                <a:solidFill>
                  <a:srgbClr val="F25C29"/>
                </a:solidFill>
                <a:latin typeface="Aptos" panose="020B0004020202020204" pitchFamily="34" charset="0"/>
              </a:rPr>
              <a:t>shadow animal</a:t>
            </a:r>
            <a:r>
              <a:rPr lang="en-GB" sz="2800" dirty="0">
                <a:solidFill>
                  <a:srgbClr val="F25C29"/>
                </a:solidFill>
                <a:latin typeface="Aptos" panose="020B0004020202020204" pitchFamily="34" charset="0"/>
              </a:rPr>
              <a:t>:</a:t>
            </a:r>
          </a:p>
        </p:txBody>
      </p:sp>
      <p:sp>
        <p:nvSpPr>
          <p:cNvPr id="10" name="TextBox 9">
            <a:extLst>
              <a:ext uri="{FF2B5EF4-FFF2-40B4-BE49-F238E27FC236}">
                <a16:creationId xmlns:a16="http://schemas.microsoft.com/office/drawing/2014/main" id="{C37B0406-98CA-08B7-7629-743B8BB792D3}"/>
              </a:ext>
            </a:extLst>
          </p:cNvPr>
          <p:cNvSpPr txBox="1"/>
          <p:nvPr/>
        </p:nvSpPr>
        <p:spPr>
          <a:xfrm>
            <a:off x="246255" y="3010978"/>
            <a:ext cx="1347103" cy="646331"/>
          </a:xfrm>
          <a:prstGeom prst="rect">
            <a:avLst/>
          </a:prstGeom>
          <a:noFill/>
        </p:spPr>
        <p:txBody>
          <a:bodyPr wrap="square">
            <a:spAutoFit/>
          </a:bodyPr>
          <a:lstStyle/>
          <a:p>
            <a:pPr algn="ctr"/>
            <a:r>
              <a:rPr lang="en-GB" sz="1800" b="1" dirty="0">
                <a:solidFill>
                  <a:srgbClr val="FFC000"/>
                </a:solidFill>
                <a:latin typeface="Aptos" panose="020B0004020202020204" pitchFamily="34" charset="0"/>
              </a:rPr>
              <a:t>Panda</a:t>
            </a:r>
          </a:p>
          <a:p>
            <a:pPr algn="ctr"/>
            <a:r>
              <a:rPr lang="en-US" dirty="0"/>
              <a:t>ESFJ</a:t>
            </a:r>
          </a:p>
        </p:txBody>
      </p:sp>
      <p:sp>
        <p:nvSpPr>
          <p:cNvPr id="11" name="TextBox 10">
            <a:extLst>
              <a:ext uri="{FF2B5EF4-FFF2-40B4-BE49-F238E27FC236}">
                <a16:creationId xmlns:a16="http://schemas.microsoft.com/office/drawing/2014/main" id="{CD2B8223-116F-DC9B-6D2D-5197B6547CFC}"/>
              </a:ext>
            </a:extLst>
          </p:cNvPr>
          <p:cNvSpPr txBox="1"/>
          <p:nvPr/>
        </p:nvSpPr>
        <p:spPr>
          <a:xfrm>
            <a:off x="1609090" y="3010978"/>
            <a:ext cx="1347102" cy="646331"/>
          </a:xfrm>
          <a:prstGeom prst="rect">
            <a:avLst/>
          </a:prstGeom>
          <a:noFill/>
        </p:spPr>
        <p:txBody>
          <a:bodyPr wrap="square">
            <a:spAutoFit/>
          </a:bodyPr>
          <a:lstStyle/>
          <a:p>
            <a:pPr algn="ctr"/>
            <a:r>
              <a:rPr lang="en-GB" sz="1800" b="1" dirty="0">
                <a:solidFill>
                  <a:srgbClr val="CC3399"/>
                </a:solidFill>
                <a:latin typeface="Aptos" panose="020B0004020202020204" pitchFamily="34" charset="0"/>
              </a:rPr>
              <a:t>Tawny Owl</a:t>
            </a:r>
          </a:p>
          <a:p>
            <a:pPr algn="ctr"/>
            <a:r>
              <a:rPr lang="en-US" dirty="0"/>
              <a:t>INTP</a:t>
            </a:r>
          </a:p>
        </p:txBody>
      </p:sp>
      <p:sp>
        <p:nvSpPr>
          <p:cNvPr id="13" name="TextBox 12">
            <a:extLst>
              <a:ext uri="{FF2B5EF4-FFF2-40B4-BE49-F238E27FC236}">
                <a16:creationId xmlns:a16="http://schemas.microsoft.com/office/drawing/2014/main" id="{7E901352-3EB7-A37A-5BB6-03013A0A1BF6}"/>
              </a:ext>
            </a:extLst>
          </p:cNvPr>
          <p:cNvSpPr txBox="1"/>
          <p:nvPr/>
        </p:nvSpPr>
        <p:spPr>
          <a:xfrm>
            <a:off x="205311" y="5035420"/>
            <a:ext cx="1362834"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Clownfish</a:t>
            </a:r>
            <a:endParaRPr lang="en-GB" sz="1800" b="1" dirty="0">
              <a:solidFill>
                <a:srgbClr val="FFC000"/>
              </a:solidFill>
              <a:latin typeface="Aptos" panose="020B0004020202020204" pitchFamily="34" charset="0"/>
            </a:endParaRPr>
          </a:p>
          <a:p>
            <a:pPr algn="ctr"/>
            <a:r>
              <a:rPr lang="en-US" dirty="0"/>
              <a:t>ENFP</a:t>
            </a:r>
          </a:p>
        </p:txBody>
      </p:sp>
      <p:sp>
        <p:nvSpPr>
          <p:cNvPr id="14" name="TextBox 13">
            <a:extLst>
              <a:ext uri="{FF2B5EF4-FFF2-40B4-BE49-F238E27FC236}">
                <a16:creationId xmlns:a16="http://schemas.microsoft.com/office/drawing/2014/main" id="{EC33F0AA-65AA-F7C9-348C-8A3EB60B1EEE}"/>
              </a:ext>
            </a:extLst>
          </p:cNvPr>
          <p:cNvSpPr txBox="1"/>
          <p:nvPr/>
        </p:nvSpPr>
        <p:spPr>
          <a:xfrm>
            <a:off x="1609062" y="5035420"/>
            <a:ext cx="1403378" cy="646331"/>
          </a:xfrm>
          <a:prstGeom prst="rect">
            <a:avLst/>
          </a:prstGeom>
          <a:noFill/>
        </p:spPr>
        <p:txBody>
          <a:bodyPr wrap="square">
            <a:spAutoFit/>
          </a:bodyPr>
          <a:lstStyle/>
          <a:p>
            <a:pPr algn="ctr"/>
            <a:r>
              <a:rPr lang="en-GB" b="1" dirty="0">
                <a:solidFill>
                  <a:srgbClr val="FFC000"/>
                </a:solidFill>
                <a:latin typeface="Aptos" panose="020B0004020202020204" pitchFamily="34" charset="0"/>
              </a:rPr>
              <a:t>Polar Bear </a:t>
            </a:r>
            <a:r>
              <a:rPr lang="en-US" dirty="0"/>
              <a:t>ISTJ</a:t>
            </a:r>
          </a:p>
        </p:txBody>
      </p:sp>
      <p:sp>
        <p:nvSpPr>
          <p:cNvPr id="15" name="TextBox 14">
            <a:extLst>
              <a:ext uri="{FF2B5EF4-FFF2-40B4-BE49-F238E27FC236}">
                <a16:creationId xmlns:a16="http://schemas.microsoft.com/office/drawing/2014/main" id="{A06BB30C-3277-76C8-B513-BF55E7746540}"/>
              </a:ext>
            </a:extLst>
          </p:cNvPr>
          <p:cNvSpPr txBox="1"/>
          <p:nvPr/>
        </p:nvSpPr>
        <p:spPr>
          <a:xfrm>
            <a:off x="3201330" y="3010978"/>
            <a:ext cx="1362834" cy="646331"/>
          </a:xfrm>
          <a:prstGeom prst="rect">
            <a:avLst/>
          </a:prstGeom>
          <a:noFill/>
        </p:spPr>
        <p:txBody>
          <a:bodyPr wrap="square">
            <a:spAutoFit/>
          </a:bodyPr>
          <a:lstStyle/>
          <a:p>
            <a:pPr algn="ctr"/>
            <a:r>
              <a:rPr lang="en-GB" sz="1800" b="1" dirty="0">
                <a:solidFill>
                  <a:srgbClr val="FFC000"/>
                </a:solidFill>
                <a:latin typeface="Aptos" panose="020B0004020202020204" pitchFamily="34" charset="0"/>
              </a:rPr>
              <a:t>Koala</a:t>
            </a:r>
          </a:p>
          <a:p>
            <a:pPr algn="ctr"/>
            <a:r>
              <a:rPr lang="en-US" dirty="0"/>
              <a:t>ISFJ</a:t>
            </a:r>
          </a:p>
        </p:txBody>
      </p:sp>
      <p:sp>
        <p:nvSpPr>
          <p:cNvPr id="16" name="TextBox 15">
            <a:extLst>
              <a:ext uri="{FF2B5EF4-FFF2-40B4-BE49-F238E27FC236}">
                <a16:creationId xmlns:a16="http://schemas.microsoft.com/office/drawing/2014/main" id="{CCE1E27C-17BD-FD25-6321-8A2FBE24E9B9}"/>
              </a:ext>
            </a:extLst>
          </p:cNvPr>
          <p:cNvSpPr txBox="1"/>
          <p:nvPr/>
        </p:nvSpPr>
        <p:spPr>
          <a:xfrm>
            <a:off x="4564164" y="3010978"/>
            <a:ext cx="1320039"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Falcon </a:t>
            </a:r>
          </a:p>
          <a:p>
            <a:pPr algn="ctr"/>
            <a:r>
              <a:rPr lang="en-US" dirty="0"/>
              <a:t>ENTP</a:t>
            </a:r>
          </a:p>
        </p:txBody>
      </p:sp>
      <p:sp>
        <p:nvSpPr>
          <p:cNvPr id="17" name="TextBox 16">
            <a:extLst>
              <a:ext uri="{FF2B5EF4-FFF2-40B4-BE49-F238E27FC236}">
                <a16:creationId xmlns:a16="http://schemas.microsoft.com/office/drawing/2014/main" id="{47CB8DC5-9736-7DEF-92D0-2BE15C0C329C}"/>
              </a:ext>
            </a:extLst>
          </p:cNvPr>
          <p:cNvSpPr txBox="1"/>
          <p:nvPr/>
        </p:nvSpPr>
        <p:spPr>
          <a:xfrm>
            <a:off x="3201330" y="5035420"/>
            <a:ext cx="1362834"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Sea Turtle</a:t>
            </a:r>
            <a:endParaRPr lang="en-GB" sz="1800" b="1" dirty="0">
              <a:solidFill>
                <a:srgbClr val="FFC000"/>
              </a:solidFill>
              <a:latin typeface="Aptos" panose="020B0004020202020204" pitchFamily="34" charset="0"/>
            </a:endParaRPr>
          </a:p>
          <a:p>
            <a:pPr algn="ctr"/>
            <a:r>
              <a:rPr lang="en-US" dirty="0"/>
              <a:t>INFJ</a:t>
            </a:r>
          </a:p>
        </p:txBody>
      </p:sp>
      <p:sp>
        <p:nvSpPr>
          <p:cNvPr id="18" name="TextBox 17">
            <a:extLst>
              <a:ext uri="{FF2B5EF4-FFF2-40B4-BE49-F238E27FC236}">
                <a16:creationId xmlns:a16="http://schemas.microsoft.com/office/drawing/2014/main" id="{5E4AD561-3F5C-FC9C-7951-8113F6AE9BFC}"/>
              </a:ext>
            </a:extLst>
          </p:cNvPr>
          <p:cNvSpPr txBox="1"/>
          <p:nvPr/>
        </p:nvSpPr>
        <p:spPr>
          <a:xfrm>
            <a:off x="4564165" y="5035420"/>
            <a:ext cx="1400502"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Panther </a:t>
            </a:r>
          </a:p>
          <a:p>
            <a:pPr algn="ctr"/>
            <a:r>
              <a:rPr lang="en-US" dirty="0"/>
              <a:t>ESTP</a:t>
            </a:r>
          </a:p>
        </p:txBody>
      </p:sp>
      <p:sp>
        <p:nvSpPr>
          <p:cNvPr id="19" name="TextBox 18">
            <a:extLst>
              <a:ext uri="{FF2B5EF4-FFF2-40B4-BE49-F238E27FC236}">
                <a16:creationId xmlns:a16="http://schemas.microsoft.com/office/drawing/2014/main" id="{76DD957D-0E06-1CA2-FE13-B49CF47C7E60}"/>
              </a:ext>
            </a:extLst>
          </p:cNvPr>
          <p:cNvSpPr txBox="1"/>
          <p:nvPr/>
        </p:nvSpPr>
        <p:spPr>
          <a:xfrm>
            <a:off x="6123296" y="3010978"/>
            <a:ext cx="1320039"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Barn Owl</a:t>
            </a:r>
            <a:endParaRPr lang="en-GB" sz="1800" b="1" dirty="0">
              <a:solidFill>
                <a:srgbClr val="FFC000"/>
              </a:solidFill>
              <a:latin typeface="Aptos" panose="020B0004020202020204" pitchFamily="34" charset="0"/>
            </a:endParaRPr>
          </a:p>
          <a:p>
            <a:pPr algn="ctr"/>
            <a:r>
              <a:rPr lang="en-US" dirty="0"/>
              <a:t>INTJ</a:t>
            </a:r>
          </a:p>
        </p:txBody>
      </p:sp>
      <p:sp>
        <p:nvSpPr>
          <p:cNvPr id="20" name="TextBox 19">
            <a:extLst>
              <a:ext uri="{FF2B5EF4-FFF2-40B4-BE49-F238E27FC236}">
                <a16:creationId xmlns:a16="http://schemas.microsoft.com/office/drawing/2014/main" id="{B5C41281-100C-011D-F89C-F77881418CFC}"/>
              </a:ext>
            </a:extLst>
          </p:cNvPr>
          <p:cNvSpPr txBox="1"/>
          <p:nvPr/>
        </p:nvSpPr>
        <p:spPr>
          <a:xfrm>
            <a:off x="7488866" y="3010978"/>
            <a:ext cx="1347103"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Lion </a:t>
            </a:r>
          </a:p>
          <a:p>
            <a:pPr algn="ctr"/>
            <a:r>
              <a:rPr lang="en-US" dirty="0"/>
              <a:t>ESFP</a:t>
            </a:r>
          </a:p>
        </p:txBody>
      </p:sp>
      <p:sp>
        <p:nvSpPr>
          <p:cNvPr id="21" name="TextBox 20">
            <a:extLst>
              <a:ext uri="{FF2B5EF4-FFF2-40B4-BE49-F238E27FC236}">
                <a16:creationId xmlns:a16="http://schemas.microsoft.com/office/drawing/2014/main" id="{FD812D84-46C2-41C4-767B-251FA85814D0}"/>
              </a:ext>
            </a:extLst>
          </p:cNvPr>
          <p:cNvSpPr txBox="1"/>
          <p:nvPr/>
        </p:nvSpPr>
        <p:spPr>
          <a:xfrm>
            <a:off x="6019257" y="5035420"/>
            <a:ext cx="1464789"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Octopus</a:t>
            </a:r>
            <a:endParaRPr lang="en-GB" sz="1800" b="1" dirty="0">
              <a:solidFill>
                <a:srgbClr val="FFC000"/>
              </a:solidFill>
              <a:latin typeface="Aptos" panose="020B0004020202020204" pitchFamily="34" charset="0"/>
            </a:endParaRPr>
          </a:p>
          <a:p>
            <a:pPr algn="ctr"/>
            <a:r>
              <a:rPr lang="en-US" dirty="0"/>
              <a:t>INFP</a:t>
            </a:r>
          </a:p>
        </p:txBody>
      </p:sp>
      <p:sp>
        <p:nvSpPr>
          <p:cNvPr id="22" name="TextBox 21">
            <a:extLst>
              <a:ext uri="{FF2B5EF4-FFF2-40B4-BE49-F238E27FC236}">
                <a16:creationId xmlns:a16="http://schemas.microsoft.com/office/drawing/2014/main" id="{AEFFA76B-1067-C55E-7A55-B1E3E97E5CBB}"/>
              </a:ext>
            </a:extLst>
          </p:cNvPr>
          <p:cNvSpPr txBox="1"/>
          <p:nvPr/>
        </p:nvSpPr>
        <p:spPr>
          <a:xfrm>
            <a:off x="7524963" y="5035420"/>
            <a:ext cx="1381130" cy="646331"/>
          </a:xfrm>
          <a:prstGeom prst="rect">
            <a:avLst/>
          </a:prstGeom>
          <a:noFill/>
        </p:spPr>
        <p:txBody>
          <a:bodyPr wrap="square">
            <a:spAutoFit/>
          </a:bodyPr>
          <a:lstStyle/>
          <a:p>
            <a:pPr algn="ctr"/>
            <a:r>
              <a:rPr lang="en-GB" b="1" dirty="0">
                <a:solidFill>
                  <a:srgbClr val="FFC000"/>
                </a:solidFill>
                <a:latin typeface="Aptos" panose="020B0004020202020204" pitchFamily="34" charset="0"/>
              </a:rPr>
              <a:t>Black Bear </a:t>
            </a:r>
            <a:r>
              <a:rPr lang="en-US" dirty="0"/>
              <a:t>ESTJ</a:t>
            </a:r>
          </a:p>
        </p:txBody>
      </p:sp>
      <p:sp>
        <p:nvSpPr>
          <p:cNvPr id="23" name="TextBox 22">
            <a:extLst>
              <a:ext uri="{FF2B5EF4-FFF2-40B4-BE49-F238E27FC236}">
                <a16:creationId xmlns:a16="http://schemas.microsoft.com/office/drawing/2014/main" id="{15BC5AA2-3CED-AB16-F139-62065A47BC22}"/>
              </a:ext>
            </a:extLst>
          </p:cNvPr>
          <p:cNvSpPr txBox="1"/>
          <p:nvPr/>
        </p:nvSpPr>
        <p:spPr>
          <a:xfrm>
            <a:off x="9079097" y="3010978"/>
            <a:ext cx="1176182"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Jaguar</a:t>
            </a:r>
            <a:endParaRPr lang="en-GB" sz="1800" b="1" dirty="0">
              <a:solidFill>
                <a:srgbClr val="FFC000"/>
              </a:solidFill>
              <a:latin typeface="Aptos" panose="020B0004020202020204" pitchFamily="34" charset="0"/>
            </a:endParaRPr>
          </a:p>
          <a:p>
            <a:pPr algn="ctr"/>
            <a:r>
              <a:rPr lang="en-US" dirty="0"/>
              <a:t>ISFP</a:t>
            </a:r>
          </a:p>
        </p:txBody>
      </p:sp>
      <p:sp>
        <p:nvSpPr>
          <p:cNvPr id="24" name="TextBox 23">
            <a:extLst>
              <a:ext uri="{FF2B5EF4-FFF2-40B4-BE49-F238E27FC236}">
                <a16:creationId xmlns:a16="http://schemas.microsoft.com/office/drawing/2014/main" id="{0B61D4BC-8D67-D386-27A6-DC4C9C607A85}"/>
              </a:ext>
            </a:extLst>
          </p:cNvPr>
          <p:cNvSpPr txBox="1"/>
          <p:nvPr/>
        </p:nvSpPr>
        <p:spPr>
          <a:xfrm>
            <a:off x="10426200" y="3010978"/>
            <a:ext cx="1347103" cy="646331"/>
          </a:xfrm>
          <a:prstGeom prst="rect">
            <a:avLst/>
          </a:prstGeom>
          <a:noFill/>
        </p:spPr>
        <p:txBody>
          <a:bodyPr wrap="square">
            <a:spAutoFit/>
          </a:bodyPr>
          <a:lstStyle/>
          <a:p>
            <a:pPr algn="ctr"/>
            <a:r>
              <a:rPr lang="en-GB" b="1" dirty="0">
                <a:solidFill>
                  <a:srgbClr val="CC3399"/>
                </a:solidFill>
                <a:latin typeface="Aptos" panose="020B0004020202020204" pitchFamily="34" charset="0"/>
              </a:rPr>
              <a:t>Eagle </a:t>
            </a:r>
          </a:p>
          <a:p>
            <a:pPr algn="ctr"/>
            <a:r>
              <a:rPr lang="en-US" dirty="0"/>
              <a:t>ENTJ</a:t>
            </a:r>
          </a:p>
        </p:txBody>
      </p:sp>
      <p:sp>
        <p:nvSpPr>
          <p:cNvPr id="25" name="TextBox 24">
            <a:extLst>
              <a:ext uri="{FF2B5EF4-FFF2-40B4-BE49-F238E27FC236}">
                <a16:creationId xmlns:a16="http://schemas.microsoft.com/office/drawing/2014/main" id="{66A34B25-74E1-B457-62F0-12832B6622CA}"/>
              </a:ext>
            </a:extLst>
          </p:cNvPr>
          <p:cNvSpPr txBox="1"/>
          <p:nvPr/>
        </p:nvSpPr>
        <p:spPr>
          <a:xfrm>
            <a:off x="9005890" y="5035420"/>
            <a:ext cx="1405907" cy="646331"/>
          </a:xfrm>
          <a:prstGeom prst="rect">
            <a:avLst/>
          </a:prstGeom>
          <a:noFill/>
        </p:spPr>
        <p:txBody>
          <a:bodyPr wrap="square">
            <a:spAutoFit/>
          </a:bodyPr>
          <a:lstStyle/>
          <a:p>
            <a:pPr algn="ctr"/>
            <a:r>
              <a:rPr lang="en-GB" b="1" dirty="0">
                <a:solidFill>
                  <a:srgbClr val="33A38C"/>
                </a:solidFill>
                <a:latin typeface="Aptos" panose="020B0004020202020204" pitchFamily="34" charset="0"/>
              </a:rPr>
              <a:t>Tiger </a:t>
            </a:r>
          </a:p>
          <a:p>
            <a:pPr algn="ctr"/>
            <a:r>
              <a:rPr lang="en-US" dirty="0"/>
              <a:t>ISTP</a:t>
            </a:r>
          </a:p>
        </p:txBody>
      </p:sp>
      <p:sp>
        <p:nvSpPr>
          <p:cNvPr id="26" name="TextBox 25">
            <a:extLst>
              <a:ext uri="{FF2B5EF4-FFF2-40B4-BE49-F238E27FC236}">
                <a16:creationId xmlns:a16="http://schemas.microsoft.com/office/drawing/2014/main" id="{963A55CC-8726-68A9-2DF6-A6E7633B6751}"/>
              </a:ext>
            </a:extLst>
          </p:cNvPr>
          <p:cNvSpPr txBox="1"/>
          <p:nvPr/>
        </p:nvSpPr>
        <p:spPr>
          <a:xfrm>
            <a:off x="10411798" y="5035420"/>
            <a:ext cx="1435722" cy="646331"/>
          </a:xfrm>
          <a:prstGeom prst="rect">
            <a:avLst/>
          </a:prstGeom>
          <a:noFill/>
        </p:spPr>
        <p:txBody>
          <a:bodyPr wrap="square">
            <a:spAutoFit/>
          </a:bodyPr>
          <a:lstStyle/>
          <a:p>
            <a:pPr algn="ctr"/>
            <a:r>
              <a:rPr lang="en-GB" b="1" dirty="0">
                <a:solidFill>
                  <a:schemeClr val="accent5">
                    <a:lumMod val="75000"/>
                  </a:schemeClr>
                </a:solidFill>
                <a:latin typeface="Aptos" panose="020B0004020202020204" pitchFamily="34" charset="0"/>
              </a:rPr>
              <a:t>Dolphin</a:t>
            </a:r>
            <a:r>
              <a:rPr lang="en-GB" b="1" dirty="0">
                <a:solidFill>
                  <a:srgbClr val="33A38C"/>
                </a:solidFill>
                <a:latin typeface="Aptos" panose="020B0004020202020204" pitchFamily="34" charset="0"/>
              </a:rPr>
              <a:t> </a:t>
            </a:r>
          </a:p>
          <a:p>
            <a:pPr algn="ctr"/>
            <a:r>
              <a:rPr lang="en-US" dirty="0"/>
              <a:t>ENFJ</a:t>
            </a:r>
          </a:p>
        </p:txBody>
      </p:sp>
      <p:pic>
        <p:nvPicPr>
          <p:cNvPr id="29" name="Graphic 28">
            <a:extLst>
              <a:ext uri="{FF2B5EF4-FFF2-40B4-BE49-F238E27FC236}">
                <a16:creationId xmlns:a16="http://schemas.microsoft.com/office/drawing/2014/main" id="{8C615352-1934-8B87-5C22-EA4FB3A514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41763" y="2140065"/>
            <a:ext cx="1347103" cy="764275"/>
          </a:xfrm>
          <a:prstGeom prst="rect">
            <a:avLst/>
          </a:prstGeom>
        </p:spPr>
      </p:pic>
      <p:pic>
        <p:nvPicPr>
          <p:cNvPr id="30" name="Graphic 29">
            <a:extLst>
              <a:ext uri="{FF2B5EF4-FFF2-40B4-BE49-F238E27FC236}">
                <a16:creationId xmlns:a16="http://schemas.microsoft.com/office/drawing/2014/main" id="{4CE19A2D-8E45-4FA0-6867-83DAAA7215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62728" y="4078042"/>
            <a:ext cx="1347103" cy="764275"/>
          </a:xfrm>
          <a:prstGeom prst="rect">
            <a:avLst/>
          </a:prstGeom>
        </p:spPr>
      </p:pic>
      <p:pic>
        <p:nvPicPr>
          <p:cNvPr id="31" name="Graphic 30">
            <a:extLst>
              <a:ext uri="{FF2B5EF4-FFF2-40B4-BE49-F238E27FC236}">
                <a16:creationId xmlns:a16="http://schemas.microsoft.com/office/drawing/2014/main" id="{7340394D-2566-B6CA-ABD6-C4A9F7CFAF3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76307" y="4078043"/>
            <a:ext cx="1347103" cy="764275"/>
          </a:xfrm>
          <a:prstGeom prst="rect">
            <a:avLst/>
          </a:prstGeom>
        </p:spPr>
      </p:pic>
      <p:pic>
        <p:nvPicPr>
          <p:cNvPr id="32" name="Graphic 31">
            <a:extLst>
              <a:ext uri="{FF2B5EF4-FFF2-40B4-BE49-F238E27FC236}">
                <a16:creationId xmlns:a16="http://schemas.microsoft.com/office/drawing/2014/main" id="{1632D4DF-FF23-097A-C144-5237FD8FA40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18529" y="4078043"/>
            <a:ext cx="1347103" cy="764275"/>
          </a:xfrm>
          <a:prstGeom prst="rect">
            <a:avLst/>
          </a:prstGeom>
        </p:spPr>
      </p:pic>
      <p:pic>
        <p:nvPicPr>
          <p:cNvPr id="33" name="Graphic 32">
            <a:extLst>
              <a:ext uri="{FF2B5EF4-FFF2-40B4-BE49-F238E27FC236}">
                <a16:creationId xmlns:a16="http://schemas.microsoft.com/office/drawing/2014/main" id="{394926EA-2F57-ADDE-2FDA-4FEC05F3C86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426200" y="2140065"/>
            <a:ext cx="1347103" cy="764275"/>
          </a:xfrm>
          <a:prstGeom prst="rect">
            <a:avLst/>
          </a:prstGeom>
        </p:spPr>
      </p:pic>
      <p:pic>
        <p:nvPicPr>
          <p:cNvPr id="34" name="Graphic 33">
            <a:extLst>
              <a:ext uri="{FF2B5EF4-FFF2-40B4-BE49-F238E27FC236}">
                <a16:creationId xmlns:a16="http://schemas.microsoft.com/office/drawing/2014/main" id="{8410BE63-B385-6F94-D543-D793E8D948C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537100" y="2140065"/>
            <a:ext cx="1347103" cy="764275"/>
          </a:xfrm>
          <a:prstGeom prst="rect">
            <a:avLst/>
          </a:prstGeom>
        </p:spPr>
      </p:pic>
      <p:pic>
        <p:nvPicPr>
          <p:cNvPr id="35" name="Graphic 34">
            <a:extLst>
              <a:ext uri="{FF2B5EF4-FFF2-40B4-BE49-F238E27FC236}">
                <a16:creationId xmlns:a16="http://schemas.microsoft.com/office/drawing/2014/main" id="{941B1046-C46D-A14D-4974-388CAB8BFE1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079097" y="2140065"/>
            <a:ext cx="1347103" cy="764275"/>
          </a:xfrm>
          <a:prstGeom prst="rect">
            <a:avLst/>
          </a:prstGeom>
        </p:spPr>
      </p:pic>
      <p:pic>
        <p:nvPicPr>
          <p:cNvPr id="36" name="Graphic 35">
            <a:extLst>
              <a:ext uri="{FF2B5EF4-FFF2-40B4-BE49-F238E27FC236}">
                <a16:creationId xmlns:a16="http://schemas.microsoft.com/office/drawing/2014/main" id="{AF9A4592-5B3F-884F-D827-D360EEB4547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201548" y="2140065"/>
            <a:ext cx="1347103" cy="764275"/>
          </a:xfrm>
          <a:prstGeom prst="rect">
            <a:avLst/>
          </a:prstGeom>
        </p:spPr>
      </p:pic>
      <p:pic>
        <p:nvPicPr>
          <p:cNvPr id="37" name="Graphic 36">
            <a:extLst>
              <a:ext uri="{FF2B5EF4-FFF2-40B4-BE49-F238E27FC236}">
                <a16:creationId xmlns:a16="http://schemas.microsoft.com/office/drawing/2014/main" id="{9897E76C-8BEA-F173-81AD-FF35E52CB3D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488866" y="2140064"/>
            <a:ext cx="1347103" cy="764275"/>
          </a:xfrm>
          <a:prstGeom prst="rect">
            <a:avLst/>
          </a:prstGeom>
        </p:spPr>
      </p:pic>
      <p:pic>
        <p:nvPicPr>
          <p:cNvPr id="38" name="Graphic 37">
            <a:extLst>
              <a:ext uri="{FF2B5EF4-FFF2-40B4-BE49-F238E27FC236}">
                <a16:creationId xmlns:a16="http://schemas.microsoft.com/office/drawing/2014/main" id="{DE38B3CC-9514-0004-6420-0293FB1F6E3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136944" y="4078043"/>
            <a:ext cx="1347103" cy="764275"/>
          </a:xfrm>
          <a:prstGeom prst="rect">
            <a:avLst/>
          </a:prstGeom>
        </p:spPr>
      </p:pic>
      <p:pic>
        <p:nvPicPr>
          <p:cNvPr id="39" name="Graphic 38">
            <a:extLst>
              <a:ext uri="{FF2B5EF4-FFF2-40B4-BE49-F238E27FC236}">
                <a16:creationId xmlns:a16="http://schemas.microsoft.com/office/drawing/2014/main" id="{EFA394F3-8D94-1124-8903-94FA47F002C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61986" y="2140065"/>
            <a:ext cx="1347103" cy="764275"/>
          </a:xfrm>
          <a:prstGeom prst="rect">
            <a:avLst/>
          </a:prstGeom>
        </p:spPr>
      </p:pic>
      <p:pic>
        <p:nvPicPr>
          <p:cNvPr id="40" name="Graphic 39">
            <a:extLst>
              <a:ext uri="{FF2B5EF4-FFF2-40B4-BE49-F238E27FC236}">
                <a16:creationId xmlns:a16="http://schemas.microsoft.com/office/drawing/2014/main" id="{365E0F1C-AA16-F76D-3807-DEAECDA78350}"/>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548433" y="4078043"/>
            <a:ext cx="1347103" cy="764275"/>
          </a:xfrm>
          <a:prstGeom prst="rect">
            <a:avLst/>
          </a:prstGeom>
        </p:spPr>
      </p:pic>
      <p:pic>
        <p:nvPicPr>
          <p:cNvPr id="41" name="Graphic 40">
            <a:extLst>
              <a:ext uri="{FF2B5EF4-FFF2-40B4-BE49-F238E27FC236}">
                <a16:creationId xmlns:a16="http://schemas.microsoft.com/office/drawing/2014/main" id="{57823235-9CAB-723D-89F4-13CD13946B7E}"/>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612751" y="4078043"/>
            <a:ext cx="1347103" cy="764275"/>
          </a:xfrm>
          <a:prstGeom prst="rect">
            <a:avLst/>
          </a:prstGeom>
        </p:spPr>
      </p:pic>
      <p:pic>
        <p:nvPicPr>
          <p:cNvPr id="42" name="Graphic 41">
            <a:extLst>
              <a:ext uri="{FF2B5EF4-FFF2-40B4-BE49-F238E27FC236}">
                <a16:creationId xmlns:a16="http://schemas.microsoft.com/office/drawing/2014/main" id="{92F1249E-428B-54C7-0710-13CDDAE6738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609088" y="2140063"/>
            <a:ext cx="1347103" cy="764275"/>
          </a:xfrm>
          <a:prstGeom prst="rect">
            <a:avLst/>
          </a:prstGeom>
        </p:spPr>
      </p:pic>
      <p:pic>
        <p:nvPicPr>
          <p:cNvPr id="43" name="Graphic 42">
            <a:extLst>
              <a:ext uri="{FF2B5EF4-FFF2-40B4-BE49-F238E27FC236}">
                <a16:creationId xmlns:a16="http://schemas.microsoft.com/office/drawing/2014/main" id="{4155EE6F-655D-3B9B-F397-611196CDBD26}"/>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9092745" y="4078043"/>
            <a:ext cx="1347103" cy="764275"/>
          </a:xfrm>
          <a:prstGeom prst="rect">
            <a:avLst/>
          </a:prstGeom>
        </p:spPr>
      </p:pic>
      <p:pic>
        <p:nvPicPr>
          <p:cNvPr id="44" name="Graphic 43">
            <a:extLst>
              <a:ext uri="{FF2B5EF4-FFF2-40B4-BE49-F238E27FC236}">
                <a16:creationId xmlns:a16="http://schemas.microsoft.com/office/drawing/2014/main" id="{97384684-14D8-4002-7779-1F0A05FA1E7C}"/>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3201330" y="4078043"/>
            <a:ext cx="1347103" cy="764275"/>
          </a:xfrm>
          <a:prstGeom prst="rect">
            <a:avLst/>
          </a:prstGeom>
        </p:spPr>
      </p:pic>
      <p:sp>
        <p:nvSpPr>
          <p:cNvPr id="45" name="Rectangle 44">
            <a:extLst>
              <a:ext uri="{FF2B5EF4-FFF2-40B4-BE49-F238E27FC236}">
                <a16:creationId xmlns:a16="http://schemas.microsoft.com/office/drawing/2014/main" id="{2873BB9E-D821-9FAC-75CB-1CA9F8D773A7}"/>
              </a:ext>
            </a:extLst>
          </p:cNvPr>
          <p:cNvSpPr/>
          <p:nvPr/>
        </p:nvSpPr>
        <p:spPr>
          <a:xfrm>
            <a:off x="221042" y="4013998"/>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23A3C20-FD2C-6DF3-73E8-4F4FCEC6D51E}"/>
              </a:ext>
            </a:extLst>
          </p:cNvPr>
          <p:cNvSpPr/>
          <p:nvPr/>
        </p:nvSpPr>
        <p:spPr>
          <a:xfrm>
            <a:off x="3155311" y="4013998"/>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34F97A-4E5E-18C6-2048-A1AA07658D5F}"/>
              </a:ext>
            </a:extLst>
          </p:cNvPr>
          <p:cNvSpPr/>
          <p:nvPr/>
        </p:nvSpPr>
        <p:spPr>
          <a:xfrm>
            <a:off x="6089580" y="4013998"/>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0D5C43B-905B-B9E6-06D7-B3378DD9833B}"/>
              </a:ext>
            </a:extLst>
          </p:cNvPr>
          <p:cNvSpPr/>
          <p:nvPr/>
        </p:nvSpPr>
        <p:spPr>
          <a:xfrm>
            <a:off x="9023849" y="4013998"/>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8226AA8-8590-2727-6190-BADD126E3DFA}"/>
              </a:ext>
            </a:extLst>
          </p:cNvPr>
          <p:cNvSpPr/>
          <p:nvPr/>
        </p:nvSpPr>
        <p:spPr>
          <a:xfrm>
            <a:off x="221042" y="2062372"/>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8A992B8-F596-EDC2-02A4-AC80CADAE768}"/>
              </a:ext>
            </a:extLst>
          </p:cNvPr>
          <p:cNvSpPr/>
          <p:nvPr/>
        </p:nvSpPr>
        <p:spPr>
          <a:xfrm>
            <a:off x="3155311" y="2062372"/>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800E193-9095-A447-0808-F88D26BABDAD}"/>
              </a:ext>
            </a:extLst>
          </p:cNvPr>
          <p:cNvSpPr/>
          <p:nvPr/>
        </p:nvSpPr>
        <p:spPr>
          <a:xfrm>
            <a:off x="6089580" y="2062372"/>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59963CD-0847-D82E-1166-D0FEFAD3C755}"/>
              </a:ext>
            </a:extLst>
          </p:cNvPr>
          <p:cNvSpPr/>
          <p:nvPr/>
        </p:nvSpPr>
        <p:spPr>
          <a:xfrm>
            <a:off x="9023849" y="2062372"/>
            <a:ext cx="2791398" cy="166775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6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CFC3-D726-ACDB-7A53-DAB484658973}"/>
              </a:ext>
            </a:extLst>
          </p:cNvPr>
          <p:cNvSpPr>
            <a:spLocks noGrp="1"/>
          </p:cNvSpPr>
          <p:nvPr>
            <p:ph type="title"/>
          </p:nvPr>
        </p:nvSpPr>
        <p:spPr>
          <a:xfrm>
            <a:off x="532263" y="1378171"/>
            <a:ext cx="8570794" cy="587875"/>
          </a:xfrm>
        </p:spPr>
        <p:txBody>
          <a:bodyPr>
            <a:normAutofit fontScale="90000"/>
          </a:bodyPr>
          <a:lstStyle/>
          <a:p>
            <a:r>
              <a:rPr lang="en-GB" dirty="0">
                <a:solidFill>
                  <a:srgbClr val="00478A"/>
                </a:solidFill>
                <a:latin typeface="Aptos" panose="020B0004020202020204" pitchFamily="34" charset="0"/>
              </a:rPr>
              <a:t>Activity – All About Me</a:t>
            </a:r>
          </a:p>
        </p:txBody>
      </p:sp>
      <p:sp>
        <p:nvSpPr>
          <p:cNvPr id="3" name="Content Placeholder 2">
            <a:extLst>
              <a:ext uri="{FF2B5EF4-FFF2-40B4-BE49-F238E27FC236}">
                <a16:creationId xmlns:a16="http://schemas.microsoft.com/office/drawing/2014/main" id="{2E364623-0135-C00C-9EC8-E4BEE00D6C23}"/>
              </a:ext>
            </a:extLst>
          </p:cNvPr>
          <p:cNvSpPr>
            <a:spLocks noGrp="1"/>
          </p:cNvSpPr>
          <p:nvPr>
            <p:ph idx="4294967295"/>
          </p:nvPr>
        </p:nvSpPr>
        <p:spPr>
          <a:xfrm>
            <a:off x="449176" y="2256506"/>
            <a:ext cx="5659438" cy="2786062"/>
          </a:xfrm>
        </p:spPr>
        <p:txBody>
          <a:bodyPr/>
          <a:lstStyle/>
          <a:p>
            <a:pPr algn="l">
              <a:buFont typeface="Arial" panose="020B0604020202020204" pitchFamily="34" charset="0"/>
              <a:buChar char="•"/>
            </a:pPr>
            <a:r>
              <a:rPr lang="en-GB" sz="2000" b="0" i="0" dirty="0">
                <a:solidFill>
                  <a:srgbClr val="424242"/>
                </a:solidFill>
                <a:effectLst/>
                <a:latin typeface="Aptos" panose="020B0004020202020204" pitchFamily="34" charset="0"/>
              </a:rPr>
              <a:t>Draw a picture of yourself in middle circle. </a:t>
            </a:r>
          </a:p>
          <a:p>
            <a:pPr algn="l">
              <a:buFont typeface="Arial" panose="020B0604020202020204" pitchFamily="34" charset="0"/>
              <a:buChar char="•"/>
            </a:pPr>
            <a:r>
              <a:rPr lang="en-GB" sz="2000" b="0" i="0" dirty="0">
                <a:solidFill>
                  <a:srgbClr val="424242"/>
                </a:solidFill>
                <a:effectLst/>
                <a:latin typeface="Aptos" panose="020B0004020202020204" pitchFamily="34" charset="0"/>
              </a:rPr>
              <a:t>Draw your animal guide and write 3 strengths you feel match your animal from the </a:t>
            </a:r>
            <a:r>
              <a:rPr lang="en-GB" sz="2000" dirty="0">
                <a:solidFill>
                  <a:srgbClr val="424242"/>
                </a:solidFill>
                <a:latin typeface="Aptos" panose="020B0004020202020204" pitchFamily="34" charset="0"/>
              </a:rPr>
              <a:t>profile</a:t>
            </a:r>
            <a:r>
              <a:rPr lang="en-GB" sz="2000" b="0" i="0" dirty="0">
                <a:solidFill>
                  <a:srgbClr val="424242"/>
                </a:solidFill>
                <a:effectLst/>
                <a:latin typeface="Aptos" panose="020B0004020202020204" pitchFamily="34" charset="0"/>
              </a:rPr>
              <a:t> page. </a:t>
            </a:r>
          </a:p>
          <a:p>
            <a:pPr algn="l">
              <a:buFont typeface="Arial" panose="020B0604020202020204" pitchFamily="34" charset="0"/>
              <a:buChar char="•"/>
            </a:pPr>
            <a:r>
              <a:rPr lang="en-GB" sz="2000" b="0" i="0" dirty="0">
                <a:solidFill>
                  <a:srgbClr val="424242"/>
                </a:solidFill>
                <a:effectLst/>
                <a:latin typeface="Aptos" panose="020B0004020202020204" pitchFamily="34" charset="0"/>
              </a:rPr>
              <a:t>Draw your shadow animal and choose a strength you’d like to develop from that animal. How can you develop this strength as a skill?</a:t>
            </a:r>
          </a:p>
        </p:txBody>
      </p:sp>
      <p:sp>
        <p:nvSpPr>
          <p:cNvPr id="5" name="TextBox 4">
            <a:extLst>
              <a:ext uri="{FF2B5EF4-FFF2-40B4-BE49-F238E27FC236}">
                <a16:creationId xmlns:a16="http://schemas.microsoft.com/office/drawing/2014/main" id="{F607EBB4-07AB-D7FE-0358-F45F72553D9D}"/>
              </a:ext>
            </a:extLst>
          </p:cNvPr>
          <p:cNvSpPr txBox="1"/>
          <p:nvPr/>
        </p:nvSpPr>
        <p:spPr>
          <a:xfrm>
            <a:off x="1418682" y="5235432"/>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20 Mins</a:t>
            </a:r>
          </a:p>
        </p:txBody>
      </p:sp>
      <p:pic>
        <p:nvPicPr>
          <p:cNvPr id="6" name="Picture 5" descr="A white sheet of paper with red text&#10;&#10;AI-generated content may be incorrect.">
            <a:extLst>
              <a:ext uri="{FF2B5EF4-FFF2-40B4-BE49-F238E27FC236}">
                <a16:creationId xmlns:a16="http://schemas.microsoft.com/office/drawing/2014/main" id="{DCB6FE18-9719-5F6C-95BC-515F15EC6FA2}"/>
              </a:ext>
            </a:extLst>
          </p:cNvPr>
          <p:cNvPicPr>
            <a:picLocks noChangeAspect="1"/>
          </p:cNvPicPr>
          <p:nvPr/>
        </p:nvPicPr>
        <p:blipFill>
          <a:blip r:embed="rId3"/>
          <a:stretch>
            <a:fillRect/>
          </a:stretch>
        </p:blipFill>
        <p:spPr>
          <a:xfrm>
            <a:off x="6305266" y="1131004"/>
            <a:ext cx="5449411" cy="3848162"/>
          </a:xfrm>
          <a:prstGeom prst="rect">
            <a:avLst/>
          </a:prstGeom>
          <a:ln w="3175">
            <a:solidFill>
              <a:schemeClr val="tx1"/>
            </a:solidFill>
          </a:ln>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29277DC6-13F2-7B6F-C562-1FBEB362C9E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1101" y="4838014"/>
            <a:ext cx="981359" cy="981359"/>
          </a:xfrm>
          <a:prstGeom prst="rect">
            <a:avLst/>
          </a:prstGeom>
        </p:spPr>
      </p:pic>
    </p:spTree>
    <p:extLst>
      <p:ext uri="{BB962C8B-B14F-4D97-AF65-F5344CB8AC3E}">
        <p14:creationId xmlns:p14="http://schemas.microsoft.com/office/powerpoint/2010/main" val="43069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C8E6-CA55-BEF4-3B27-CABFBAB30C60}"/>
              </a:ext>
            </a:extLst>
          </p:cNvPr>
          <p:cNvSpPr>
            <a:spLocks noGrp="1"/>
          </p:cNvSpPr>
          <p:nvPr>
            <p:ph type="title"/>
          </p:nvPr>
        </p:nvSpPr>
        <p:spPr>
          <a:xfrm>
            <a:off x="259549" y="1233793"/>
            <a:ext cx="5996874" cy="1008720"/>
          </a:xfrm>
        </p:spPr>
        <p:txBody>
          <a:bodyPr>
            <a:normAutofit fontScale="90000"/>
          </a:bodyPr>
          <a:lstStyle/>
          <a:p>
            <a:r>
              <a:rPr lang="en-GB" dirty="0">
                <a:solidFill>
                  <a:srgbClr val="00478A"/>
                </a:solidFill>
                <a:latin typeface="Aptos" panose="020B0004020202020204" pitchFamily="34" charset="0"/>
              </a:rPr>
              <a:t>Activity – Animal Groups</a:t>
            </a:r>
          </a:p>
        </p:txBody>
      </p:sp>
      <p:sp>
        <p:nvSpPr>
          <p:cNvPr id="3" name="Content Placeholder 2">
            <a:extLst>
              <a:ext uri="{FF2B5EF4-FFF2-40B4-BE49-F238E27FC236}">
                <a16:creationId xmlns:a16="http://schemas.microsoft.com/office/drawing/2014/main" id="{39A4AFC8-ED54-4484-8B4C-6CB82966AD4E}"/>
              </a:ext>
            </a:extLst>
          </p:cNvPr>
          <p:cNvSpPr>
            <a:spLocks noGrp="1"/>
          </p:cNvSpPr>
          <p:nvPr>
            <p:ph idx="4294967295"/>
          </p:nvPr>
        </p:nvSpPr>
        <p:spPr>
          <a:xfrm>
            <a:off x="513347" y="2306885"/>
            <a:ext cx="5349875" cy="4351338"/>
          </a:xfrm>
        </p:spPr>
        <p:txBody>
          <a:bodyPr/>
          <a:lstStyle/>
          <a:p>
            <a:r>
              <a:rPr lang="en-GB" dirty="0">
                <a:latin typeface="Aptos" panose="020B0004020202020204" pitchFamily="34" charset="0"/>
              </a:rPr>
              <a:t>Split into four groups based on your animal type: Bears, Sea Animals, Birds, and Cats.</a:t>
            </a:r>
          </a:p>
          <a:p>
            <a:r>
              <a:rPr lang="en-GB" dirty="0">
                <a:latin typeface="Aptos" panose="020B0004020202020204" pitchFamily="34" charset="0"/>
              </a:rPr>
              <a:t>In your groups, identify strengths that you all share.</a:t>
            </a:r>
          </a:p>
          <a:p>
            <a:r>
              <a:rPr lang="en-GB" dirty="0">
                <a:latin typeface="Aptos" panose="020B0004020202020204" pitchFamily="34" charset="0"/>
              </a:rPr>
              <a:t>Prepare to feedback to the class!</a:t>
            </a:r>
          </a:p>
        </p:txBody>
      </p:sp>
      <p:sp>
        <p:nvSpPr>
          <p:cNvPr id="4" name="TextBox 3">
            <a:extLst>
              <a:ext uri="{FF2B5EF4-FFF2-40B4-BE49-F238E27FC236}">
                <a16:creationId xmlns:a16="http://schemas.microsoft.com/office/drawing/2014/main" id="{AE0E54E6-C383-EFC9-0AB0-61CF1AA924E7}"/>
              </a:ext>
            </a:extLst>
          </p:cNvPr>
          <p:cNvSpPr txBox="1"/>
          <p:nvPr/>
        </p:nvSpPr>
        <p:spPr>
          <a:xfrm>
            <a:off x="10255503" y="5992297"/>
            <a:ext cx="954107" cy="369460"/>
          </a:xfrm>
          <a:prstGeom prst="rect">
            <a:avLst/>
          </a:prstGeom>
          <a:noFill/>
        </p:spPr>
        <p:txBody>
          <a:bodyPr wrap="none" rtlCol="0">
            <a:spAutoFit/>
          </a:bodyPr>
          <a:lstStyle/>
          <a:p>
            <a:r>
              <a:rPr lang="en-GB" sz="1801" dirty="0">
                <a:latin typeface="Aptos" panose="020B0004020202020204" pitchFamily="34" charset="0"/>
              </a:rPr>
              <a:t>15 Mins</a:t>
            </a:r>
          </a:p>
        </p:txBody>
      </p:sp>
      <p:sp>
        <p:nvSpPr>
          <p:cNvPr id="5" name="TextBox 4">
            <a:extLst>
              <a:ext uri="{FF2B5EF4-FFF2-40B4-BE49-F238E27FC236}">
                <a16:creationId xmlns:a16="http://schemas.microsoft.com/office/drawing/2014/main" id="{828C2315-8F21-4F78-01A5-F79D0030889F}"/>
              </a:ext>
            </a:extLst>
          </p:cNvPr>
          <p:cNvSpPr txBox="1"/>
          <p:nvPr/>
        </p:nvSpPr>
        <p:spPr>
          <a:xfrm>
            <a:off x="3937293" y="5363767"/>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15 Mins</a:t>
            </a:r>
          </a:p>
        </p:txBody>
      </p:sp>
      <p:pic>
        <p:nvPicPr>
          <p:cNvPr id="9" name="Graphic 8">
            <a:extLst>
              <a:ext uri="{FF2B5EF4-FFF2-40B4-BE49-F238E27FC236}">
                <a16:creationId xmlns:a16="http://schemas.microsoft.com/office/drawing/2014/main" id="{AA2D3312-BDA2-5A4B-22D3-3FE9F66274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65958" y="5083996"/>
            <a:ext cx="1008720" cy="1008720"/>
          </a:xfrm>
          <a:prstGeom prst="rect">
            <a:avLst/>
          </a:prstGeom>
        </p:spPr>
      </p:pic>
      <p:pic>
        <p:nvPicPr>
          <p:cNvPr id="10" name="Picture 2" descr="A screenshot of a cartoon animal&#10;&#10;Description automatically generated">
            <a:extLst>
              <a:ext uri="{FF2B5EF4-FFF2-40B4-BE49-F238E27FC236}">
                <a16:creationId xmlns:a16="http://schemas.microsoft.com/office/drawing/2014/main" id="{FC7DD381-AD4B-370F-2846-622B3BDD30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8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C8E6-CA55-BEF4-3B27-CABFBAB30C60}"/>
              </a:ext>
            </a:extLst>
          </p:cNvPr>
          <p:cNvSpPr>
            <a:spLocks noGrp="1"/>
          </p:cNvSpPr>
          <p:nvPr>
            <p:ph type="title"/>
          </p:nvPr>
        </p:nvSpPr>
        <p:spPr>
          <a:xfrm>
            <a:off x="4618384" y="896103"/>
            <a:ext cx="5135216" cy="1692304"/>
          </a:xfrm>
        </p:spPr>
        <p:txBody>
          <a:bodyPr>
            <a:normAutofit/>
          </a:bodyPr>
          <a:lstStyle/>
          <a:p>
            <a:r>
              <a:rPr lang="en-GB" dirty="0">
                <a:solidFill>
                  <a:srgbClr val="F25C29"/>
                </a:solidFill>
                <a:latin typeface="Aptos" panose="020B0004020202020204" pitchFamily="34" charset="0"/>
              </a:rPr>
              <a:t>Activity – Explore Careers</a:t>
            </a:r>
          </a:p>
        </p:txBody>
      </p:sp>
      <p:sp>
        <p:nvSpPr>
          <p:cNvPr id="3" name="Content Placeholder 2">
            <a:extLst>
              <a:ext uri="{FF2B5EF4-FFF2-40B4-BE49-F238E27FC236}">
                <a16:creationId xmlns:a16="http://schemas.microsoft.com/office/drawing/2014/main" id="{39A4AFC8-ED54-4484-8B4C-6CB82966AD4E}"/>
              </a:ext>
            </a:extLst>
          </p:cNvPr>
          <p:cNvSpPr>
            <a:spLocks noGrp="1"/>
          </p:cNvSpPr>
          <p:nvPr>
            <p:ph idx="1"/>
          </p:nvPr>
        </p:nvSpPr>
        <p:spPr>
          <a:xfrm>
            <a:off x="4618382" y="2864658"/>
            <a:ext cx="7329377" cy="2943815"/>
          </a:xfrm>
        </p:spPr>
        <p:txBody>
          <a:bodyPr/>
          <a:lstStyle/>
          <a:p>
            <a:pPr marL="342900" indent="-342900">
              <a:buFont typeface="Arial" panose="020B0604020202020204" pitchFamily="34" charset="0"/>
              <a:buChar char="•"/>
            </a:pPr>
            <a:r>
              <a:rPr lang="en-GB" sz="2400" dirty="0">
                <a:latin typeface="Aptos" panose="020B0004020202020204" pitchFamily="34" charset="0"/>
              </a:rPr>
              <a:t>As a group with similar animal guides, think of a job or career that would suit your strengths</a:t>
            </a:r>
          </a:p>
          <a:p>
            <a:pPr marL="342900" indent="-342900">
              <a:buFont typeface="Arial" panose="020B0604020202020204" pitchFamily="34" charset="0"/>
              <a:buChar char="•"/>
            </a:pPr>
            <a:r>
              <a:rPr lang="en-GB" sz="2400" dirty="0">
                <a:latin typeface="Aptos" panose="020B0004020202020204" pitchFamily="34" charset="0"/>
              </a:rPr>
              <a:t>Search for it on the Explore Careers website</a:t>
            </a:r>
          </a:p>
          <a:p>
            <a:pPr marL="342900" indent="-342900">
              <a:buFont typeface="Arial" panose="020B0604020202020204" pitchFamily="34" charset="0"/>
              <a:buChar char="•"/>
            </a:pPr>
            <a:r>
              <a:rPr lang="en-GB" sz="2400" dirty="0">
                <a:latin typeface="Aptos" panose="020B0004020202020204" pitchFamily="34" charset="0"/>
              </a:rPr>
              <a:t>Discuss – which parts of the job would suit your strengths and which parts might be challenging?</a:t>
            </a:r>
          </a:p>
        </p:txBody>
      </p:sp>
      <p:sp>
        <p:nvSpPr>
          <p:cNvPr id="4" name="TextBox 3">
            <a:extLst>
              <a:ext uri="{FF2B5EF4-FFF2-40B4-BE49-F238E27FC236}">
                <a16:creationId xmlns:a16="http://schemas.microsoft.com/office/drawing/2014/main" id="{AE0E54E6-C383-EFC9-0AB0-61CF1AA924E7}"/>
              </a:ext>
            </a:extLst>
          </p:cNvPr>
          <p:cNvSpPr txBox="1"/>
          <p:nvPr/>
        </p:nvSpPr>
        <p:spPr>
          <a:xfrm>
            <a:off x="10287770" y="5900057"/>
            <a:ext cx="981359" cy="369460"/>
          </a:xfrm>
          <a:prstGeom prst="rect">
            <a:avLst/>
          </a:prstGeom>
          <a:noFill/>
        </p:spPr>
        <p:txBody>
          <a:bodyPr wrap="none" rtlCol="0">
            <a:spAutoFit/>
          </a:bodyPr>
          <a:lstStyle/>
          <a:p>
            <a:r>
              <a:rPr lang="en-GB" sz="1801" b="1" dirty="0">
                <a:solidFill>
                  <a:srgbClr val="00478A"/>
                </a:solidFill>
                <a:latin typeface="Aptos" panose="020B0004020202020204" pitchFamily="34" charset="0"/>
              </a:rPr>
              <a:t>15 Mins</a:t>
            </a:r>
          </a:p>
        </p:txBody>
      </p:sp>
      <p:pic>
        <p:nvPicPr>
          <p:cNvPr id="6" name="Picture 5" descr="A qr code on a white background&#10;&#10;AI-generated content may be incorrect.">
            <a:extLst>
              <a:ext uri="{FF2B5EF4-FFF2-40B4-BE49-F238E27FC236}">
                <a16:creationId xmlns:a16="http://schemas.microsoft.com/office/drawing/2014/main" id="{BAA8F97A-5ADE-7DF4-B31C-DC1E2EECF518}"/>
              </a:ext>
            </a:extLst>
          </p:cNvPr>
          <p:cNvPicPr>
            <a:picLocks noChangeAspect="1"/>
          </p:cNvPicPr>
          <p:nvPr/>
        </p:nvPicPr>
        <p:blipFill>
          <a:blip r:embed="rId3"/>
          <a:stretch>
            <a:fillRect/>
          </a:stretch>
        </p:blipFill>
        <p:spPr>
          <a:xfrm>
            <a:off x="437324" y="3626516"/>
            <a:ext cx="1778091" cy="1784442"/>
          </a:xfrm>
          <a:prstGeom prst="rect">
            <a:avLst/>
          </a:prstGeom>
        </p:spPr>
      </p:pic>
      <p:sp>
        <p:nvSpPr>
          <p:cNvPr id="8" name="TextBox 7">
            <a:extLst>
              <a:ext uri="{FF2B5EF4-FFF2-40B4-BE49-F238E27FC236}">
                <a16:creationId xmlns:a16="http://schemas.microsoft.com/office/drawing/2014/main" id="{43C36668-17C4-161D-75DD-BDB0441DE929}"/>
              </a:ext>
            </a:extLst>
          </p:cNvPr>
          <p:cNvSpPr txBox="1"/>
          <p:nvPr/>
        </p:nvSpPr>
        <p:spPr>
          <a:xfrm>
            <a:off x="244241" y="3035055"/>
            <a:ext cx="4600476" cy="338554"/>
          </a:xfrm>
          <a:prstGeom prst="rect">
            <a:avLst/>
          </a:prstGeom>
          <a:noFill/>
        </p:spPr>
        <p:txBody>
          <a:bodyPr wrap="square">
            <a:spAutoFit/>
          </a:bodyPr>
          <a:lstStyle/>
          <a:p>
            <a:r>
              <a:rPr lang="en-GB" sz="1600" dirty="0">
                <a:latin typeface="Aptos" panose="020B0004020202020204" pitchFamily="34" charset="0"/>
                <a:hlinkClick r:id="rId4"/>
              </a:rPr>
              <a:t>Explore careers | National Careers Service</a:t>
            </a:r>
            <a:endParaRPr lang="en-GB" sz="1600" dirty="0">
              <a:latin typeface="Aptos" panose="020B0004020202020204" pitchFamily="34" charset="0"/>
            </a:endParaRPr>
          </a:p>
        </p:txBody>
      </p:sp>
      <p:pic>
        <p:nvPicPr>
          <p:cNvPr id="10" name="Graphic 9">
            <a:extLst>
              <a:ext uri="{FF2B5EF4-FFF2-40B4-BE49-F238E27FC236}">
                <a16:creationId xmlns:a16="http://schemas.microsoft.com/office/drawing/2014/main" id="{5D329C5B-739B-481F-EA76-ECEE66EDBB0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90743" y="4827424"/>
            <a:ext cx="1257300" cy="1257300"/>
          </a:xfrm>
          <a:prstGeom prst="rect">
            <a:avLst/>
          </a:prstGeom>
        </p:spPr>
      </p:pic>
    </p:spTree>
    <p:extLst>
      <p:ext uri="{BB962C8B-B14F-4D97-AF65-F5344CB8AC3E}">
        <p14:creationId xmlns:p14="http://schemas.microsoft.com/office/powerpoint/2010/main" val="27646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F117-994C-04DE-9D75-F1C20620640A}"/>
              </a:ext>
            </a:extLst>
          </p:cNvPr>
          <p:cNvSpPr>
            <a:spLocks noGrp="1"/>
          </p:cNvSpPr>
          <p:nvPr>
            <p:ph type="title"/>
          </p:nvPr>
        </p:nvSpPr>
        <p:spPr/>
        <p:txBody>
          <a:bodyPr>
            <a:normAutofit fontScale="90000"/>
          </a:bodyPr>
          <a:lstStyle/>
          <a:p>
            <a:r>
              <a:rPr lang="en-GB" dirty="0">
                <a:solidFill>
                  <a:srgbClr val="F25C29"/>
                </a:solidFill>
                <a:latin typeface="Aptos" panose="020B0004020202020204" pitchFamily="34" charset="0"/>
              </a:rPr>
              <a:t>Reflection and Discussion</a:t>
            </a:r>
          </a:p>
        </p:txBody>
      </p:sp>
      <p:sp>
        <p:nvSpPr>
          <p:cNvPr id="3" name="Content Placeholder 2">
            <a:extLst>
              <a:ext uri="{FF2B5EF4-FFF2-40B4-BE49-F238E27FC236}">
                <a16:creationId xmlns:a16="http://schemas.microsoft.com/office/drawing/2014/main" id="{D493EB50-AB9F-8592-C7BB-48399BCD7EEE}"/>
              </a:ext>
            </a:extLst>
          </p:cNvPr>
          <p:cNvSpPr>
            <a:spLocks noGrp="1"/>
          </p:cNvSpPr>
          <p:nvPr>
            <p:ph idx="4294967295"/>
          </p:nvPr>
        </p:nvSpPr>
        <p:spPr>
          <a:xfrm>
            <a:off x="513343" y="2002087"/>
            <a:ext cx="8133347" cy="4351338"/>
          </a:xfrm>
        </p:spPr>
        <p:txBody>
          <a:bodyPr/>
          <a:lstStyle/>
          <a:p>
            <a:r>
              <a:rPr lang="en-GB" dirty="0">
                <a:latin typeface="Aptos" panose="020B0004020202020204" pitchFamily="34" charset="0"/>
              </a:rPr>
              <a:t>Reflect on what you have learned about your personality and career choices.</a:t>
            </a:r>
          </a:p>
          <a:p>
            <a:r>
              <a:rPr lang="en-GB" dirty="0">
                <a:latin typeface="Aptos" panose="020B0004020202020204" pitchFamily="34" charset="0"/>
              </a:rPr>
              <a:t>Discuss your thoughts with a partner.</a:t>
            </a:r>
          </a:p>
          <a:p>
            <a:r>
              <a:rPr lang="en-GB" dirty="0">
                <a:latin typeface="Aptos" panose="020B0004020202020204" pitchFamily="34" charset="0"/>
              </a:rPr>
              <a:t>Questions: </a:t>
            </a:r>
          </a:p>
          <a:p>
            <a:pPr lvl="1"/>
            <a:r>
              <a:rPr lang="en-GB" dirty="0">
                <a:latin typeface="Aptos" panose="020B0004020202020204" pitchFamily="34" charset="0"/>
              </a:rPr>
              <a:t>What did you learn about your strengths? </a:t>
            </a:r>
          </a:p>
          <a:p>
            <a:pPr lvl="1"/>
            <a:r>
              <a:rPr lang="en-GB" dirty="0">
                <a:latin typeface="Aptos" panose="020B0004020202020204" pitchFamily="34" charset="0"/>
              </a:rPr>
              <a:t>How can understanding your personality help you in the future?</a:t>
            </a:r>
          </a:p>
          <a:p>
            <a:pPr lvl="1"/>
            <a:r>
              <a:rPr lang="en-GB" dirty="0">
                <a:latin typeface="Aptos" panose="020B0004020202020204" pitchFamily="34" charset="0"/>
              </a:rPr>
              <a:t>What does this mean for you as you move into Year 7?</a:t>
            </a:r>
          </a:p>
        </p:txBody>
      </p:sp>
      <p:pic>
        <p:nvPicPr>
          <p:cNvPr id="6146" name="Picture 2" descr="think, pair, share | Think pair share, Primary school songs, Teaching">
            <a:extLst>
              <a:ext uri="{FF2B5EF4-FFF2-40B4-BE49-F238E27FC236}">
                <a16:creationId xmlns:a16="http://schemas.microsoft.com/office/drawing/2014/main" id="{5FEFA454-CE12-7563-C66C-C2B250189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300" y="3429000"/>
            <a:ext cx="3195378" cy="239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0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7A51B7-683A-04E5-3D2E-2123451D8B89}"/>
              </a:ext>
            </a:extLst>
          </p:cNvPr>
          <p:cNvSpPr txBox="1"/>
          <p:nvPr/>
        </p:nvSpPr>
        <p:spPr>
          <a:xfrm>
            <a:off x="574675" y="968446"/>
            <a:ext cx="7011493" cy="369460"/>
          </a:xfrm>
          <a:prstGeom prst="rect">
            <a:avLst/>
          </a:prstGeom>
          <a:noFill/>
        </p:spPr>
        <p:txBody>
          <a:bodyPr wrap="square">
            <a:spAutoFit/>
          </a:bodyPr>
          <a:lstStyle/>
          <a:p>
            <a:pPr defTabSz="914423" eaLnBrk="0" fontAlgn="base" hangingPunct="0">
              <a:spcBef>
                <a:spcPct val="0"/>
              </a:spcBef>
              <a:spcAft>
                <a:spcPct val="0"/>
              </a:spcAft>
            </a:pPr>
            <a:r>
              <a:rPr lang="en-GB" altLang="en-US" sz="1801" dirty="0">
                <a:latin typeface="Aptos" panose="020B0004020202020204" pitchFamily="34" charset="0"/>
                <a:ea typeface="Times New Roman" panose="02020603050405020304" pitchFamily="18" charset="0"/>
                <a:cs typeface="Times New Roman" panose="02020603050405020304" pitchFamily="18" charset="0"/>
              </a:rPr>
              <a:t>Instruction: circle one letter from each pair (E or I, S or N, F or T, J or P)</a:t>
            </a:r>
            <a:endParaRPr lang="en-GB" altLang="en-US" sz="800" dirty="0">
              <a:latin typeface="Aptos" panose="020B0004020202020204" pitchFamily="34" charset="0"/>
            </a:endParaRPr>
          </a:p>
        </p:txBody>
      </p:sp>
      <p:sp>
        <p:nvSpPr>
          <p:cNvPr id="2" name="Title 1">
            <a:extLst>
              <a:ext uri="{FF2B5EF4-FFF2-40B4-BE49-F238E27FC236}">
                <a16:creationId xmlns:a16="http://schemas.microsoft.com/office/drawing/2014/main" id="{3690E6B4-0929-144F-86A3-C97E8418D2D3}"/>
              </a:ext>
            </a:extLst>
          </p:cNvPr>
          <p:cNvSpPr>
            <a:spLocks noGrp="1"/>
          </p:cNvSpPr>
          <p:nvPr>
            <p:ph type="title" idx="4294967295"/>
          </p:nvPr>
        </p:nvSpPr>
        <p:spPr>
          <a:xfrm>
            <a:off x="574675" y="379484"/>
            <a:ext cx="8569325" cy="588962"/>
          </a:xfrm>
        </p:spPr>
        <p:txBody>
          <a:bodyPr>
            <a:normAutofit fontScale="90000"/>
          </a:bodyPr>
          <a:lstStyle/>
          <a:p>
            <a:r>
              <a:rPr lang="en-GB" b="1" dirty="0">
                <a:solidFill>
                  <a:srgbClr val="F25C29"/>
                </a:solidFill>
                <a:latin typeface="Aptos" panose="020B0004020202020204" pitchFamily="34" charset="0"/>
              </a:rPr>
              <a:t>How I am at School</a:t>
            </a:r>
          </a:p>
        </p:txBody>
      </p:sp>
      <p:graphicFrame>
        <p:nvGraphicFramePr>
          <p:cNvPr id="4" name="Table 3">
            <a:extLst>
              <a:ext uri="{FF2B5EF4-FFF2-40B4-BE49-F238E27FC236}">
                <a16:creationId xmlns:a16="http://schemas.microsoft.com/office/drawing/2014/main" id="{289A4AFB-B11D-AF01-ACD8-B04C24EF57E7}"/>
              </a:ext>
            </a:extLst>
          </p:cNvPr>
          <p:cNvGraphicFramePr>
            <a:graphicFrameLocks noGrp="1"/>
          </p:cNvGraphicFramePr>
          <p:nvPr>
            <p:extLst>
              <p:ext uri="{D42A27DB-BD31-4B8C-83A1-F6EECF244321}">
                <p14:modId xmlns:p14="http://schemas.microsoft.com/office/powerpoint/2010/main" val="2510075747"/>
              </p:ext>
            </p:extLst>
          </p:nvPr>
        </p:nvGraphicFramePr>
        <p:xfrm>
          <a:off x="436562" y="1914525"/>
          <a:ext cx="11350488" cy="4584659"/>
        </p:xfrm>
        <a:graphic>
          <a:graphicData uri="http://schemas.openxmlformats.org/drawingml/2006/table">
            <a:tbl>
              <a:tblPr firstRow="1" firstCol="1" bandRow="1">
                <a:tableStyleId>{D7AC3CCA-C797-4891-BE02-D94E43425B78}</a:tableStyleId>
              </a:tblPr>
              <a:tblGrid>
                <a:gridCol w="2837622">
                  <a:extLst>
                    <a:ext uri="{9D8B030D-6E8A-4147-A177-3AD203B41FA5}">
                      <a16:colId xmlns:a16="http://schemas.microsoft.com/office/drawing/2014/main" val="587651494"/>
                    </a:ext>
                  </a:extLst>
                </a:gridCol>
                <a:gridCol w="2837622">
                  <a:extLst>
                    <a:ext uri="{9D8B030D-6E8A-4147-A177-3AD203B41FA5}">
                      <a16:colId xmlns:a16="http://schemas.microsoft.com/office/drawing/2014/main" val="1606367515"/>
                    </a:ext>
                  </a:extLst>
                </a:gridCol>
                <a:gridCol w="2837622">
                  <a:extLst>
                    <a:ext uri="{9D8B030D-6E8A-4147-A177-3AD203B41FA5}">
                      <a16:colId xmlns:a16="http://schemas.microsoft.com/office/drawing/2014/main" val="3824139221"/>
                    </a:ext>
                  </a:extLst>
                </a:gridCol>
                <a:gridCol w="2837622">
                  <a:extLst>
                    <a:ext uri="{9D8B030D-6E8A-4147-A177-3AD203B41FA5}">
                      <a16:colId xmlns:a16="http://schemas.microsoft.com/office/drawing/2014/main" val="1301962967"/>
                    </a:ext>
                  </a:extLst>
                </a:gridCol>
              </a:tblGrid>
              <a:tr h="397538">
                <a:tc>
                  <a:txBody>
                    <a:bodyPr/>
                    <a:lstStyle/>
                    <a:p>
                      <a:pPr algn="ctr">
                        <a:lnSpc>
                          <a:spcPct val="107000"/>
                        </a:lnSpc>
                        <a:spcAft>
                          <a:spcPts val="800"/>
                        </a:spcAft>
                      </a:pPr>
                      <a:r>
                        <a:rPr lang="en-GB" sz="1800" i="0" dirty="0">
                          <a:solidFill>
                            <a:schemeClr val="bg1"/>
                          </a:solidFill>
                          <a:effectLst/>
                          <a:latin typeface="Aptos"/>
                          <a:ea typeface="Times New Roman" panose="02020603050405020304" pitchFamily="18" charset="0"/>
                          <a:cs typeface="Times New Roman"/>
                        </a:rPr>
                        <a:t>Communicating</a:t>
                      </a:r>
                    </a:p>
                  </a:txBody>
                  <a:tcPr marL="54785" marR="54785" marT="0" marB="0">
                    <a:solidFill>
                      <a:srgbClr val="00478A"/>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Problem Solving</a:t>
                      </a:r>
                    </a:p>
                  </a:txBody>
                  <a:tcPr marL="54785" marR="54785" marT="0" marB="0">
                    <a:solidFill>
                      <a:srgbClr val="33A38C"/>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Leading</a:t>
                      </a:r>
                    </a:p>
                  </a:txBody>
                  <a:tcPr marL="54785" marR="54785" marT="0" marB="0">
                    <a:solidFill>
                      <a:srgbClr val="F25C29"/>
                    </a:solidFill>
                  </a:tcPr>
                </a:tc>
                <a:tc>
                  <a:txBody>
                    <a:bodyPr/>
                    <a:lstStyle/>
                    <a:p>
                      <a:pPr algn="ctr">
                        <a:lnSpc>
                          <a:spcPct val="107000"/>
                        </a:lnSpc>
                        <a:spcAft>
                          <a:spcPts val="800"/>
                        </a:spcAft>
                      </a:pPr>
                      <a:r>
                        <a:rPr lang="en-GB" sz="1800" dirty="0">
                          <a:solidFill>
                            <a:schemeClr val="bg1"/>
                          </a:solidFill>
                          <a:effectLst/>
                          <a:latin typeface="Aptos" panose="020B0004020202020204" pitchFamily="34" charset="0"/>
                        </a:rPr>
                        <a:t>Achieving Results</a:t>
                      </a:r>
                    </a:p>
                  </a:txBody>
                  <a:tcPr marL="54785" marR="54785" marT="0" marB="0">
                    <a:solidFill>
                      <a:srgbClr val="8F3E8D"/>
                    </a:solidFill>
                  </a:tcPr>
                </a:tc>
                <a:extLst>
                  <a:ext uri="{0D108BD9-81ED-4DB2-BD59-A6C34878D82A}">
                    <a16:rowId xmlns:a16="http://schemas.microsoft.com/office/drawing/2014/main" val="705127796"/>
                  </a:ext>
                </a:extLst>
              </a:tr>
              <a:tr h="397538">
                <a:tc>
                  <a:txBody>
                    <a:bodyPr/>
                    <a:lstStyle/>
                    <a:p>
                      <a:pPr algn="ctr">
                        <a:lnSpc>
                          <a:spcPct val="107000"/>
                        </a:lnSpc>
                        <a:spcAft>
                          <a:spcPts val="800"/>
                        </a:spcAft>
                      </a:pPr>
                      <a:r>
                        <a:rPr lang="en-GB" sz="1600" b="1" i="1" dirty="0">
                          <a:solidFill>
                            <a:schemeClr val="bg1"/>
                          </a:solidFill>
                          <a:effectLst/>
                          <a:latin typeface="Aptos"/>
                        </a:rPr>
                        <a:t> </a:t>
                      </a:r>
                      <a:r>
                        <a:rPr lang="en-GB" sz="1600" b="1" i="0" dirty="0">
                          <a:solidFill>
                            <a:schemeClr val="bg1"/>
                          </a:solidFill>
                          <a:effectLst/>
                          <a:latin typeface="Aptos"/>
                        </a:rPr>
                        <a:t>E</a:t>
                      </a:r>
                      <a:endParaRPr lang="en-GB" sz="900" b="1" i="0" dirty="0">
                        <a:solidFill>
                          <a:schemeClr val="bg1"/>
                        </a:solidFill>
                        <a:effectLst/>
                        <a:latin typeface="Aptos"/>
                        <a:ea typeface="Times New Roman" panose="02020603050405020304" pitchFamily="18" charset="0"/>
                        <a:cs typeface="Times New Roman"/>
                      </a:endParaRPr>
                    </a:p>
                  </a:txBody>
                  <a:tcPr marL="54785" marR="54785" marT="0" marB="0" anchor="ctr">
                    <a:solidFill>
                      <a:srgbClr val="00478A"/>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 S</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33A38C"/>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  F</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0" marR="180000" marT="0" marB="0" anchor="ctr">
                    <a:solidFill>
                      <a:srgbClr val="F25C29"/>
                    </a:solidFill>
                  </a:tcPr>
                </a:tc>
                <a:tc>
                  <a:txBody>
                    <a:bodyPr/>
                    <a:lstStyle/>
                    <a:p>
                      <a:pPr algn="ctr">
                        <a:lnSpc>
                          <a:spcPct val="107000"/>
                        </a:lnSpc>
                        <a:spcAft>
                          <a:spcPts val="800"/>
                        </a:spcAft>
                      </a:pPr>
                      <a:r>
                        <a:rPr lang="en-GB" sz="1600" b="1" dirty="0">
                          <a:solidFill>
                            <a:schemeClr val="bg1"/>
                          </a:solidFill>
                          <a:effectLst/>
                          <a:latin typeface="Aptos" panose="020B0004020202020204" pitchFamily="34" charset="0"/>
                        </a:rPr>
                        <a:t>J</a:t>
                      </a:r>
                      <a:endParaRPr lang="en-GB" sz="900" b="1" dirty="0">
                        <a:solidFill>
                          <a:schemeClr val="bg1"/>
                        </a:solidFill>
                        <a:effectLst/>
                        <a:latin typeface="Aptos" panose="020B0004020202020204" pitchFamily="34" charset="0"/>
                      </a:endParaRPr>
                    </a:p>
                  </a:txBody>
                  <a:tcPr marL="54785" marR="54785" marT="0" marB="0" anchor="ctr">
                    <a:solidFill>
                      <a:srgbClr val="8F3E8D"/>
                    </a:solidFill>
                  </a:tcPr>
                </a:tc>
                <a:extLst>
                  <a:ext uri="{0D108BD9-81ED-4DB2-BD59-A6C34878D82A}">
                    <a16:rowId xmlns:a16="http://schemas.microsoft.com/office/drawing/2014/main" val="1736812122"/>
                  </a:ext>
                </a:extLst>
              </a:tr>
              <a:tr h="1707931">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think out loud</a:t>
                      </a:r>
                    </a:p>
                    <a:p>
                      <a:pPr marL="171450" indent="-171450">
                        <a:buFont typeface="Arial" panose="020B0604020202020204" pitchFamily="34" charset="0"/>
                        <a:buChar char="•"/>
                      </a:pPr>
                      <a:r>
                        <a:rPr lang="en-GB" altLang="en-GB" sz="1200" b="0" i="0" dirty="0">
                          <a:latin typeface="Aptos" panose="020B0004020202020204" pitchFamily="34" charset="0"/>
                        </a:rPr>
                        <a:t>I prefer variety and action</a:t>
                      </a:r>
                    </a:p>
                    <a:p>
                      <a:pPr marL="171450" indent="-171450">
                        <a:buFont typeface="Arial" panose="020B0604020202020204" pitchFamily="34" charset="0"/>
                        <a:buChar char="•"/>
                      </a:pPr>
                      <a:r>
                        <a:rPr lang="en-GB" altLang="en-GB" sz="1200" b="0" i="0" dirty="0">
                          <a:latin typeface="Aptos" panose="020B0004020202020204" pitchFamily="34" charset="0"/>
                        </a:rPr>
                        <a:t>I like to act quickly</a:t>
                      </a:r>
                    </a:p>
                    <a:p>
                      <a:pPr marL="171450" indent="-171450">
                        <a:buFont typeface="Arial" panose="020B0604020202020204" pitchFamily="34" charset="0"/>
                        <a:buChar char="•"/>
                      </a:pPr>
                      <a:r>
                        <a:rPr lang="en-GB" altLang="en-GB" sz="1200" b="0" i="0" dirty="0">
                          <a:latin typeface="Aptos" panose="020B0004020202020204" pitchFamily="34" charset="0"/>
                        </a:rPr>
                        <a:t>I’m a good talker</a:t>
                      </a:r>
                    </a:p>
                    <a:p>
                      <a:pPr marL="171450" indent="-171450">
                        <a:buFont typeface="Arial" panose="020B0604020202020204" pitchFamily="34" charset="0"/>
                        <a:buChar char="•"/>
                      </a:pPr>
                      <a:r>
                        <a:rPr lang="en-GB" altLang="en-GB" sz="1200" b="0" i="0" dirty="0">
                          <a:latin typeface="Aptos" panose="020B0004020202020204" pitchFamily="34" charset="0"/>
                        </a:rPr>
                        <a:t>I like to give my opinion</a:t>
                      </a:r>
                    </a:p>
                    <a:p>
                      <a:pPr marL="171450" indent="-171450">
                        <a:buFont typeface="Arial" panose="020B0604020202020204" pitchFamily="34" charset="0"/>
                        <a:buChar char="•"/>
                      </a:pPr>
                      <a:endParaRPr lang="en-GB" sz="1200" b="0" i="0" dirty="0">
                        <a:effectLst/>
                        <a:latin typeface="Aptos" panose="020B0004020202020204" pitchFamily="34" charset="0"/>
                        <a:ea typeface="Times New Roman" panose="02020603050405020304" pitchFamily="18" charset="0"/>
                        <a:cs typeface="Times New Roman"/>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like to learn to do something step-by-step</a:t>
                      </a:r>
                    </a:p>
                    <a:p>
                      <a:pPr marL="171450" indent="-171450">
                        <a:buFont typeface="Arial" panose="020B0604020202020204" pitchFamily="34" charset="0"/>
                        <a:buChar char="•"/>
                      </a:pPr>
                      <a:r>
                        <a:rPr lang="en-GB" altLang="en-GB" sz="1200" b="0" i="0" dirty="0">
                          <a:latin typeface="Aptos" panose="020B0004020202020204" pitchFamily="34" charset="0"/>
                        </a:rPr>
                        <a:t>I look for the facts or details</a:t>
                      </a:r>
                    </a:p>
                    <a:p>
                      <a:pPr marL="171450" indent="-171450">
                        <a:buFont typeface="Arial" panose="020B0604020202020204" pitchFamily="34" charset="0"/>
                        <a:buChar char="•"/>
                      </a:pPr>
                      <a:r>
                        <a:rPr lang="en-GB" altLang="en-GB" sz="1200" b="0" i="0" dirty="0">
                          <a:latin typeface="Aptos" panose="020B0004020202020204" pitchFamily="34" charset="0"/>
                        </a:rPr>
                        <a:t>I focus on what works now</a:t>
                      </a:r>
                    </a:p>
                    <a:p>
                      <a:pPr marL="171450" indent="-171450">
                        <a:buFont typeface="Arial" panose="020B0604020202020204" pitchFamily="34" charset="0"/>
                        <a:buChar char="•"/>
                      </a:pPr>
                      <a:r>
                        <a:rPr lang="en-GB" altLang="en-GB" sz="1200" b="0" i="0" dirty="0">
                          <a:latin typeface="Aptos" panose="020B0004020202020204" pitchFamily="34" charset="0"/>
                        </a:rPr>
                        <a:t>I prefer using what I’ve learned</a:t>
                      </a:r>
                    </a:p>
                    <a:p>
                      <a:pPr marL="171450" indent="-171450">
                        <a:buFont typeface="Arial" panose="020B0604020202020204" pitchFamily="34" charset="0"/>
                        <a:buChar char="•"/>
                      </a:pPr>
                      <a:r>
                        <a:rPr lang="en-GB" altLang="en-GB" sz="1200" b="0" i="0" dirty="0">
                          <a:latin typeface="Aptos" panose="020B0004020202020204" pitchFamily="34" charset="0"/>
                        </a:rPr>
                        <a:t>I’m more practical and sensible</a:t>
                      </a: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think of people then the task</a:t>
                      </a:r>
                    </a:p>
                    <a:p>
                      <a:pPr marL="171450" indent="-171450">
                        <a:buFont typeface="Arial" panose="020B0604020202020204" pitchFamily="34" charset="0"/>
                        <a:buChar char="•"/>
                      </a:pPr>
                      <a:r>
                        <a:rPr lang="en-GB" altLang="en-GB" sz="1200" b="0" i="0" dirty="0">
                          <a:latin typeface="Aptos" panose="020B0004020202020204" pitchFamily="34" charset="0"/>
                        </a:rPr>
                        <a:t>I like pleasing people</a:t>
                      </a:r>
                    </a:p>
                    <a:p>
                      <a:pPr marL="171450" indent="-171450">
                        <a:buFont typeface="Arial" panose="020B0604020202020204" pitchFamily="34" charset="0"/>
                        <a:buChar char="•"/>
                      </a:pPr>
                      <a:r>
                        <a:rPr lang="en-GB" altLang="en-GB" sz="1200" b="0" i="0" dirty="0">
                          <a:latin typeface="Aptos" panose="020B0004020202020204" pitchFamily="34" charset="0"/>
                        </a:rPr>
                        <a:t>I tend to be careful to avoid saying things that could upset someone</a:t>
                      </a:r>
                    </a:p>
                    <a:p>
                      <a:pPr marL="171450" lvl="0" indent="-171450">
                        <a:lnSpc>
                          <a:spcPct val="107000"/>
                        </a:lnSpc>
                        <a:buFont typeface="Arial" panose="020B0604020202020204" pitchFamily="34" charset="0"/>
                        <a:buChar char="•"/>
                      </a:pPr>
                      <a:endParaRPr lang="en-GB" sz="1200" b="0" i="0" dirty="0">
                        <a:effectLst/>
                        <a:latin typeface="Aptos" panose="020B0004020202020204" pitchFamily="34"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i="0" dirty="0">
                          <a:latin typeface="Aptos" panose="020B0004020202020204" pitchFamily="34" charset="0"/>
                        </a:rPr>
                        <a:t>I like to plan and organise things</a:t>
                      </a:r>
                    </a:p>
                    <a:p>
                      <a:pPr marL="171450" indent="-171450">
                        <a:buFont typeface="Arial" panose="020B0604020202020204" pitchFamily="34" charset="0"/>
                        <a:buChar char="•"/>
                      </a:pPr>
                      <a:r>
                        <a:rPr lang="en-GB" altLang="en-GB" sz="1200" b="0" i="0" dirty="0">
                          <a:latin typeface="Aptos" panose="020B0004020202020204" pitchFamily="34" charset="0"/>
                        </a:rPr>
                        <a:t>I like to make decisions</a:t>
                      </a:r>
                    </a:p>
                    <a:p>
                      <a:pPr marL="171450" indent="-171450">
                        <a:buFont typeface="Arial" panose="020B0604020202020204" pitchFamily="34" charset="0"/>
                        <a:buChar char="•"/>
                      </a:pPr>
                      <a:r>
                        <a:rPr lang="en-GB" altLang="en-GB" sz="1200" b="0" i="0" dirty="0">
                          <a:latin typeface="Aptos" panose="020B0004020202020204" pitchFamily="34" charset="0"/>
                        </a:rPr>
                        <a:t>I prefer finishing tasks</a:t>
                      </a:r>
                    </a:p>
                    <a:p>
                      <a:pPr marL="171450" indent="-171450">
                        <a:buFont typeface="Arial" panose="020B0604020202020204" pitchFamily="34" charset="0"/>
                        <a:buChar char="•"/>
                      </a:pPr>
                      <a:r>
                        <a:rPr lang="en-GB" altLang="en-GB" sz="1200" b="0" i="0" dirty="0">
                          <a:latin typeface="Aptos" panose="020B0004020202020204" pitchFamily="34" charset="0"/>
                        </a:rPr>
                        <a:t>I quite like using lists</a:t>
                      </a:r>
                    </a:p>
                    <a:p>
                      <a:pPr marL="171450" indent="-171450">
                        <a:buFont typeface="Arial" panose="020B0604020202020204" pitchFamily="34" charset="0"/>
                        <a:buChar char="•"/>
                      </a:pPr>
                      <a:r>
                        <a:rPr lang="en-GB" altLang="en-GB" sz="1200" b="0" i="0" dirty="0">
                          <a:latin typeface="Aptos" panose="020B0004020202020204" pitchFamily="34" charset="0"/>
                        </a:rPr>
                        <a:t>I like things tidy</a:t>
                      </a:r>
                    </a:p>
                  </a:txBody>
                  <a:tcPr marL="54785" marR="54785" marT="0" marB="0">
                    <a:solidFill>
                      <a:schemeClr val="bg1"/>
                    </a:solidFill>
                  </a:tcPr>
                </a:tc>
                <a:extLst>
                  <a:ext uri="{0D108BD9-81ED-4DB2-BD59-A6C34878D82A}">
                    <a16:rowId xmlns:a16="http://schemas.microsoft.com/office/drawing/2014/main" val="442212075"/>
                  </a:ext>
                </a:extLst>
              </a:tr>
              <a:tr h="387902">
                <a:tc>
                  <a:txBody>
                    <a:bodyPr/>
                    <a:lstStyle/>
                    <a:p>
                      <a:pPr algn="ctr">
                        <a:lnSpc>
                          <a:spcPct val="107000"/>
                        </a:lnSpc>
                        <a:spcAft>
                          <a:spcPts val="800"/>
                        </a:spcAft>
                      </a:pPr>
                      <a:r>
                        <a:rPr lang="en-GB" sz="1600" b="1" dirty="0">
                          <a:solidFill>
                            <a:schemeClr val="bg1"/>
                          </a:solidFill>
                          <a:effectLst/>
                          <a:latin typeface="Aptos" panose="020B0004020202020204" pitchFamily="34" charset="0"/>
                        </a:rPr>
                        <a:t> I</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00478A"/>
                    </a:solidFill>
                  </a:tcPr>
                </a:tc>
                <a:tc>
                  <a:txBody>
                    <a:bodyPr/>
                    <a:lstStyle/>
                    <a:p>
                      <a:pPr marL="228600" algn="ctr">
                        <a:lnSpc>
                          <a:spcPct val="107000"/>
                        </a:lnSpc>
                        <a:spcAft>
                          <a:spcPts val="800"/>
                        </a:spcAft>
                      </a:pPr>
                      <a:r>
                        <a:rPr lang="en-GB" sz="1600" b="1" dirty="0">
                          <a:solidFill>
                            <a:schemeClr val="bg1"/>
                          </a:solidFill>
                          <a:effectLst/>
                          <a:latin typeface="Aptos" panose="020B0004020202020204" pitchFamily="34" charset="0"/>
                        </a:rPr>
                        <a:t>N</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nchor="ctr">
                    <a:solidFill>
                      <a:srgbClr val="33A38C"/>
                    </a:solidFill>
                  </a:tcPr>
                </a:tc>
                <a:tc>
                  <a:txBody>
                    <a:bodyPr/>
                    <a:lstStyle/>
                    <a:p>
                      <a:pPr marL="457200" algn="ctr">
                        <a:lnSpc>
                          <a:spcPct val="107000"/>
                        </a:lnSpc>
                        <a:spcAft>
                          <a:spcPts val="800"/>
                        </a:spcAft>
                      </a:pPr>
                      <a:r>
                        <a:rPr lang="en-GB" sz="1600" b="1" dirty="0">
                          <a:solidFill>
                            <a:schemeClr val="bg1"/>
                          </a:solidFill>
                          <a:effectLst/>
                          <a:latin typeface="Aptos" panose="020B0004020202020204" pitchFamily="34" charset="0"/>
                        </a:rPr>
                        <a:t>T</a:t>
                      </a:r>
                      <a:endParaRPr lang="en-GB"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0" marR="684000" marT="0" marB="0" anchor="ctr">
                    <a:solidFill>
                      <a:srgbClr val="F25C29"/>
                    </a:solidFill>
                  </a:tcPr>
                </a:tc>
                <a:tc>
                  <a:txBody>
                    <a:bodyPr/>
                    <a:lstStyle/>
                    <a:p>
                      <a:pPr marL="228600" algn="ctr">
                        <a:lnSpc>
                          <a:spcPct val="107000"/>
                        </a:lnSpc>
                        <a:spcAft>
                          <a:spcPts val="800"/>
                        </a:spcAft>
                      </a:pPr>
                      <a:r>
                        <a:rPr lang="en-GB" sz="1600" b="1" dirty="0">
                          <a:solidFill>
                            <a:schemeClr val="bg1"/>
                          </a:solidFill>
                          <a:effectLst/>
                          <a:latin typeface="Aptos" panose="020B0004020202020204" pitchFamily="34" charset="0"/>
                        </a:rPr>
                        <a:t>P</a:t>
                      </a:r>
                      <a:endParaRPr lang="en-GB" sz="900" b="1" dirty="0">
                        <a:solidFill>
                          <a:schemeClr val="bg1"/>
                        </a:solidFill>
                        <a:effectLst/>
                        <a:latin typeface="Aptos" panose="020B0004020202020204" pitchFamily="34" charset="0"/>
                      </a:endParaRPr>
                    </a:p>
                  </a:txBody>
                  <a:tcPr marL="0" marR="54785" marT="0" marB="0" anchor="ctr">
                    <a:solidFill>
                      <a:srgbClr val="8F3E8D"/>
                    </a:solidFill>
                  </a:tcPr>
                </a:tc>
                <a:extLst>
                  <a:ext uri="{0D108BD9-81ED-4DB2-BD59-A6C34878D82A}">
                    <a16:rowId xmlns:a16="http://schemas.microsoft.com/office/drawing/2014/main" val="1881981792"/>
                  </a:ext>
                </a:extLst>
              </a:tr>
              <a:tr h="1693750">
                <a:tc>
                  <a:txBody>
                    <a:bodyPr/>
                    <a:lstStyle/>
                    <a:p>
                      <a:pPr marL="171450" indent="-171450">
                        <a:buFont typeface="Arial" panose="020B0604020202020204" pitchFamily="34" charset="0"/>
                        <a:buChar char="•"/>
                      </a:pPr>
                      <a:r>
                        <a:rPr lang="en-GB" altLang="en-GB" sz="1200" b="0" dirty="0">
                          <a:latin typeface="Aptos" panose="020B0004020202020204" pitchFamily="34" charset="0"/>
                        </a:rPr>
                        <a:t>I think before I speak</a:t>
                      </a:r>
                    </a:p>
                    <a:p>
                      <a:pPr marL="171450" indent="-171450">
                        <a:buFont typeface="Arial" panose="020B0604020202020204" pitchFamily="34" charset="0"/>
                        <a:buChar char="•"/>
                      </a:pPr>
                      <a:r>
                        <a:rPr lang="en-GB" altLang="en-GB" sz="1200" b="0" dirty="0">
                          <a:latin typeface="Aptos" panose="020B0004020202020204" pitchFamily="34" charset="0"/>
                        </a:rPr>
                        <a:t>I prefer quiet</a:t>
                      </a:r>
                    </a:p>
                    <a:p>
                      <a:pPr marL="171450" indent="-171450">
                        <a:buFont typeface="Arial" panose="020B0604020202020204" pitchFamily="34" charset="0"/>
                        <a:buChar char="•"/>
                      </a:pPr>
                      <a:r>
                        <a:rPr lang="en-GB" altLang="en-GB" sz="1200" b="0" dirty="0">
                          <a:latin typeface="Aptos" panose="020B0004020202020204" pitchFamily="34" charset="0"/>
                        </a:rPr>
                        <a:t>I like to be careful</a:t>
                      </a:r>
                    </a:p>
                    <a:p>
                      <a:pPr marL="171450" indent="-171450">
                        <a:buFont typeface="Arial" panose="020B0604020202020204" pitchFamily="34" charset="0"/>
                        <a:buChar char="•"/>
                      </a:pPr>
                      <a:r>
                        <a:rPr lang="en-GB" altLang="en-GB" sz="1200" b="0" dirty="0">
                          <a:latin typeface="Aptos" panose="020B0004020202020204" pitchFamily="34" charset="0"/>
                        </a:rPr>
                        <a:t>I’m a good listener</a:t>
                      </a:r>
                    </a:p>
                    <a:p>
                      <a:pPr marL="171450" indent="-171450">
                        <a:buFont typeface="Arial" panose="020B0604020202020204" pitchFamily="34" charset="0"/>
                        <a:buChar char="•"/>
                      </a:pPr>
                      <a:r>
                        <a:rPr lang="en-GB" altLang="en-GB" sz="1200" b="0" dirty="0">
                          <a:latin typeface="Aptos" panose="020B0004020202020204" pitchFamily="34" charset="0"/>
                        </a:rPr>
                        <a:t>I keep my thoughts to myself</a:t>
                      </a:r>
                      <a:endParaRPr lang="en-GB" sz="1200" b="0" dirty="0">
                        <a:latin typeface="Aptos" panose="020B0004020202020204" pitchFamily="34" charset="0"/>
                      </a:endParaRPr>
                    </a:p>
                    <a:p>
                      <a:pPr marL="400050" indent="-171450">
                        <a:lnSpc>
                          <a:spcPct val="107000"/>
                        </a:lnSpc>
                        <a:spcAft>
                          <a:spcPts val="800"/>
                        </a:spcAft>
                        <a:buFont typeface="Arial" panose="020B0604020202020204" pitchFamily="34" charset="0"/>
                        <a:buChar char="•"/>
                      </a:pPr>
                      <a:endParaRPr lang="en-GB" sz="1200" b="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like to work out what it means or change it</a:t>
                      </a:r>
                    </a:p>
                    <a:p>
                      <a:pPr marL="171450" indent="-171450">
                        <a:buFont typeface="Arial" panose="020B0604020202020204" pitchFamily="34" charset="0"/>
                        <a:buChar char="•"/>
                      </a:pPr>
                      <a:r>
                        <a:rPr lang="en-GB" altLang="en-GB" sz="1200" b="0" dirty="0">
                          <a:latin typeface="Aptos" panose="020B0004020202020204" pitchFamily="34" charset="0"/>
                        </a:rPr>
                        <a:t>I look for patterns</a:t>
                      </a:r>
                    </a:p>
                    <a:p>
                      <a:pPr marL="171450" indent="-171450">
                        <a:buFont typeface="Arial" panose="020B0604020202020204" pitchFamily="34" charset="0"/>
                        <a:buChar char="•"/>
                      </a:pPr>
                      <a:r>
                        <a:rPr lang="en-GB" altLang="en-GB" sz="1200" b="0" dirty="0">
                          <a:latin typeface="Aptos" panose="020B0004020202020204" pitchFamily="34" charset="0"/>
                        </a:rPr>
                        <a:t>I focus on how to make it different</a:t>
                      </a:r>
                      <a:br>
                        <a:rPr lang="en-GB" altLang="en-GB" sz="1200" b="0" dirty="0">
                          <a:latin typeface="Aptos" panose="020B0004020202020204" pitchFamily="34" charset="0"/>
                        </a:rPr>
                      </a:br>
                      <a:r>
                        <a:rPr lang="en-GB" altLang="en-GB" sz="1200" b="0" dirty="0">
                          <a:latin typeface="Aptos" panose="020B0004020202020204" pitchFamily="34" charset="0"/>
                        </a:rPr>
                        <a:t>I prefer learning new skills</a:t>
                      </a:r>
                      <a:br>
                        <a:rPr lang="en-GB" altLang="en-GB" sz="1200" b="0" dirty="0">
                          <a:latin typeface="Aptos" panose="020B0004020202020204" pitchFamily="34" charset="0"/>
                        </a:rPr>
                      </a:br>
                      <a:r>
                        <a:rPr lang="en-GB" altLang="en-GB" sz="1200" b="0" dirty="0">
                          <a:latin typeface="Aptos" panose="020B0004020202020204" pitchFamily="34" charset="0"/>
                        </a:rPr>
                        <a:t>I’m more of a dreamer and imaginative</a:t>
                      </a:r>
                    </a:p>
                    <a:p>
                      <a:pPr marL="171450" lvl="0" indent="-171450">
                        <a:lnSpc>
                          <a:spcPct val="107000"/>
                        </a:lnSpc>
                        <a:buFont typeface="Arial" panose="020B0604020202020204" pitchFamily="34" charset="0"/>
                        <a:buChar char="•"/>
                      </a:pPr>
                      <a:endParaRPr lang="en-GB" sz="1200" b="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think of the task then people</a:t>
                      </a:r>
                    </a:p>
                    <a:p>
                      <a:pPr marL="171450" indent="-171450">
                        <a:buFont typeface="Arial" panose="020B0604020202020204" pitchFamily="34" charset="0"/>
                        <a:buChar char="•"/>
                      </a:pPr>
                      <a:r>
                        <a:rPr lang="en-GB" altLang="en-GB" sz="1200" b="0" dirty="0">
                          <a:latin typeface="Aptos" panose="020B0004020202020204" pitchFamily="34" charset="0"/>
                        </a:rPr>
                        <a:t>I like sticking to the rules</a:t>
                      </a:r>
                    </a:p>
                    <a:p>
                      <a:pPr marL="171450" indent="-171450">
                        <a:buFont typeface="Arial" panose="020B0604020202020204" pitchFamily="34" charset="0"/>
                        <a:buChar char="•"/>
                      </a:pPr>
                      <a:r>
                        <a:rPr lang="en-GB" altLang="en-GB" sz="1200" b="0" dirty="0">
                          <a:latin typeface="Aptos" panose="020B0004020202020204" pitchFamily="34" charset="0"/>
                        </a:rPr>
                        <a:t>I tend to give and take criticism quite easily</a:t>
                      </a:r>
                    </a:p>
                  </a:txBody>
                  <a:tcPr marL="54785" marR="54785" marT="0" marB="0">
                    <a:solidFill>
                      <a:schemeClr val="bg1"/>
                    </a:solidFill>
                  </a:tcPr>
                </a:tc>
                <a:tc>
                  <a:txBody>
                    <a:bodyPr/>
                    <a:lstStyle/>
                    <a:p>
                      <a:pPr marL="171450" indent="-171450">
                        <a:buFont typeface="Arial" panose="020B0604020202020204" pitchFamily="34" charset="0"/>
                        <a:buChar char="•"/>
                      </a:pPr>
                      <a:r>
                        <a:rPr lang="en-GB" altLang="en-GB" sz="1200" b="0" dirty="0">
                          <a:latin typeface="Aptos" panose="020B0004020202020204" pitchFamily="34" charset="0"/>
                        </a:rPr>
                        <a:t>I like to see how things turn out</a:t>
                      </a:r>
                    </a:p>
                    <a:p>
                      <a:pPr marL="171450" indent="-171450">
                        <a:buFont typeface="Arial" panose="020B0604020202020204" pitchFamily="34" charset="0"/>
                        <a:buChar char="•"/>
                      </a:pPr>
                      <a:r>
                        <a:rPr lang="en-GB" altLang="en-GB" sz="1200" b="0" dirty="0">
                          <a:latin typeface="Aptos" panose="020B0004020202020204" pitchFamily="34" charset="0"/>
                        </a:rPr>
                        <a:t>I like to keep my options open</a:t>
                      </a:r>
                    </a:p>
                    <a:p>
                      <a:pPr marL="171450" indent="-171450">
                        <a:buFont typeface="Arial" panose="020B0604020202020204" pitchFamily="34" charset="0"/>
                        <a:buChar char="•"/>
                      </a:pPr>
                      <a:r>
                        <a:rPr lang="en-GB" altLang="en-GB" sz="1200" b="0" dirty="0">
                          <a:latin typeface="Aptos" panose="020B0004020202020204" pitchFamily="34" charset="0"/>
                        </a:rPr>
                        <a:t>I prefer starting tasks</a:t>
                      </a:r>
                    </a:p>
                    <a:p>
                      <a:pPr marL="171450" indent="-171450">
                        <a:buFont typeface="Arial" panose="020B0604020202020204" pitchFamily="34" charset="0"/>
                        <a:buChar char="•"/>
                      </a:pPr>
                      <a:r>
                        <a:rPr lang="en-GB" altLang="en-GB" sz="1200" b="0" dirty="0">
                          <a:latin typeface="Aptos" panose="020B0004020202020204" pitchFamily="34" charset="0"/>
                        </a:rPr>
                        <a:t>I’d rather not use lists</a:t>
                      </a:r>
                    </a:p>
                    <a:p>
                      <a:pPr marL="171450" indent="-171450">
                        <a:buFont typeface="Arial" panose="020B0604020202020204" pitchFamily="34" charset="0"/>
                        <a:buChar char="•"/>
                      </a:pPr>
                      <a:r>
                        <a:rPr lang="en-GB" altLang="en-GB" sz="1200" b="0" dirty="0">
                          <a:latin typeface="Aptos" panose="020B0004020202020204" pitchFamily="34" charset="0"/>
                        </a:rPr>
                        <a:t>I don’t mind things untidy</a:t>
                      </a:r>
                    </a:p>
                  </a:txBody>
                  <a:tcPr marL="54785" marR="54785" marT="0" marB="0">
                    <a:solidFill>
                      <a:schemeClr val="bg1"/>
                    </a:solidFill>
                  </a:tcPr>
                </a:tc>
                <a:extLst>
                  <a:ext uri="{0D108BD9-81ED-4DB2-BD59-A6C34878D82A}">
                    <a16:rowId xmlns:a16="http://schemas.microsoft.com/office/drawing/2014/main" val="3610298958"/>
                  </a:ext>
                </a:extLst>
              </a:tr>
            </a:tbl>
          </a:graphicData>
        </a:graphic>
      </p:graphicFrame>
    </p:spTree>
    <p:extLst>
      <p:ext uri="{BB962C8B-B14F-4D97-AF65-F5344CB8AC3E}">
        <p14:creationId xmlns:p14="http://schemas.microsoft.com/office/powerpoint/2010/main" val="169925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222897-C8D9-810C-2B22-1276E3860394}"/>
              </a:ext>
            </a:extLst>
          </p:cNvPr>
          <p:cNvSpPr/>
          <p:nvPr/>
        </p:nvSpPr>
        <p:spPr>
          <a:xfrm>
            <a:off x="4759569" y="1632858"/>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7" name="Rectangle 6">
            <a:extLst>
              <a:ext uri="{FF2B5EF4-FFF2-40B4-BE49-F238E27FC236}">
                <a16:creationId xmlns:a16="http://schemas.microsoft.com/office/drawing/2014/main" id="{18202620-33D0-F0F5-AA54-929924872D67}"/>
              </a:ext>
            </a:extLst>
          </p:cNvPr>
          <p:cNvSpPr/>
          <p:nvPr/>
        </p:nvSpPr>
        <p:spPr>
          <a:xfrm>
            <a:off x="1284515" y="296427"/>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8" name="Rectangle 7">
            <a:extLst>
              <a:ext uri="{FF2B5EF4-FFF2-40B4-BE49-F238E27FC236}">
                <a16:creationId xmlns:a16="http://schemas.microsoft.com/office/drawing/2014/main" id="{C0CEF528-C455-7498-9D9C-9F13389C9051}"/>
              </a:ext>
            </a:extLst>
          </p:cNvPr>
          <p:cNvSpPr/>
          <p:nvPr/>
        </p:nvSpPr>
        <p:spPr>
          <a:xfrm>
            <a:off x="1284514" y="3262366"/>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9" name="Rectangle 8">
            <a:extLst>
              <a:ext uri="{FF2B5EF4-FFF2-40B4-BE49-F238E27FC236}">
                <a16:creationId xmlns:a16="http://schemas.microsoft.com/office/drawing/2014/main" id="{A9B32EE4-5D89-ECEA-9126-2745DC95631F}"/>
              </a:ext>
            </a:extLst>
          </p:cNvPr>
          <p:cNvSpPr/>
          <p:nvPr/>
        </p:nvSpPr>
        <p:spPr>
          <a:xfrm>
            <a:off x="8234624" y="296427"/>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10" name="Rectangle 9">
            <a:extLst>
              <a:ext uri="{FF2B5EF4-FFF2-40B4-BE49-F238E27FC236}">
                <a16:creationId xmlns:a16="http://schemas.microsoft.com/office/drawing/2014/main" id="{E7B15AFD-784D-84BE-3AB7-0167B98AF682}"/>
              </a:ext>
            </a:extLst>
          </p:cNvPr>
          <p:cNvSpPr/>
          <p:nvPr/>
        </p:nvSpPr>
        <p:spPr>
          <a:xfrm>
            <a:off x="8234623" y="3262366"/>
            <a:ext cx="2672862" cy="26728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Aptos" panose="020B0004020202020204" pitchFamily="34" charset="0"/>
            </a:endParaRPr>
          </a:p>
        </p:txBody>
      </p:sp>
      <p:sp>
        <p:nvSpPr>
          <p:cNvPr id="11" name="TextBox 10">
            <a:extLst>
              <a:ext uri="{FF2B5EF4-FFF2-40B4-BE49-F238E27FC236}">
                <a16:creationId xmlns:a16="http://schemas.microsoft.com/office/drawing/2014/main" id="{C21C88B3-63C5-49D2-5478-27AB02858612}"/>
              </a:ext>
            </a:extLst>
          </p:cNvPr>
          <p:cNvSpPr txBox="1"/>
          <p:nvPr/>
        </p:nvSpPr>
        <p:spPr>
          <a:xfrm>
            <a:off x="4759569" y="4058530"/>
            <a:ext cx="2672862" cy="276999"/>
          </a:xfrm>
          <a:prstGeom prst="rect">
            <a:avLst/>
          </a:prstGeom>
          <a:noFill/>
        </p:spPr>
        <p:txBody>
          <a:bodyPr wrap="square" rtlCol="0">
            <a:spAutoFit/>
          </a:bodyPr>
          <a:lstStyle/>
          <a:p>
            <a:pPr algn="ctr"/>
            <a:r>
              <a:rPr lang="en-GB" sz="1200" b="1" dirty="0">
                <a:latin typeface="Aptos" panose="020B0004020202020204" pitchFamily="34" charset="0"/>
              </a:rPr>
              <a:t>1. Draw yourself here</a:t>
            </a:r>
          </a:p>
        </p:txBody>
      </p:sp>
      <p:sp>
        <p:nvSpPr>
          <p:cNvPr id="12" name="TextBox 11">
            <a:extLst>
              <a:ext uri="{FF2B5EF4-FFF2-40B4-BE49-F238E27FC236}">
                <a16:creationId xmlns:a16="http://schemas.microsoft.com/office/drawing/2014/main" id="{C919662E-24CE-9D86-3CAD-4AE6DDFB5898}"/>
              </a:ext>
            </a:extLst>
          </p:cNvPr>
          <p:cNvSpPr txBox="1"/>
          <p:nvPr/>
        </p:nvSpPr>
        <p:spPr>
          <a:xfrm>
            <a:off x="1284513" y="2700329"/>
            <a:ext cx="2672862" cy="276999"/>
          </a:xfrm>
          <a:prstGeom prst="rect">
            <a:avLst/>
          </a:prstGeom>
          <a:noFill/>
        </p:spPr>
        <p:txBody>
          <a:bodyPr wrap="square" rtlCol="0">
            <a:spAutoFit/>
          </a:bodyPr>
          <a:lstStyle/>
          <a:p>
            <a:pPr algn="ctr"/>
            <a:r>
              <a:rPr lang="en-GB" sz="1200" b="1" dirty="0">
                <a:latin typeface="Aptos" panose="020B0004020202020204" pitchFamily="34" charset="0"/>
              </a:rPr>
              <a:t>2. Draw your animal guide</a:t>
            </a:r>
          </a:p>
        </p:txBody>
      </p:sp>
      <p:sp>
        <p:nvSpPr>
          <p:cNvPr id="13" name="TextBox 12">
            <a:extLst>
              <a:ext uri="{FF2B5EF4-FFF2-40B4-BE49-F238E27FC236}">
                <a16:creationId xmlns:a16="http://schemas.microsoft.com/office/drawing/2014/main" id="{8DD6408B-CF57-22A3-09EE-D71A0F6FA4CF}"/>
              </a:ext>
            </a:extLst>
          </p:cNvPr>
          <p:cNvSpPr txBox="1"/>
          <p:nvPr/>
        </p:nvSpPr>
        <p:spPr>
          <a:xfrm>
            <a:off x="1284513" y="5658229"/>
            <a:ext cx="2672862" cy="276999"/>
          </a:xfrm>
          <a:prstGeom prst="rect">
            <a:avLst/>
          </a:prstGeom>
          <a:noFill/>
        </p:spPr>
        <p:txBody>
          <a:bodyPr wrap="square" rtlCol="0">
            <a:spAutoFit/>
          </a:bodyPr>
          <a:lstStyle/>
          <a:p>
            <a:pPr algn="ctr"/>
            <a:r>
              <a:rPr lang="en-GB" sz="1200" b="1" dirty="0">
                <a:latin typeface="Aptos" panose="020B0004020202020204" pitchFamily="34" charset="0"/>
              </a:rPr>
              <a:t>3. Write three of your strengths</a:t>
            </a:r>
          </a:p>
        </p:txBody>
      </p:sp>
      <p:sp>
        <p:nvSpPr>
          <p:cNvPr id="14" name="TextBox 13">
            <a:extLst>
              <a:ext uri="{FF2B5EF4-FFF2-40B4-BE49-F238E27FC236}">
                <a16:creationId xmlns:a16="http://schemas.microsoft.com/office/drawing/2014/main" id="{A88862C3-5CF7-0DE9-1265-8E65E3C5B11A}"/>
              </a:ext>
            </a:extLst>
          </p:cNvPr>
          <p:cNvSpPr txBox="1"/>
          <p:nvPr/>
        </p:nvSpPr>
        <p:spPr>
          <a:xfrm>
            <a:off x="8234623" y="2700329"/>
            <a:ext cx="2672862" cy="276999"/>
          </a:xfrm>
          <a:prstGeom prst="rect">
            <a:avLst/>
          </a:prstGeom>
          <a:noFill/>
        </p:spPr>
        <p:txBody>
          <a:bodyPr wrap="square" rtlCol="0">
            <a:spAutoFit/>
          </a:bodyPr>
          <a:lstStyle/>
          <a:p>
            <a:pPr algn="ctr"/>
            <a:r>
              <a:rPr lang="en-GB" sz="1200" b="1" dirty="0">
                <a:latin typeface="Aptos" panose="020B0004020202020204" pitchFamily="34" charset="0"/>
              </a:rPr>
              <a:t>4. Draw your shadow animal</a:t>
            </a:r>
          </a:p>
        </p:txBody>
      </p:sp>
      <p:sp>
        <p:nvSpPr>
          <p:cNvPr id="15" name="TextBox 14">
            <a:extLst>
              <a:ext uri="{FF2B5EF4-FFF2-40B4-BE49-F238E27FC236}">
                <a16:creationId xmlns:a16="http://schemas.microsoft.com/office/drawing/2014/main" id="{E4E91BD8-7F8D-6AC3-AA2A-95FA10818CCE}"/>
              </a:ext>
            </a:extLst>
          </p:cNvPr>
          <p:cNvSpPr txBox="1"/>
          <p:nvPr/>
        </p:nvSpPr>
        <p:spPr>
          <a:xfrm>
            <a:off x="8234623" y="5504714"/>
            <a:ext cx="2672862" cy="461665"/>
          </a:xfrm>
          <a:prstGeom prst="rect">
            <a:avLst/>
          </a:prstGeom>
          <a:noFill/>
        </p:spPr>
        <p:txBody>
          <a:bodyPr wrap="square" rtlCol="0">
            <a:spAutoFit/>
          </a:bodyPr>
          <a:lstStyle/>
          <a:p>
            <a:pPr algn="ctr"/>
            <a:r>
              <a:rPr lang="en-GB" sz="1200" b="1" dirty="0">
                <a:latin typeface="Aptos" panose="020B0004020202020204" pitchFamily="34" charset="0"/>
              </a:rPr>
              <a:t>5. Write one strength you would like to develop</a:t>
            </a:r>
          </a:p>
        </p:txBody>
      </p:sp>
      <p:sp>
        <p:nvSpPr>
          <p:cNvPr id="16" name="TextBox 15">
            <a:extLst>
              <a:ext uri="{FF2B5EF4-FFF2-40B4-BE49-F238E27FC236}">
                <a16:creationId xmlns:a16="http://schemas.microsoft.com/office/drawing/2014/main" id="{C5726E9D-4961-B5C9-2DCE-E68E1B4F6C88}"/>
              </a:ext>
            </a:extLst>
          </p:cNvPr>
          <p:cNvSpPr txBox="1"/>
          <p:nvPr/>
        </p:nvSpPr>
        <p:spPr>
          <a:xfrm>
            <a:off x="4759569" y="157927"/>
            <a:ext cx="2672862" cy="523220"/>
          </a:xfrm>
          <a:prstGeom prst="rect">
            <a:avLst/>
          </a:prstGeom>
          <a:noFill/>
        </p:spPr>
        <p:txBody>
          <a:bodyPr wrap="square" rtlCol="0">
            <a:spAutoFit/>
          </a:bodyPr>
          <a:lstStyle/>
          <a:p>
            <a:pPr algn="ctr"/>
            <a:r>
              <a:rPr lang="en-GB" sz="2800" b="1" u="sng" dirty="0">
                <a:latin typeface="Aptos" panose="020B0004020202020204" pitchFamily="34" charset="0"/>
              </a:rPr>
              <a:t>All About Me</a:t>
            </a:r>
          </a:p>
        </p:txBody>
      </p:sp>
      <p:sp>
        <p:nvSpPr>
          <p:cNvPr id="17" name="TextBox 16">
            <a:extLst>
              <a:ext uri="{FF2B5EF4-FFF2-40B4-BE49-F238E27FC236}">
                <a16:creationId xmlns:a16="http://schemas.microsoft.com/office/drawing/2014/main" id="{41FAE553-6DCA-0FE7-7E85-66715844EAB2}"/>
              </a:ext>
            </a:extLst>
          </p:cNvPr>
          <p:cNvSpPr txBox="1"/>
          <p:nvPr/>
        </p:nvSpPr>
        <p:spPr>
          <a:xfrm>
            <a:off x="3243941" y="805882"/>
            <a:ext cx="2672862" cy="461665"/>
          </a:xfrm>
          <a:prstGeom prst="rect">
            <a:avLst/>
          </a:prstGeom>
          <a:noFill/>
        </p:spPr>
        <p:txBody>
          <a:bodyPr wrap="square" rtlCol="0">
            <a:spAutoFit/>
          </a:bodyPr>
          <a:lstStyle/>
          <a:p>
            <a:pPr algn="ctr"/>
            <a:r>
              <a:rPr lang="en-GB" sz="2400" b="1" dirty="0">
                <a:latin typeface="Aptos" panose="020B0004020202020204" pitchFamily="34" charset="0"/>
              </a:rPr>
              <a:t>Name: </a:t>
            </a:r>
          </a:p>
        </p:txBody>
      </p:sp>
      <p:cxnSp>
        <p:nvCxnSpPr>
          <p:cNvPr id="19" name="Straight Connector 18">
            <a:extLst>
              <a:ext uri="{FF2B5EF4-FFF2-40B4-BE49-F238E27FC236}">
                <a16:creationId xmlns:a16="http://schemas.microsoft.com/office/drawing/2014/main" id="{6DEA1337-175C-1471-5DE6-25FB2BE90565}"/>
              </a:ext>
            </a:extLst>
          </p:cNvPr>
          <p:cNvCxnSpPr/>
          <p:nvPr/>
        </p:nvCxnSpPr>
        <p:spPr>
          <a:xfrm>
            <a:off x="5074420" y="1149142"/>
            <a:ext cx="2823586"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BCDC15B3-9F76-51C4-DD27-A5B8F8F7C653}"/>
              </a:ext>
            </a:extLst>
          </p:cNvPr>
          <p:cNvSpPr txBox="1"/>
          <p:nvPr/>
        </p:nvSpPr>
        <p:spPr>
          <a:xfrm>
            <a:off x="1485480" y="6377541"/>
            <a:ext cx="2672862" cy="307905"/>
          </a:xfrm>
          <a:prstGeom prst="rect">
            <a:avLst/>
          </a:prstGeom>
          <a:noFill/>
        </p:spPr>
        <p:txBody>
          <a:bodyPr wrap="square" rtlCol="0">
            <a:spAutoFit/>
          </a:bodyPr>
          <a:lstStyle/>
          <a:p>
            <a:pPr algn="ctr"/>
            <a:r>
              <a:rPr lang="en-GB" sz="1401" b="1" dirty="0">
                <a:latin typeface="Aptos" panose="020B0004020202020204" pitchFamily="34" charset="0"/>
              </a:rPr>
              <a:t>All About Me Resource Sheet</a:t>
            </a:r>
          </a:p>
        </p:txBody>
      </p:sp>
    </p:spTree>
    <p:extLst>
      <p:ext uri="{BB962C8B-B14F-4D97-AF65-F5344CB8AC3E}">
        <p14:creationId xmlns:p14="http://schemas.microsoft.com/office/powerpoint/2010/main" val="282116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FCAA-E2E5-D0C0-CB8E-8CD0C493BAE5}"/>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12F0C626-5A86-CD73-0729-9F47F72D6F85}"/>
              </a:ext>
            </a:extLst>
          </p:cNvPr>
          <p:cNvSpPr txBox="1">
            <a:spLocks/>
          </p:cNvSpPr>
          <p:nvPr/>
        </p:nvSpPr>
        <p:spPr>
          <a:xfrm>
            <a:off x="437323" y="1825785"/>
            <a:ext cx="5791200"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F25C29"/>
                </a:solidFill>
                <a:latin typeface="Aptos" panose="020B0004020202020204" pitchFamily="34" charset="0"/>
              </a:rPr>
              <a:t>Summary: </a:t>
            </a:r>
          </a:p>
          <a:p>
            <a:pPr marL="0" indent="0" fontAlgn="ctr">
              <a:buFont typeface="Arial" panose="020B0604020202020204" pitchFamily="34" charset="0"/>
              <a:buNone/>
            </a:pPr>
            <a:r>
              <a:rPr lang="en-GB" sz="1800" dirty="0">
                <a:latin typeface="Aptos" panose="020B0004020202020204" pitchFamily="34" charset="0"/>
              </a:rPr>
              <a:t>This activity has been developed to support Y6 Transition into KS3 with a focus on careers and aspirations. </a:t>
            </a:r>
          </a:p>
          <a:p>
            <a:pPr marL="0" indent="0" fontAlgn="ctr">
              <a:buFont typeface="Arial" panose="020B0604020202020204" pitchFamily="34" charset="0"/>
              <a:buNone/>
            </a:pPr>
            <a:r>
              <a:rPr lang="en-GB" sz="1800" dirty="0">
                <a:latin typeface="Aptos" panose="020B0004020202020204" pitchFamily="34" charset="0"/>
              </a:rPr>
              <a:t>This activity introduces ‘personality’ to KS2 pupils and allows them to identify their personality strengths and their shadow personality. </a:t>
            </a:r>
          </a:p>
          <a:p>
            <a:pPr marL="0" indent="0" fontAlgn="ctr">
              <a:buFont typeface="Arial" panose="020B0604020202020204" pitchFamily="34" charset="0"/>
              <a:buNone/>
            </a:pPr>
            <a:r>
              <a:rPr lang="en-GB" sz="1800" dirty="0">
                <a:latin typeface="Aptos" panose="020B0004020202020204" pitchFamily="34" charset="0"/>
              </a:rPr>
              <a:t>This includes a small group follow-up activity linked to identifying a career that would suit their personality animal group.</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F25C29"/>
                </a:solidFill>
                <a:latin typeface="Aptos" panose="020B0004020202020204" pitchFamily="34" charset="0"/>
              </a:rPr>
              <a:t>Programme linked to: </a:t>
            </a:r>
          </a:p>
          <a:p>
            <a:pPr marL="0" indent="0" fontAlgn="ctr">
              <a:buNone/>
            </a:pPr>
            <a:r>
              <a:rPr lang="en-GB" sz="1800" dirty="0">
                <a:latin typeface="Aptos" panose="020B0004020202020204" pitchFamily="34" charset="0"/>
                <a:hlinkClick r:id="rId2"/>
              </a:rPr>
              <a:t>Homepage - North East Ambition</a:t>
            </a:r>
            <a:endParaRPr lang="en-GB" sz="1800" dirty="0">
              <a:latin typeface="Aptos" panose="020B0004020202020204" pitchFamily="34" charset="0"/>
            </a:endParaRPr>
          </a:p>
        </p:txBody>
      </p:sp>
      <p:sp>
        <p:nvSpPr>
          <p:cNvPr id="6" name="Text Placeholder 3">
            <a:extLst>
              <a:ext uri="{FF2B5EF4-FFF2-40B4-BE49-F238E27FC236}">
                <a16:creationId xmlns:a16="http://schemas.microsoft.com/office/drawing/2014/main" id="{45328C9B-2757-D375-16B9-FB93738FB442}"/>
              </a:ext>
            </a:extLst>
          </p:cNvPr>
          <p:cNvSpPr txBox="1">
            <a:spLocks/>
          </p:cNvSpPr>
          <p:nvPr/>
        </p:nvSpPr>
        <p:spPr>
          <a:xfrm>
            <a:off x="6228523" y="1898406"/>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F25C29"/>
                </a:solidFill>
                <a:latin typeface="Aptos" panose="020B0004020202020204" pitchFamily="34" charset="0"/>
              </a:rPr>
              <a:t>Expected duration:</a:t>
            </a:r>
          </a:p>
          <a:p>
            <a:pPr marL="0" indent="0" fontAlgn="ctr">
              <a:buFont typeface="Arial" panose="020B0604020202020204" pitchFamily="34" charset="0"/>
              <a:buNone/>
            </a:pPr>
            <a:r>
              <a:rPr lang="en-GB" sz="1800" dirty="0">
                <a:latin typeface="Aptos" panose="020B0004020202020204" pitchFamily="34" charset="0"/>
              </a:rPr>
              <a:t>1-2 hours</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F25C29"/>
                </a:solidFill>
                <a:latin typeface="Aptos" panose="020B0004020202020204" pitchFamily="34" charset="0"/>
              </a:rPr>
              <a:t>Resources Needed:</a:t>
            </a:r>
          </a:p>
          <a:p>
            <a:pPr marL="285750" indent="-285750" fontAlgn="ctr"/>
            <a:r>
              <a:rPr lang="en-GB" sz="1800" dirty="0">
                <a:latin typeface="Aptos" panose="020B0004020202020204" pitchFamily="34" charset="0"/>
              </a:rPr>
              <a:t>How I am at School Resource Sheet (1 per pupil)</a:t>
            </a:r>
          </a:p>
          <a:p>
            <a:pPr marL="285750" indent="-285750" fontAlgn="ctr"/>
            <a:r>
              <a:rPr lang="en-GB" sz="1800" dirty="0">
                <a:latin typeface="Aptos" panose="020B0004020202020204" pitchFamily="34" charset="0"/>
              </a:rPr>
              <a:t>All About Me Resource Sheet (1 per pupil)</a:t>
            </a:r>
          </a:p>
          <a:p>
            <a:pPr marL="285750" indent="-285750" fontAlgn="ctr"/>
            <a:r>
              <a:rPr lang="en-GB" sz="1800" dirty="0">
                <a:latin typeface="Aptos" panose="020B0004020202020204" pitchFamily="34" charset="0"/>
              </a:rPr>
              <a:t>Primary Animal Profiles (1 of each animal placed around the classroom – 16 in total)</a:t>
            </a:r>
          </a:p>
          <a:p>
            <a:pPr marL="285750" indent="-285750" fontAlgn="ctr"/>
            <a:r>
              <a:rPr lang="en-GB" sz="1800" dirty="0">
                <a:latin typeface="Aptos" panose="020B0004020202020204" pitchFamily="34" charset="0"/>
              </a:rPr>
              <a:t>Optional - Personality Type Jobs (1 of each animal trimmed and given to corresponding pupils</a:t>
            </a:r>
          </a:p>
        </p:txBody>
      </p:sp>
      <p:sp>
        <p:nvSpPr>
          <p:cNvPr id="2" name="TextBox 1">
            <a:extLst>
              <a:ext uri="{FF2B5EF4-FFF2-40B4-BE49-F238E27FC236}">
                <a16:creationId xmlns:a16="http://schemas.microsoft.com/office/drawing/2014/main" id="{E69A3DFE-E889-98F5-C3F0-44787958AD0A}"/>
              </a:ext>
            </a:extLst>
          </p:cNvPr>
          <p:cNvSpPr txBox="1"/>
          <p:nvPr/>
        </p:nvSpPr>
        <p:spPr>
          <a:xfrm>
            <a:off x="4817660" y="6193604"/>
            <a:ext cx="7213674" cy="400110"/>
          </a:xfrm>
          <a:prstGeom prst="rect">
            <a:avLst/>
          </a:prstGeom>
          <a:noFill/>
        </p:spPr>
        <p:txBody>
          <a:bodyPr wrap="square">
            <a:spAutoFit/>
          </a:bodyPr>
          <a:lstStyle/>
          <a:p>
            <a:pPr>
              <a:spcBef>
                <a:spcPts val="638"/>
              </a:spcBef>
              <a:spcAft>
                <a:spcPts val="217"/>
              </a:spcAft>
            </a:pPr>
            <a:r>
              <a:rPr lang="en-AU" sz="1000" dirty="0">
                <a:effectLst/>
                <a:latin typeface="Aptos" panose="020B0004020202020204" pitchFamily="34" charset="0"/>
              </a:rPr>
              <a:t>©  D. Hodgson, 2025. Copyrighted material, permission granted for use in schools and colleges in North East CA only for educational purposes. </a:t>
            </a:r>
          </a:p>
        </p:txBody>
      </p:sp>
      <p:sp>
        <p:nvSpPr>
          <p:cNvPr id="4" name="Title 3">
            <a:extLst>
              <a:ext uri="{FF2B5EF4-FFF2-40B4-BE49-F238E27FC236}">
                <a16:creationId xmlns:a16="http://schemas.microsoft.com/office/drawing/2014/main" id="{9A12A29E-F8A9-C35D-01B4-C995BF0924F6}"/>
              </a:ext>
            </a:extLst>
          </p:cNvPr>
          <p:cNvSpPr>
            <a:spLocks noGrp="1"/>
          </p:cNvSpPr>
          <p:nvPr>
            <p:ph type="title"/>
          </p:nvPr>
        </p:nvSpPr>
        <p:spPr>
          <a:xfrm>
            <a:off x="532263" y="1172888"/>
            <a:ext cx="8570794" cy="587875"/>
          </a:xfrm>
        </p:spPr>
        <p:txBody>
          <a:bodyPr>
            <a:normAutofit fontScale="90000"/>
          </a:bodyPr>
          <a:lstStyle/>
          <a:p>
            <a:r>
              <a:rPr lang="en-GB" dirty="0">
                <a:solidFill>
                  <a:srgbClr val="F25C29"/>
                </a:solidFill>
              </a:rPr>
              <a:t>Teacher’s notes</a:t>
            </a:r>
          </a:p>
        </p:txBody>
      </p:sp>
    </p:spTree>
    <p:extLst>
      <p:ext uri="{BB962C8B-B14F-4D97-AF65-F5344CB8AC3E}">
        <p14:creationId xmlns:p14="http://schemas.microsoft.com/office/powerpoint/2010/main" val="372346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2F5C-86FB-47F2-75BC-F23E22EF252D}"/>
              </a:ext>
            </a:extLst>
          </p:cNvPr>
          <p:cNvSpPr>
            <a:spLocks noGrp="1"/>
          </p:cNvSpPr>
          <p:nvPr>
            <p:ph type="title"/>
          </p:nvPr>
        </p:nvSpPr>
        <p:spPr/>
        <p:txBody>
          <a:bodyPr/>
          <a:lstStyle/>
          <a:p>
            <a:r>
              <a:rPr lang="en-GB" dirty="0">
                <a:solidFill>
                  <a:srgbClr val="F25C29"/>
                </a:solidFill>
              </a:rPr>
              <a:t>Session Aims</a:t>
            </a:r>
          </a:p>
        </p:txBody>
      </p:sp>
      <p:sp>
        <p:nvSpPr>
          <p:cNvPr id="3" name="Content Placeholder 2">
            <a:extLst>
              <a:ext uri="{FF2B5EF4-FFF2-40B4-BE49-F238E27FC236}">
                <a16:creationId xmlns:a16="http://schemas.microsoft.com/office/drawing/2014/main" id="{251D4E0B-237A-23C9-4544-6665E835DA28}"/>
              </a:ext>
            </a:extLst>
          </p:cNvPr>
          <p:cNvSpPr>
            <a:spLocks noGrp="1"/>
          </p:cNvSpPr>
          <p:nvPr>
            <p:ph idx="1"/>
          </p:nvPr>
        </p:nvSpPr>
        <p:spPr/>
        <p:txBody>
          <a:bodyPr/>
          <a:lstStyle/>
          <a:p>
            <a:pPr marL="457200" indent="-457200">
              <a:spcBef>
                <a:spcPts val="0"/>
              </a:spcBef>
              <a:spcAft>
                <a:spcPts val="1200"/>
              </a:spcAft>
              <a:buFont typeface="Arial" panose="020B0604020202020204" pitchFamily="34" charset="0"/>
              <a:buChar char="•"/>
            </a:pPr>
            <a:r>
              <a:rPr lang="en-GB" dirty="0">
                <a:latin typeface="Aptos" panose="020B0004020202020204" pitchFamily="34" charset="0"/>
              </a:rPr>
              <a:t>To use the Buzz Quiz to identify your animal guide and key personal strengths.</a:t>
            </a:r>
            <a:endParaRPr lang="en-GB" dirty="0">
              <a:latin typeface="Aptos"/>
            </a:endParaRPr>
          </a:p>
          <a:p>
            <a:pPr marL="457200" indent="-457200">
              <a:spcBef>
                <a:spcPts val="0"/>
              </a:spcBef>
              <a:spcAft>
                <a:spcPts val="1200"/>
              </a:spcAft>
              <a:buFont typeface="Arial" panose="020B0604020202020204" pitchFamily="34" charset="0"/>
              <a:buChar char="•"/>
            </a:pPr>
            <a:r>
              <a:rPr lang="en-GB" dirty="0">
                <a:latin typeface="Aptos"/>
              </a:rPr>
              <a:t>To identify your 'shadow (opposite) animal' with skills to develop in Year 6 and 7.</a:t>
            </a:r>
          </a:p>
          <a:p>
            <a:pPr marL="457200" indent="-457200">
              <a:spcBef>
                <a:spcPts val="0"/>
              </a:spcBef>
              <a:spcAft>
                <a:spcPts val="1200"/>
              </a:spcAft>
              <a:buFont typeface="Arial" panose="020B0604020202020204" pitchFamily="34" charset="0"/>
              <a:buChar char="•"/>
            </a:pPr>
            <a:r>
              <a:rPr lang="en-GB" dirty="0">
                <a:latin typeface="Aptos"/>
              </a:rPr>
              <a:t>To learn how personality can impact on your career journey and future choices.</a:t>
            </a:r>
            <a:endParaRPr lang="en-GB" dirty="0">
              <a:latin typeface="Aptos"/>
              <a:ea typeface="Calibri" panose="020F0502020204030204"/>
              <a:cs typeface="Calibri" panose="020F0502020204030204"/>
            </a:endParaRPr>
          </a:p>
          <a:p>
            <a:endParaRPr lang="en-GB" dirty="0"/>
          </a:p>
        </p:txBody>
      </p:sp>
    </p:spTree>
    <p:extLst>
      <p:ext uri="{BB962C8B-B14F-4D97-AF65-F5344CB8AC3E}">
        <p14:creationId xmlns:p14="http://schemas.microsoft.com/office/powerpoint/2010/main" val="61632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CE637-AA8A-4383-4CD0-03A758D0DDC1}"/>
              </a:ext>
            </a:extLst>
          </p:cNvPr>
          <p:cNvSpPr>
            <a:spLocks noGrp="1"/>
          </p:cNvSpPr>
          <p:nvPr>
            <p:ph type="title"/>
          </p:nvPr>
        </p:nvSpPr>
        <p:spPr>
          <a:xfrm>
            <a:off x="404189" y="1838040"/>
            <a:ext cx="3098428" cy="2222516"/>
          </a:xfrm>
        </p:spPr>
        <p:txBody>
          <a:bodyPr>
            <a:normAutofit fontScale="90000"/>
          </a:bodyPr>
          <a:lstStyle/>
          <a:p>
            <a:r>
              <a:rPr lang="en-GB" b="1" dirty="0">
                <a:solidFill>
                  <a:schemeClr val="bg1"/>
                </a:solidFill>
                <a:latin typeface="Aptos" panose="020B0004020202020204" pitchFamily="34" charset="0"/>
              </a:rPr>
              <a:t>W</a:t>
            </a:r>
            <a:r>
              <a:rPr lang="en-GB" b="1" i="0" dirty="0">
                <a:solidFill>
                  <a:schemeClr val="bg1"/>
                </a:solidFill>
                <a:effectLst/>
                <a:latin typeface="Aptos" panose="020B0004020202020204" pitchFamily="34" charset="0"/>
              </a:rPr>
              <a:t>hat does personality mean to you?</a:t>
            </a:r>
            <a:endParaRPr lang="en-GB"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F555A65E-60EA-9BF5-BF95-93FEE865734E}"/>
              </a:ext>
            </a:extLst>
          </p:cNvPr>
          <p:cNvSpPr>
            <a:spLocks noGrp="1"/>
          </p:cNvSpPr>
          <p:nvPr>
            <p:ph idx="1"/>
          </p:nvPr>
        </p:nvSpPr>
        <p:spPr>
          <a:xfrm>
            <a:off x="4788976" y="790414"/>
            <a:ext cx="3900409" cy="5455403"/>
          </a:xfrm>
        </p:spPr>
        <p:txBody>
          <a:bodyPr/>
          <a:lstStyle/>
          <a:p>
            <a:pPr marL="457200" indent="-457200">
              <a:buFont typeface="Arial" panose="020B0604020202020204" pitchFamily="34" charset="0"/>
              <a:buChar char="•"/>
            </a:pPr>
            <a:r>
              <a:rPr lang="en-GB" b="0" i="0" dirty="0">
                <a:solidFill>
                  <a:srgbClr val="242424"/>
                </a:solidFill>
                <a:effectLst/>
                <a:latin typeface="Aptos" panose="020B0004020202020204" pitchFamily="34" charset="0"/>
              </a:rPr>
              <a:t>Personality is our underlying strengths that guide us through school and life. </a:t>
            </a:r>
          </a:p>
          <a:p>
            <a:endParaRPr lang="en-GB" b="0" i="0" dirty="0">
              <a:solidFill>
                <a:srgbClr val="242424"/>
              </a:solidFill>
              <a:effectLst/>
              <a:latin typeface="Aptos" panose="020B0004020202020204" pitchFamily="34" charset="0"/>
            </a:endParaRPr>
          </a:p>
          <a:p>
            <a:pPr marL="457200" indent="-457200">
              <a:buFont typeface="Arial" panose="020B0604020202020204" pitchFamily="34" charset="0"/>
              <a:buChar char="•"/>
            </a:pPr>
            <a:r>
              <a:rPr lang="en-GB" b="0" i="0" dirty="0">
                <a:solidFill>
                  <a:srgbClr val="242424"/>
                </a:solidFill>
                <a:effectLst/>
                <a:latin typeface="Aptos" panose="020B0004020202020204" pitchFamily="34" charset="0"/>
              </a:rPr>
              <a:t>Everyone has unique strengths and preferences.</a:t>
            </a:r>
            <a:endParaRPr lang="en-GB" dirty="0">
              <a:latin typeface="Aptos" panose="020B0004020202020204" pitchFamily="34" charset="0"/>
            </a:endParaRPr>
          </a:p>
        </p:txBody>
      </p:sp>
      <p:pic>
        <p:nvPicPr>
          <p:cNvPr id="2" name="Picture 2" descr="Thinking Icon Png #125428 - Free Icons Library">
            <a:extLst>
              <a:ext uri="{FF2B5EF4-FFF2-40B4-BE49-F238E27FC236}">
                <a16:creationId xmlns:a16="http://schemas.microsoft.com/office/drawing/2014/main" id="{D1BCA56A-D201-771A-8FAE-A915A2BD7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621" y="2286001"/>
            <a:ext cx="3246190" cy="36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11EC-D538-C115-A83B-926E6CC454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E9287B-55D3-AC98-668A-82C7DB5B40B9}"/>
              </a:ext>
            </a:extLst>
          </p:cNvPr>
          <p:cNvSpPr>
            <a:spLocks noGrp="1"/>
          </p:cNvSpPr>
          <p:nvPr>
            <p:ph type="title"/>
          </p:nvPr>
        </p:nvSpPr>
        <p:spPr>
          <a:xfrm>
            <a:off x="404189" y="1838040"/>
            <a:ext cx="3098428" cy="2222516"/>
          </a:xfrm>
        </p:spPr>
        <p:txBody>
          <a:bodyPr>
            <a:normAutofit/>
          </a:bodyPr>
          <a:lstStyle/>
          <a:p>
            <a:r>
              <a:rPr lang="en-GB" b="1" dirty="0">
                <a:solidFill>
                  <a:schemeClr val="bg1"/>
                </a:solidFill>
                <a:latin typeface="Aptos" panose="020B0004020202020204" pitchFamily="34" charset="0"/>
              </a:rPr>
              <a:t>Activity – Signing Your Name</a:t>
            </a:r>
            <a:endParaRPr lang="en-GB"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61B14782-C710-6F17-D32F-F9107C237CEB}"/>
              </a:ext>
            </a:extLst>
          </p:cNvPr>
          <p:cNvSpPr>
            <a:spLocks noGrp="1"/>
          </p:cNvSpPr>
          <p:nvPr>
            <p:ph idx="1"/>
          </p:nvPr>
        </p:nvSpPr>
        <p:spPr>
          <a:xfrm>
            <a:off x="4788976" y="790414"/>
            <a:ext cx="3900409" cy="5455403"/>
          </a:xfrm>
        </p:spPr>
        <p:txBody>
          <a:bodyPr/>
          <a:lstStyle/>
          <a:p>
            <a:pPr marL="457200" indent="-457200">
              <a:buFont typeface="Arial" panose="020B0604020202020204" pitchFamily="34" charset="0"/>
              <a:buChar char="•"/>
            </a:pPr>
            <a:r>
              <a:rPr lang="en-GB" dirty="0">
                <a:solidFill>
                  <a:srgbClr val="242424"/>
                </a:solidFill>
                <a:latin typeface="Aptos" panose="020B0004020202020204" pitchFamily="34" charset="0"/>
              </a:rPr>
              <a:t>Sign your name with your dominant hand (the one you usually write with).</a:t>
            </a:r>
          </a:p>
          <a:p>
            <a:pPr marL="457200" indent="-457200">
              <a:buFont typeface="Arial" panose="020B0604020202020204" pitchFamily="34" charset="0"/>
              <a:buChar char="•"/>
            </a:pPr>
            <a:r>
              <a:rPr lang="en-GB" dirty="0">
                <a:solidFill>
                  <a:srgbClr val="242424"/>
                </a:solidFill>
                <a:latin typeface="Aptos" panose="020B0004020202020204" pitchFamily="34" charset="0"/>
              </a:rPr>
              <a:t>Now sign your name with your non-dominant hand.</a:t>
            </a:r>
          </a:p>
          <a:p>
            <a:pPr marL="457200" indent="-457200">
              <a:buFont typeface="Arial" panose="020B0604020202020204" pitchFamily="34" charset="0"/>
              <a:buChar char="•"/>
            </a:pPr>
            <a:r>
              <a:rPr lang="en-GB" dirty="0">
                <a:solidFill>
                  <a:srgbClr val="242424"/>
                </a:solidFill>
                <a:latin typeface="Aptos" panose="020B0004020202020204" pitchFamily="34" charset="0"/>
              </a:rPr>
              <a:t>How did it feel to use your non-dominant hand?</a:t>
            </a:r>
          </a:p>
        </p:txBody>
      </p:sp>
      <p:pic>
        <p:nvPicPr>
          <p:cNvPr id="4" name="Graphic 3">
            <a:extLst>
              <a:ext uri="{FF2B5EF4-FFF2-40B4-BE49-F238E27FC236}">
                <a16:creationId xmlns:a16="http://schemas.microsoft.com/office/drawing/2014/main" id="{839D7F8F-44EC-F428-622D-D1C91703DA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24750" y="2114551"/>
            <a:ext cx="3890962" cy="3890962"/>
          </a:xfrm>
          <a:prstGeom prst="rect">
            <a:avLst/>
          </a:prstGeom>
        </p:spPr>
      </p:pic>
    </p:spTree>
    <p:extLst>
      <p:ext uri="{BB962C8B-B14F-4D97-AF65-F5344CB8AC3E}">
        <p14:creationId xmlns:p14="http://schemas.microsoft.com/office/powerpoint/2010/main" val="6982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C1184C4-B35C-FCB6-9AE1-E400F6B24D78}"/>
              </a:ext>
            </a:extLst>
          </p:cNvPr>
          <p:cNvSpPr>
            <a:spLocks noGrp="1"/>
          </p:cNvSpPr>
          <p:nvPr>
            <p:ph type="title"/>
          </p:nvPr>
        </p:nvSpPr>
        <p:spPr/>
        <p:txBody>
          <a:bodyPr>
            <a:normAutofit fontScale="90000"/>
          </a:bodyPr>
          <a:lstStyle/>
          <a:p>
            <a:r>
              <a:rPr lang="en-GB" dirty="0">
                <a:solidFill>
                  <a:srgbClr val="F25C29"/>
                </a:solidFill>
                <a:latin typeface="Aptos" panose="020B0004020202020204" pitchFamily="34" charset="0"/>
              </a:rPr>
              <a:t>Personality Types</a:t>
            </a:r>
          </a:p>
        </p:txBody>
      </p:sp>
      <p:sp>
        <p:nvSpPr>
          <p:cNvPr id="13" name="Content Placeholder 4">
            <a:extLst>
              <a:ext uri="{FF2B5EF4-FFF2-40B4-BE49-F238E27FC236}">
                <a16:creationId xmlns:a16="http://schemas.microsoft.com/office/drawing/2014/main" id="{E4219D9D-D5B6-DAB6-8402-BA929250B47C}"/>
              </a:ext>
            </a:extLst>
          </p:cNvPr>
          <p:cNvSpPr>
            <a:spLocks noGrp="1"/>
          </p:cNvSpPr>
          <p:nvPr>
            <p:ph idx="4294967295"/>
          </p:nvPr>
        </p:nvSpPr>
        <p:spPr>
          <a:xfrm>
            <a:off x="650931" y="2027103"/>
            <a:ext cx="4764088" cy="4351338"/>
          </a:xfrm>
        </p:spPr>
        <p:txBody>
          <a:bodyPr/>
          <a:lstStyle/>
          <a:p>
            <a:r>
              <a:rPr lang="en-GB" sz="2400" dirty="0">
                <a:solidFill>
                  <a:srgbClr val="242424"/>
                </a:solidFill>
                <a:latin typeface="Aptos" panose="020B0004020202020204" pitchFamily="34" charset="0"/>
              </a:rPr>
              <a:t>Four key parts of personality that we can explore and develop.</a:t>
            </a:r>
          </a:p>
          <a:p>
            <a:r>
              <a:rPr lang="en-GB" sz="2400" dirty="0">
                <a:solidFill>
                  <a:srgbClr val="242424"/>
                </a:solidFill>
                <a:latin typeface="Aptos" panose="020B0004020202020204" pitchFamily="34" charset="0"/>
              </a:rPr>
              <a:t>Each has two balancing skill sets, a natural strength and an opposite shadow strength, both can be practised.</a:t>
            </a:r>
          </a:p>
          <a:p>
            <a:r>
              <a:rPr lang="en-GB" sz="2400" dirty="0">
                <a:solidFill>
                  <a:srgbClr val="242424"/>
                </a:solidFill>
                <a:latin typeface="Aptos" panose="020B0004020202020204" pitchFamily="34" charset="0"/>
              </a:rPr>
              <a:t>Together they allow us to choose the right behaviour in any situation we face.</a:t>
            </a:r>
          </a:p>
          <a:p>
            <a:endParaRPr lang="en-GB" dirty="0">
              <a:latin typeface="Aptos" panose="020B0004020202020204" pitchFamily="34" charset="0"/>
            </a:endParaRPr>
          </a:p>
        </p:txBody>
      </p:sp>
      <p:sp>
        <p:nvSpPr>
          <p:cNvPr id="14" name="TextBox 13">
            <a:extLst>
              <a:ext uri="{FF2B5EF4-FFF2-40B4-BE49-F238E27FC236}">
                <a16:creationId xmlns:a16="http://schemas.microsoft.com/office/drawing/2014/main" id="{2E5E5864-22CD-AE14-2561-48D90A0255F6}"/>
              </a:ext>
            </a:extLst>
          </p:cNvPr>
          <p:cNvSpPr txBox="1"/>
          <p:nvPr/>
        </p:nvSpPr>
        <p:spPr>
          <a:xfrm>
            <a:off x="6222813" y="1413063"/>
            <a:ext cx="5557838" cy="4303056"/>
          </a:xfrm>
          <a:prstGeom prst="rect">
            <a:avLst/>
          </a:prstGeom>
          <a:solidFill>
            <a:schemeClr val="bg1">
              <a:lumMod val="95000"/>
            </a:schemeClr>
          </a:solidFill>
        </p:spPr>
        <p:txBody>
          <a:bodyPr wrap="square" lIns="144000" tIns="216000" rIns="144000" bIns="144000" anchor="t">
            <a:spAutoFit/>
          </a:bodyPr>
          <a:lstStyle/>
          <a:p>
            <a:pPr>
              <a:spcAft>
                <a:spcPts val="1200"/>
              </a:spcAft>
            </a:pPr>
            <a:r>
              <a:rPr lang="en-GB" sz="2400" b="1" dirty="0">
                <a:latin typeface="Aptos" panose="020B0004020202020204" pitchFamily="34" charset="0"/>
              </a:rPr>
              <a:t>These are the balancing skill sets</a:t>
            </a:r>
            <a:endParaRPr lang="en-GB" sz="2400" b="1" dirty="0">
              <a:solidFill>
                <a:srgbClr val="00478A"/>
              </a:solidFill>
              <a:latin typeface="Aptos" panose="020B0004020202020204" pitchFamily="34" charset="0"/>
            </a:endParaRPr>
          </a:p>
          <a:p>
            <a:pPr>
              <a:spcAft>
                <a:spcPts val="1200"/>
              </a:spcAft>
            </a:pPr>
            <a:r>
              <a:rPr lang="en-GB" sz="2400" b="1" dirty="0">
                <a:solidFill>
                  <a:srgbClr val="00478A"/>
                </a:solidFill>
                <a:latin typeface="Aptos" panose="020B0004020202020204" pitchFamily="34" charset="0"/>
              </a:rPr>
              <a:t>Communicating</a:t>
            </a:r>
            <a:r>
              <a:rPr lang="en-GB" sz="2400" dirty="0">
                <a:solidFill>
                  <a:srgbClr val="00478A"/>
                </a:solidFill>
                <a:latin typeface="Aptos" panose="020B0004020202020204" pitchFamily="34" charset="0"/>
              </a:rPr>
              <a:t>:</a:t>
            </a:r>
            <a:br>
              <a:rPr lang="en-GB" sz="2400" dirty="0">
                <a:solidFill>
                  <a:srgbClr val="00478A"/>
                </a:solidFill>
                <a:latin typeface="Aptos" panose="020B0004020202020204" pitchFamily="34" charset="0"/>
              </a:rPr>
            </a:br>
            <a:r>
              <a:rPr lang="en-GB" sz="2400" dirty="0">
                <a:solidFill>
                  <a:srgbClr val="00478A"/>
                </a:solidFill>
                <a:latin typeface="Aptos" panose="020B0004020202020204" pitchFamily="34" charset="0"/>
              </a:rPr>
              <a:t>Talking/Listening</a:t>
            </a:r>
            <a:endParaRPr lang="en-GB" sz="2400" dirty="0">
              <a:solidFill>
                <a:srgbClr val="242424"/>
              </a:solidFill>
              <a:latin typeface="Aptos" panose="020B0004020202020204" pitchFamily="34" charset="0"/>
            </a:endParaRPr>
          </a:p>
          <a:p>
            <a:pPr>
              <a:spcAft>
                <a:spcPts val="1200"/>
              </a:spcAft>
            </a:pPr>
            <a:r>
              <a:rPr lang="en-GB" sz="2400" b="1" dirty="0">
                <a:solidFill>
                  <a:srgbClr val="33A38C"/>
                </a:solidFill>
                <a:latin typeface="Aptos" panose="020B0004020202020204" pitchFamily="34" charset="0"/>
              </a:rPr>
              <a:t>Problem Solving</a:t>
            </a:r>
            <a:r>
              <a:rPr lang="en-GB" sz="2400" dirty="0">
                <a:solidFill>
                  <a:srgbClr val="33A38C"/>
                </a:solidFill>
                <a:latin typeface="Aptos" panose="020B0004020202020204" pitchFamily="34" charset="0"/>
              </a:rPr>
              <a:t>: </a:t>
            </a:r>
            <a:br>
              <a:rPr lang="en-GB" sz="2400" dirty="0">
                <a:solidFill>
                  <a:srgbClr val="33A38C"/>
                </a:solidFill>
                <a:latin typeface="Aptos" panose="020B0004020202020204" pitchFamily="34" charset="0"/>
              </a:rPr>
            </a:br>
            <a:r>
              <a:rPr lang="en-GB" sz="2400" dirty="0">
                <a:solidFill>
                  <a:srgbClr val="33A38C"/>
                </a:solidFill>
                <a:latin typeface="Aptos" panose="020B0004020202020204" pitchFamily="34" charset="0"/>
              </a:rPr>
              <a:t>Fact-Finding/Imagination</a:t>
            </a:r>
            <a:endParaRPr lang="en-GB" sz="2400" dirty="0">
              <a:solidFill>
                <a:srgbClr val="242424"/>
              </a:solidFill>
              <a:latin typeface="Aptos" panose="020B0004020202020204" pitchFamily="34" charset="0"/>
            </a:endParaRPr>
          </a:p>
          <a:p>
            <a:pPr>
              <a:spcAft>
                <a:spcPts val="1200"/>
              </a:spcAft>
            </a:pPr>
            <a:r>
              <a:rPr lang="en-GB" sz="2400" b="1" dirty="0">
                <a:solidFill>
                  <a:schemeClr val="accent2"/>
                </a:solidFill>
                <a:latin typeface="Aptos"/>
              </a:rPr>
              <a:t>Leading</a:t>
            </a:r>
            <a:r>
              <a:rPr lang="en-GB" sz="2400" dirty="0">
                <a:solidFill>
                  <a:schemeClr val="accent2"/>
                </a:solidFill>
                <a:latin typeface="Aptos"/>
              </a:rPr>
              <a:t>: </a:t>
            </a:r>
            <a:br>
              <a:rPr lang="en-GB" sz="2400" dirty="0">
                <a:solidFill>
                  <a:schemeClr val="accent2"/>
                </a:solidFill>
                <a:latin typeface="Aptos"/>
              </a:rPr>
            </a:br>
            <a:r>
              <a:rPr lang="en-GB" sz="2400" dirty="0">
                <a:solidFill>
                  <a:schemeClr val="accent2"/>
                </a:solidFill>
                <a:latin typeface="Aptos"/>
              </a:rPr>
              <a:t>Team Focus/Task Focus</a:t>
            </a:r>
            <a:endParaRPr lang="en-GB" sz="2400" dirty="0">
              <a:solidFill>
                <a:srgbClr val="242424"/>
              </a:solidFill>
              <a:latin typeface="Aptos" panose="020B0004020202020204" pitchFamily="34" charset="0"/>
            </a:endParaRPr>
          </a:p>
          <a:p>
            <a:pPr>
              <a:spcAft>
                <a:spcPts val="1200"/>
              </a:spcAft>
            </a:pPr>
            <a:r>
              <a:rPr lang="en-GB" sz="2400" b="1" dirty="0">
                <a:solidFill>
                  <a:srgbClr val="8F3E8D"/>
                </a:solidFill>
                <a:latin typeface="Aptos"/>
              </a:rPr>
              <a:t>Achieve Results</a:t>
            </a:r>
            <a:r>
              <a:rPr lang="en-GB" sz="2400" dirty="0">
                <a:solidFill>
                  <a:srgbClr val="8F3E8D"/>
                </a:solidFill>
                <a:latin typeface="Aptos"/>
              </a:rPr>
              <a:t>: </a:t>
            </a:r>
            <a:br>
              <a:rPr lang="en-GB" sz="2400" dirty="0">
                <a:solidFill>
                  <a:srgbClr val="8F3E8D"/>
                </a:solidFill>
                <a:latin typeface="Aptos"/>
              </a:rPr>
            </a:br>
            <a:r>
              <a:rPr lang="en-GB" sz="2400" dirty="0">
                <a:solidFill>
                  <a:srgbClr val="8F3E8D"/>
                </a:solidFill>
                <a:latin typeface="Aptos"/>
              </a:rPr>
              <a:t>Planning/Adapting</a:t>
            </a:r>
          </a:p>
        </p:txBody>
      </p:sp>
    </p:spTree>
    <p:extLst>
      <p:ext uri="{BB962C8B-B14F-4D97-AF65-F5344CB8AC3E}">
        <p14:creationId xmlns:p14="http://schemas.microsoft.com/office/powerpoint/2010/main" val="22410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0CB410-E724-307B-F557-E7BE8FE621CF}"/>
              </a:ext>
            </a:extLst>
          </p:cNvPr>
          <p:cNvSpPr txBox="1">
            <a:spLocks/>
          </p:cNvSpPr>
          <p:nvPr/>
        </p:nvSpPr>
        <p:spPr>
          <a:xfrm>
            <a:off x="437324" y="1168691"/>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F25C29"/>
                </a:solidFill>
                <a:latin typeface="Aptos" panose="020B0004020202020204" pitchFamily="34" charset="0"/>
              </a:rPr>
              <a:t>Identifying Your Animal Guide</a:t>
            </a:r>
          </a:p>
        </p:txBody>
      </p:sp>
      <p:sp>
        <p:nvSpPr>
          <p:cNvPr id="8" name="Content Placeholder 2">
            <a:extLst>
              <a:ext uri="{FF2B5EF4-FFF2-40B4-BE49-F238E27FC236}">
                <a16:creationId xmlns:a16="http://schemas.microsoft.com/office/drawing/2014/main" id="{9F09E70D-10DE-6FEA-5090-D2388D0C3978}"/>
              </a:ext>
            </a:extLst>
          </p:cNvPr>
          <p:cNvSpPr txBox="1">
            <a:spLocks/>
          </p:cNvSpPr>
          <p:nvPr/>
        </p:nvSpPr>
        <p:spPr>
          <a:xfrm>
            <a:off x="437323" y="2615334"/>
            <a:ext cx="4965949" cy="2677102"/>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000">
                <a:latin typeface="Aptos" panose="020B0004020202020204" pitchFamily="34" charset="0"/>
              </a:rPr>
              <a:t>The Buzz Quiz helps us to look at each pair of skill sets to identify our strengths.</a:t>
            </a:r>
          </a:p>
          <a:p>
            <a:r>
              <a:rPr lang="en-GB" sz="2000">
                <a:latin typeface="Aptos" panose="020B0004020202020204" pitchFamily="34" charset="0"/>
              </a:rPr>
              <a:t>We can represent this as an animal guide!</a:t>
            </a:r>
          </a:p>
          <a:p>
            <a:r>
              <a:rPr lang="en-GB" sz="2000">
                <a:latin typeface="Aptos" panose="020B0004020202020204" pitchFamily="34" charset="0"/>
              </a:rPr>
              <a:t>It also helps us to recognise our shadow animal (the opposite) which shows us the things that we can improve.</a:t>
            </a:r>
            <a:endParaRPr lang="en-GB" sz="2000" dirty="0">
              <a:latin typeface="Aptos" panose="020B0004020202020204" pitchFamily="34" charset="0"/>
            </a:endParaRPr>
          </a:p>
        </p:txBody>
      </p:sp>
      <p:pic>
        <p:nvPicPr>
          <p:cNvPr id="9" name="Picture 2" descr="A screenshot of a cartoon animal&#10;&#10;Description automatically generated">
            <a:extLst>
              <a:ext uri="{FF2B5EF4-FFF2-40B4-BE49-F238E27FC236}">
                <a16:creationId xmlns:a16="http://schemas.microsoft.com/office/drawing/2014/main" id="{79752DD7-69F9-29D3-3687-4F03104B8C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idx="4294967295"/>
          </p:nvPr>
        </p:nvSpPr>
        <p:spPr>
          <a:xfrm>
            <a:off x="371959" y="1033463"/>
            <a:ext cx="5322888" cy="957262"/>
          </a:xfrm>
        </p:spPr>
        <p:txBody>
          <a:bodyPr>
            <a:normAutofit fontScale="90000"/>
          </a:bodyPr>
          <a:lstStyle/>
          <a:p>
            <a:r>
              <a:rPr lang="en-GB" b="1" dirty="0">
                <a:solidFill>
                  <a:srgbClr val="F25C29"/>
                </a:solidFill>
                <a:latin typeface="Aptos" panose="020B0004020202020204" pitchFamily="34" charset="0"/>
              </a:rPr>
              <a:t>Identifying Your Animal Guide and Shadow Animal</a:t>
            </a:r>
          </a:p>
        </p:txBody>
      </p:sp>
      <p:sp>
        <p:nvSpPr>
          <p:cNvPr id="3" name="Content Placeholder 2">
            <a:extLst>
              <a:ext uri="{FF2B5EF4-FFF2-40B4-BE49-F238E27FC236}">
                <a16:creationId xmlns:a16="http://schemas.microsoft.com/office/drawing/2014/main" id="{F35CFA98-584B-4D08-9EA4-7DB89A6057D1}"/>
              </a:ext>
            </a:extLst>
          </p:cNvPr>
          <p:cNvSpPr>
            <a:spLocks noGrp="1"/>
          </p:cNvSpPr>
          <p:nvPr>
            <p:ph idx="4294967295"/>
          </p:nvPr>
        </p:nvSpPr>
        <p:spPr>
          <a:xfrm>
            <a:off x="371959" y="2497138"/>
            <a:ext cx="5486400" cy="3557587"/>
          </a:xfrm>
        </p:spPr>
        <p:txBody>
          <a:bodyPr/>
          <a:lstStyle/>
          <a:p>
            <a:pPr marL="0" indent="0">
              <a:buNone/>
            </a:pPr>
            <a:r>
              <a:rPr lang="en-GB" sz="2400" dirty="0">
                <a:latin typeface="Aptos" panose="020B0004020202020204" pitchFamily="34" charset="0"/>
              </a:rPr>
              <a:t>We will now look at each pair together. You should decide which letter is your preference and note it down.</a:t>
            </a:r>
          </a:p>
          <a:p>
            <a:pPr marL="0" indent="0">
              <a:lnSpc>
                <a:spcPct val="150000"/>
              </a:lnSpc>
              <a:buNone/>
            </a:pPr>
            <a:r>
              <a:rPr lang="en-GB" sz="2000" b="1" dirty="0">
                <a:solidFill>
                  <a:srgbClr val="00478A"/>
                </a:solidFill>
                <a:latin typeface="Aptos" panose="020B0004020202020204" pitchFamily="34" charset="0"/>
              </a:rPr>
              <a:t>Communicating</a:t>
            </a:r>
            <a:r>
              <a:rPr lang="en-GB" sz="2000" dirty="0">
                <a:solidFill>
                  <a:srgbClr val="00478A"/>
                </a:solidFill>
                <a:latin typeface="Aptos" panose="020B0004020202020204" pitchFamily="34" charset="0"/>
              </a:rPr>
              <a:t>: Talking/Listening</a:t>
            </a:r>
          </a:p>
          <a:p>
            <a:pPr marL="0" indent="0">
              <a:lnSpc>
                <a:spcPct val="150000"/>
              </a:lnSpc>
              <a:buNone/>
            </a:pPr>
            <a:r>
              <a:rPr lang="en-GB" sz="2000" b="1" dirty="0">
                <a:solidFill>
                  <a:srgbClr val="33A38C"/>
                </a:solidFill>
                <a:latin typeface="Aptos" panose="020B0004020202020204" pitchFamily="34" charset="0"/>
              </a:rPr>
              <a:t>Problem Solving</a:t>
            </a:r>
            <a:r>
              <a:rPr lang="en-GB" sz="2000" dirty="0">
                <a:solidFill>
                  <a:srgbClr val="33A38C"/>
                </a:solidFill>
                <a:latin typeface="Aptos" panose="020B0004020202020204" pitchFamily="34" charset="0"/>
              </a:rPr>
              <a:t>: Fact-Finding/Imagination</a:t>
            </a:r>
          </a:p>
          <a:p>
            <a:pPr marL="0" indent="0">
              <a:lnSpc>
                <a:spcPct val="150000"/>
              </a:lnSpc>
              <a:buNone/>
            </a:pPr>
            <a:r>
              <a:rPr lang="en-GB" sz="2000" b="1" dirty="0">
                <a:solidFill>
                  <a:srgbClr val="F25C29"/>
                </a:solidFill>
                <a:latin typeface="Aptos"/>
              </a:rPr>
              <a:t>Leading</a:t>
            </a:r>
            <a:r>
              <a:rPr lang="en-GB" sz="2000" dirty="0">
                <a:solidFill>
                  <a:srgbClr val="F25C29"/>
                </a:solidFill>
                <a:latin typeface="Aptos"/>
              </a:rPr>
              <a:t>: Team Focus/Task Focus</a:t>
            </a:r>
          </a:p>
          <a:p>
            <a:pPr marL="0" indent="0">
              <a:lnSpc>
                <a:spcPct val="150000"/>
              </a:lnSpc>
              <a:buNone/>
            </a:pPr>
            <a:r>
              <a:rPr lang="en-GB" sz="2000" b="1" dirty="0">
                <a:solidFill>
                  <a:srgbClr val="8F3E8D"/>
                </a:solidFill>
                <a:latin typeface="Aptos"/>
              </a:rPr>
              <a:t>Achieving Results</a:t>
            </a:r>
            <a:r>
              <a:rPr lang="en-GB" sz="2000" dirty="0">
                <a:solidFill>
                  <a:srgbClr val="8F3E8D"/>
                </a:solidFill>
                <a:latin typeface="Aptos"/>
              </a:rPr>
              <a:t>: Planning/Adapting</a:t>
            </a:r>
          </a:p>
          <a:p>
            <a:pPr marL="0" indent="0">
              <a:buNone/>
            </a:pPr>
            <a:endParaRPr lang="en-GB" sz="2400" dirty="0">
              <a:latin typeface="Aptos" panose="020B0004020202020204" pitchFamily="34" charset="0"/>
            </a:endParaRPr>
          </a:p>
        </p:txBody>
      </p:sp>
      <p:pic>
        <p:nvPicPr>
          <p:cNvPr id="5" name="Picture 2" descr="A screenshot of a cartoon animal&#10;&#10;Description automatically generated">
            <a:extLst>
              <a:ext uri="{FF2B5EF4-FFF2-40B4-BE49-F238E27FC236}">
                <a16:creationId xmlns:a16="http://schemas.microsoft.com/office/drawing/2014/main" id="{17873E0A-D296-41EB-37E5-CDC7409C2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5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044D-3E85-F239-8C1B-3E06BD2CB7AD}"/>
              </a:ext>
            </a:extLst>
          </p:cNvPr>
          <p:cNvSpPr>
            <a:spLocks noGrp="1"/>
          </p:cNvSpPr>
          <p:nvPr>
            <p:ph type="title"/>
          </p:nvPr>
        </p:nvSpPr>
        <p:spPr/>
        <p:txBody>
          <a:bodyPr>
            <a:normAutofit fontScale="90000"/>
          </a:bodyPr>
          <a:lstStyle/>
          <a:p>
            <a:r>
              <a:rPr lang="en-GB" dirty="0">
                <a:solidFill>
                  <a:srgbClr val="F25C29"/>
                </a:solidFill>
                <a:latin typeface="Aptos" panose="020B0004020202020204" pitchFamily="34" charset="0"/>
              </a:rPr>
              <a:t>Communicating</a:t>
            </a:r>
          </a:p>
        </p:txBody>
      </p:sp>
      <p:sp>
        <p:nvSpPr>
          <p:cNvPr id="3" name="Content Placeholder 2">
            <a:extLst>
              <a:ext uri="{FF2B5EF4-FFF2-40B4-BE49-F238E27FC236}">
                <a16:creationId xmlns:a16="http://schemas.microsoft.com/office/drawing/2014/main" id="{86C42D88-DE04-0B9F-EE5D-C10C3B66DDFF}"/>
              </a:ext>
            </a:extLst>
          </p:cNvPr>
          <p:cNvSpPr>
            <a:spLocks noGrp="1"/>
          </p:cNvSpPr>
          <p:nvPr>
            <p:ph idx="4294967295"/>
          </p:nvPr>
        </p:nvSpPr>
        <p:spPr>
          <a:xfrm>
            <a:off x="557939" y="2199198"/>
            <a:ext cx="5659438" cy="4351338"/>
          </a:xfrm>
        </p:spPr>
        <p:txBody>
          <a:bodyPr/>
          <a:lstStyle/>
          <a:p>
            <a:pPr marL="0" indent="0">
              <a:buNone/>
            </a:pPr>
            <a:r>
              <a:rPr lang="en-GB" dirty="0">
                <a:solidFill>
                  <a:srgbClr val="F25C29"/>
                </a:solidFill>
                <a:latin typeface="Aptos" panose="020B0004020202020204" pitchFamily="34" charset="0"/>
              </a:rPr>
              <a:t>Talking </a:t>
            </a:r>
            <a:r>
              <a:rPr lang="en-GB" b="1" dirty="0">
                <a:solidFill>
                  <a:srgbClr val="F25C29"/>
                </a:solidFill>
                <a:latin typeface="Aptos" panose="020B0004020202020204" pitchFamily="34" charset="0"/>
              </a:rPr>
              <a:t>(E)</a:t>
            </a:r>
          </a:p>
          <a:p>
            <a:r>
              <a:rPr lang="en-GB" altLang="en-GB" sz="2400" dirty="0">
                <a:latin typeface="Aptos" panose="020B0004020202020204" pitchFamily="34" charset="0"/>
              </a:rPr>
              <a:t>I think out loud	</a:t>
            </a:r>
          </a:p>
          <a:p>
            <a:r>
              <a:rPr lang="en-GB" altLang="en-GB" sz="2400" dirty="0">
                <a:latin typeface="Aptos" panose="020B0004020202020204" pitchFamily="34" charset="0"/>
              </a:rPr>
              <a:t>I prefer variety and action</a:t>
            </a:r>
          </a:p>
          <a:p>
            <a:r>
              <a:rPr lang="en-GB" altLang="en-GB" sz="2400" dirty="0">
                <a:latin typeface="Aptos" panose="020B0004020202020204" pitchFamily="34" charset="0"/>
              </a:rPr>
              <a:t>I like to act quickly</a:t>
            </a:r>
          </a:p>
          <a:p>
            <a:r>
              <a:rPr lang="en-GB" altLang="en-GB" sz="2400" dirty="0">
                <a:latin typeface="Aptos" panose="020B0004020202020204" pitchFamily="34" charset="0"/>
              </a:rPr>
              <a:t>I’m a good talker	</a:t>
            </a:r>
          </a:p>
          <a:p>
            <a:r>
              <a:rPr lang="en-GB" altLang="en-GB" sz="2400" dirty="0">
                <a:latin typeface="Aptos" panose="020B0004020202020204" pitchFamily="34" charset="0"/>
              </a:rPr>
              <a:t>I like to give my opinion	</a:t>
            </a:r>
            <a:r>
              <a:rPr lang="en-GB" altLang="en-GB" dirty="0">
                <a:latin typeface="Aptos" panose="020B0004020202020204" pitchFamily="34" charset="0"/>
              </a:rPr>
              <a:t>	</a:t>
            </a:r>
            <a:endParaRPr lang="en-GB" dirty="0">
              <a:latin typeface="Aptos" panose="020B0004020202020204" pitchFamily="34" charset="0"/>
            </a:endParaRPr>
          </a:p>
        </p:txBody>
      </p:sp>
      <p:sp>
        <p:nvSpPr>
          <p:cNvPr id="4" name="Content Placeholder 2">
            <a:extLst>
              <a:ext uri="{FF2B5EF4-FFF2-40B4-BE49-F238E27FC236}">
                <a16:creationId xmlns:a16="http://schemas.microsoft.com/office/drawing/2014/main" id="{A857D3B7-CA42-AA5D-7A24-4E0B30EA4B43}"/>
              </a:ext>
            </a:extLst>
          </p:cNvPr>
          <p:cNvSpPr txBox="1">
            <a:spLocks/>
          </p:cNvSpPr>
          <p:nvPr/>
        </p:nvSpPr>
        <p:spPr>
          <a:xfrm>
            <a:off x="6653938" y="2199664"/>
            <a:ext cx="5658678" cy="4351338"/>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25C29"/>
                </a:solidFill>
                <a:latin typeface="Aptos" panose="020B0004020202020204" pitchFamily="34" charset="0"/>
              </a:rPr>
              <a:t>Listening (</a:t>
            </a:r>
            <a:r>
              <a:rPr lang="en-GB" b="1" dirty="0">
                <a:solidFill>
                  <a:srgbClr val="F25C29"/>
                </a:solidFill>
                <a:latin typeface="Aptos" panose="020B0004020202020204" pitchFamily="34" charset="0"/>
              </a:rPr>
              <a:t>I)</a:t>
            </a:r>
          </a:p>
          <a:p>
            <a:r>
              <a:rPr lang="en-GB" altLang="en-GB" sz="2400" dirty="0">
                <a:latin typeface="Aptos" panose="020B0004020202020204" pitchFamily="34" charset="0"/>
              </a:rPr>
              <a:t>I think before I speak</a:t>
            </a:r>
          </a:p>
          <a:p>
            <a:r>
              <a:rPr lang="en-GB" altLang="en-GB" sz="2400" dirty="0">
                <a:latin typeface="Aptos" panose="020B0004020202020204" pitchFamily="34" charset="0"/>
              </a:rPr>
              <a:t>I prefer quiet</a:t>
            </a:r>
          </a:p>
          <a:p>
            <a:r>
              <a:rPr lang="en-GB" altLang="en-GB" sz="2400" dirty="0">
                <a:latin typeface="Aptos" panose="020B0004020202020204" pitchFamily="34" charset="0"/>
              </a:rPr>
              <a:t>I like to be careful</a:t>
            </a:r>
          </a:p>
          <a:p>
            <a:r>
              <a:rPr lang="en-GB" altLang="en-GB" sz="2400" dirty="0">
                <a:latin typeface="Aptos" panose="020B0004020202020204" pitchFamily="34" charset="0"/>
              </a:rPr>
              <a:t>I’m a good listener</a:t>
            </a:r>
          </a:p>
          <a:p>
            <a:r>
              <a:rPr lang="en-GB" altLang="en-GB" sz="2400" dirty="0">
                <a:latin typeface="Aptos" panose="020B0004020202020204" pitchFamily="34" charset="0"/>
              </a:rPr>
              <a:t>I keep my thoughts to myself</a:t>
            </a:r>
            <a:endParaRPr lang="en-GB" sz="2400" dirty="0">
              <a:latin typeface="Aptos" panose="020B0004020202020204" pitchFamily="34" charset="0"/>
            </a:endParaRPr>
          </a:p>
        </p:txBody>
      </p:sp>
    </p:spTree>
    <p:extLst>
      <p:ext uri="{BB962C8B-B14F-4D97-AF65-F5344CB8AC3E}">
        <p14:creationId xmlns:p14="http://schemas.microsoft.com/office/powerpoint/2010/main" val="2723858176"/>
      </p:ext>
    </p:extLst>
  </p:cSld>
  <p:clrMapOvr>
    <a:masterClrMapping/>
  </p:clrMapOvr>
</p:sld>
</file>

<file path=ppt/theme/theme1.xml><?xml version="1.0" encoding="utf-8"?>
<a:theme xmlns:a="http://schemas.openxmlformats.org/drawingml/2006/main" name="Teal theme">
  <a:themeElements>
    <a:clrScheme name="Custom 1">
      <a:dk1>
        <a:sysClr val="windowText" lastClr="000000"/>
      </a:dk1>
      <a:lt1>
        <a:sysClr val="window" lastClr="FFFFFF"/>
      </a:lt1>
      <a:dk2>
        <a:srgbClr val="0E2841"/>
      </a:dk2>
      <a:lt2>
        <a:srgbClr val="E8E8E8"/>
      </a:lt2>
      <a:accent1>
        <a:srgbClr val="8F3E8D"/>
      </a:accent1>
      <a:accent2>
        <a:srgbClr val="00478A"/>
      </a:accent2>
      <a:accent3>
        <a:srgbClr val="FFFFFF"/>
      </a:accent3>
      <a:accent4>
        <a:srgbClr val="F25C29"/>
      </a:accent4>
      <a:accent5>
        <a:srgbClr val="33A38C"/>
      </a:accent5>
      <a:accent6>
        <a:srgbClr val="231F2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theme">
  <a:themeElements>
    <a:clrScheme name="Custom 1">
      <a:dk1>
        <a:sysClr val="windowText" lastClr="000000"/>
      </a:dk1>
      <a:lt1>
        <a:sysClr val="window" lastClr="FFFFFF"/>
      </a:lt1>
      <a:dk2>
        <a:srgbClr val="0E2841"/>
      </a:dk2>
      <a:lt2>
        <a:srgbClr val="E8E8E8"/>
      </a:lt2>
      <a:accent1>
        <a:srgbClr val="8F3E8D"/>
      </a:accent1>
      <a:accent2>
        <a:srgbClr val="00478A"/>
      </a:accent2>
      <a:accent3>
        <a:srgbClr val="FFFFFF"/>
      </a:accent3>
      <a:accent4>
        <a:srgbClr val="F25C29"/>
      </a:accent4>
      <a:accent5>
        <a:srgbClr val="33A38C"/>
      </a:accent5>
      <a:accent6>
        <a:srgbClr val="231F2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lack theme">
  <a:themeElements>
    <a:clrScheme name="Custom 1">
      <a:dk1>
        <a:sysClr val="windowText" lastClr="000000"/>
      </a:dk1>
      <a:lt1>
        <a:sysClr val="window" lastClr="FFFFFF"/>
      </a:lt1>
      <a:dk2>
        <a:srgbClr val="0E2841"/>
      </a:dk2>
      <a:lt2>
        <a:srgbClr val="E8E8E8"/>
      </a:lt2>
      <a:accent1>
        <a:srgbClr val="8F3E8D"/>
      </a:accent1>
      <a:accent2>
        <a:srgbClr val="00478A"/>
      </a:accent2>
      <a:accent3>
        <a:srgbClr val="FFFFFF"/>
      </a:accent3>
      <a:accent4>
        <a:srgbClr val="F25C29"/>
      </a:accent4>
      <a:accent5>
        <a:srgbClr val="33A38C"/>
      </a:accent5>
      <a:accent6>
        <a:srgbClr val="231F2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5" ma:contentTypeDescription="Create a new document." ma:contentTypeScope="" ma:versionID="d3e83dda32f35bc04dcbc9abb08903a0">
  <xsd:schema xmlns:xsd="http://www.w3.org/2001/XMLSchema" xmlns:xs="http://www.w3.org/2001/XMLSchema" xmlns:p="http://schemas.microsoft.com/office/2006/metadata/properties" xmlns:ns2="ae7671f8-63a3-45ce-bd21-b5a719d4a12e" xmlns:ns3="31545d19-d4a3-43ad-9c0b-412c4e24d627" xmlns:ns4="993e6cba-b68b-4371-b50a-4ee2f97b2db8" xmlns:ns5="5fdfd17d-da80-475e-a8d1-eb7a6ebfc63a" targetNamespace="http://schemas.microsoft.com/office/2006/metadata/properties" ma:root="true" ma:fieldsID="9011bcec47c6223963db380cdc830e28" ns2:_="" ns3:_="" ns4:_="" ns5:_="">
    <xsd:import namespace="ae7671f8-63a3-45ce-bd21-b5a719d4a12e"/>
    <xsd:import namespace="31545d19-d4a3-43ad-9c0b-412c4e24d627"/>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OCR"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671f8-63a3-45ce-bd21-b5a719d4a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45d19-d4a3-43ad-9c0b-412c4e24d6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b04ce92-08ff-46ba-a305-63b85c70d37a}"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07EE9E-CFBF-4F7D-8384-9B6D273EA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671f8-63a3-45ce-bd21-b5a719d4a12e"/>
    <ds:schemaRef ds:uri="31545d19-d4a3-43ad-9c0b-412c4e24d627"/>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7BF2A2-F82D-40DF-80DB-E760441C366D}">
  <ds:schemaRefs>
    <ds:schemaRef ds:uri="http://schemas.microsoft.com/office/2006/metadata/properties"/>
    <ds:schemaRef ds:uri="http://schemas.microsoft.com/office/infopath/2007/PartnerControls"/>
    <ds:schemaRef ds:uri="5fdfd17d-da80-475e-a8d1-eb7a6ebfc63a"/>
    <ds:schemaRef ds:uri="993e6cba-b68b-4371-b50a-4ee2f97b2db8"/>
  </ds:schemaRefs>
</ds:datastoreItem>
</file>

<file path=customXml/itemProps3.xml><?xml version="1.0" encoding="utf-8"?>
<ds:datastoreItem xmlns:ds="http://schemas.openxmlformats.org/officeDocument/2006/customXml" ds:itemID="{CAEB0B2C-E7C9-4A2A-A50B-1C4F2513422C}">
  <ds:schemaRefs>
    <ds:schemaRef ds:uri="http://schemas.microsoft.com/sharepoint/v3/contenttype/forms"/>
  </ds:schemaRefs>
</ds:datastoreItem>
</file>

<file path=docMetadata/LabelInfo.xml><?xml version="1.0" encoding="utf-8"?>
<clbl:labelList xmlns:clbl="http://schemas.microsoft.com/office/2020/mipLabelMetadata">
  <clbl:label id="{b29fb4c0-0d04-4a9f-b462-c1294b1e1b47}" enabled="0" method="" siteId="{b29fb4c0-0d04-4a9f-b462-c1294b1e1b47}" removed="1"/>
</clbl:labelList>
</file>

<file path=docProps/app.xml><?xml version="1.0" encoding="utf-8"?>
<Properties xmlns="http://schemas.openxmlformats.org/officeDocument/2006/extended-properties" xmlns:vt="http://schemas.openxmlformats.org/officeDocument/2006/docPropsVTypes">
  <TotalTime>425</TotalTime>
  <Words>2400</Words>
  <Application>Microsoft Office PowerPoint</Application>
  <PresentationFormat>Widescreen</PresentationFormat>
  <Paragraphs>294</Paragraphs>
  <Slides>19</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Aptos</vt:lpstr>
      <vt:lpstr>Aptos (Body)</vt:lpstr>
      <vt:lpstr>Aptos Display</vt:lpstr>
      <vt:lpstr>Arial</vt:lpstr>
      <vt:lpstr>Segoe Sans</vt:lpstr>
      <vt:lpstr>Segoe UI</vt:lpstr>
      <vt:lpstr>Teal theme</vt:lpstr>
      <vt:lpstr>Orange theme</vt:lpstr>
      <vt:lpstr>Black theme</vt:lpstr>
      <vt:lpstr>Year 6 Transition</vt:lpstr>
      <vt:lpstr>Teacher’s notes</vt:lpstr>
      <vt:lpstr>Session Aims</vt:lpstr>
      <vt:lpstr>What does personality mean to you?</vt:lpstr>
      <vt:lpstr>Activity – Signing Your Name</vt:lpstr>
      <vt:lpstr>Personality Types</vt:lpstr>
      <vt:lpstr>PowerPoint Presentation</vt:lpstr>
      <vt:lpstr>Identifying Your Animal Guide and Shadow Animal</vt:lpstr>
      <vt:lpstr>Communicating</vt:lpstr>
      <vt:lpstr>Problem Solving</vt:lpstr>
      <vt:lpstr>Leading</vt:lpstr>
      <vt:lpstr>Achieving Results</vt:lpstr>
      <vt:lpstr>Use the information below to identify your animal guide and your shadow animal:</vt:lpstr>
      <vt:lpstr>Activity – All About Me</vt:lpstr>
      <vt:lpstr>Activity – Animal Groups</vt:lpstr>
      <vt:lpstr>Activity – Explore Careers</vt:lpstr>
      <vt:lpstr>Reflection and Discussion</vt:lpstr>
      <vt:lpstr>How I am at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Pietrala, Gosia (North East CA)</dc:creator>
  <cp:lastModifiedBy>Hannah Gow (North East MSA)</cp:lastModifiedBy>
  <cp:revision>3</cp:revision>
  <dcterms:created xsi:type="dcterms:W3CDTF">2025-08-18T12:40:24Z</dcterms:created>
  <dcterms:modified xsi:type="dcterms:W3CDTF">2026-05-29T12:39:05Z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