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4" r:id="rId6"/>
    <p:sldMasterId id="2147483676" r:id="rId7"/>
  </p:sldMasterIdLst>
  <p:notesMasterIdLst>
    <p:notesMasterId r:id="rId31"/>
  </p:notesMasterIdLst>
  <p:sldIdLst>
    <p:sldId id="256" r:id="rId8"/>
    <p:sldId id="257" r:id="rId9"/>
    <p:sldId id="281" r:id="rId10"/>
    <p:sldId id="262" r:id="rId11"/>
    <p:sldId id="258" r:id="rId12"/>
    <p:sldId id="264" r:id="rId13"/>
    <p:sldId id="265" r:id="rId14"/>
    <p:sldId id="280" r:id="rId15"/>
    <p:sldId id="2147473259" r:id="rId16"/>
    <p:sldId id="266" r:id="rId17"/>
    <p:sldId id="269" r:id="rId18"/>
    <p:sldId id="278" r:id="rId19"/>
    <p:sldId id="270" r:id="rId20"/>
    <p:sldId id="271" r:id="rId21"/>
    <p:sldId id="272" r:id="rId22"/>
    <p:sldId id="273" r:id="rId23"/>
    <p:sldId id="274" r:id="rId24"/>
    <p:sldId id="279" r:id="rId25"/>
    <p:sldId id="275" r:id="rId26"/>
    <p:sldId id="268" r:id="rId27"/>
    <p:sldId id="267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E8D"/>
    <a:srgbClr val="F25C29"/>
    <a:srgbClr val="33A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54DB1-4E7C-4DA7-A9B8-8082B4DC346D}" v="24" dt="2026-01-08T10:58:46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467" autoAdjust="0"/>
  </p:normalViewPr>
  <p:slideViewPr>
    <p:cSldViewPr snapToGrid="0">
      <p:cViewPr varScale="1">
        <p:scale>
          <a:sx n="91" d="100"/>
          <a:sy n="91" d="100"/>
        </p:scale>
        <p:origin x="13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lent, Paul (North East CA)" userId="439e7561-f9cc-4477-b737-9901fca3c02c" providerId="ADAL" clId="{21E54DB1-4E7C-4DA7-A9B8-8082B4DC346D}"/>
    <pc:docChg chg="custSel addSld modSld">
      <pc:chgData name="Tallent, Paul (North East CA)" userId="439e7561-f9cc-4477-b737-9901fca3c02c" providerId="ADAL" clId="{21E54DB1-4E7C-4DA7-A9B8-8082B4DC346D}" dt="2026-01-08T09:54:29.175" v="304" actId="20577"/>
      <pc:docMkLst>
        <pc:docMk/>
      </pc:docMkLst>
      <pc:sldChg chg="modSp mod">
        <pc:chgData name="Tallent, Paul (North East CA)" userId="439e7561-f9cc-4477-b737-9901fca3c02c" providerId="ADAL" clId="{21E54DB1-4E7C-4DA7-A9B8-8082B4DC346D}" dt="2026-01-08T09:54:29.175" v="304" actId="20577"/>
        <pc:sldMkLst>
          <pc:docMk/>
          <pc:sldMk cId="869876138" sldId="269"/>
        </pc:sldMkLst>
        <pc:spChg chg="mod">
          <ac:chgData name="Tallent, Paul (North East CA)" userId="439e7561-f9cc-4477-b737-9901fca3c02c" providerId="ADAL" clId="{21E54DB1-4E7C-4DA7-A9B8-8082B4DC346D}" dt="2026-01-08T09:54:29.175" v="304" actId="20577"/>
          <ac:spMkLst>
            <pc:docMk/>
            <pc:sldMk cId="869876138" sldId="269"/>
            <ac:spMk id="7" creationId="{48B72A88-78EB-599F-28B5-1DFFDAD0048D}"/>
          </ac:spMkLst>
        </pc:spChg>
      </pc:sldChg>
      <pc:sldChg chg="addSp delSp modSp add mod modNotesTx">
        <pc:chgData name="Tallent, Paul (North East CA)" userId="439e7561-f9cc-4477-b737-9901fca3c02c" providerId="ADAL" clId="{21E54DB1-4E7C-4DA7-A9B8-8082B4DC346D}" dt="2026-01-08T09:52:14.234" v="297" actId="113"/>
        <pc:sldMkLst>
          <pc:docMk/>
          <pc:sldMk cId="1366745387" sldId="278"/>
        </pc:sldMkLst>
        <pc:spChg chg="mod">
          <ac:chgData name="Tallent, Paul (North East CA)" userId="439e7561-f9cc-4477-b737-9901fca3c02c" providerId="ADAL" clId="{21E54DB1-4E7C-4DA7-A9B8-8082B4DC346D}" dt="2026-01-08T09:50:28.151" v="34" actId="404"/>
          <ac:spMkLst>
            <pc:docMk/>
            <pc:sldMk cId="1366745387" sldId="278"/>
            <ac:spMk id="2" creationId="{C1E3F052-7ED0-195E-5A9C-2F709035B81C}"/>
          </ac:spMkLst>
        </pc:spChg>
        <pc:spChg chg="add del mod">
          <ac:chgData name="Tallent, Paul (North East CA)" userId="439e7561-f9cc-4477-b737-9901fca3c02c" providerId="ADAL" clId="{21E54DB1-4E7C-4DA7-A9B8-8082B4DC346D}" dt="2026-01-08T09:49:19.136" v="2" actId="478"/>
          <ac:spMkLst>
            <pc:docMk/>
            <pc:sldMk cId="1366745387" sldId="278"/>
            <ac:spMk id="4" creationId="{7E3ED47F-BA0F-00BD-7393-035819E299F7}"/>
          </ac:spMkLst>
        </pc:spChg>
        <pc:spChg chg="del">
          <ac:chgData name="Tallent, Paul (North East CA)" userId="439e7561-f9cc-4477-b737-9901fca3c02c" providerId="ADAL" clId="{21E54DB1-4E7C-4DA7-A9B8-8082B4DC346D}" dt="2026-01-08T09:49:20.448" v="3" actId="478"/>
          <ac:spMkLst>
            <pc:docMk/>
            <pc:sldMk cId="1366745387" sldId="278"/>
            <ac:spMk id="7" creationId="{36EBF74D-A9CB-44EE-9C17-4A4069A3FD18}"/>
          </ac:spMkLst>
        </pc:spChg>
        <pc:picChg chg="del">
          <ac:chgData name="Tallent, Paul (North East CA)" userId="439e7561-f9cc-4477-b737-9901fca3c02c" providerId="ADAL" clId="{21E54DB1-4E7C-4DA7-A9B8-8082B4DC346D}" dt="2026-01-08T09:49:17.167" v="1" actId="478"/>
          <ac:picMkLst>
            <pc:docMk/>
            <pc:sldMk cId="1366745387" sldId="278"/>
            <ac:picMk id="5" creationId="{F373382D-325A-1F96-09B5-D8D13B0261AB}"/>
          </ac:picMkLst>
        </pc:picChg>
        <pc:picChg chg="add mod modCrop">
          <ac:chgData name="Tallent, Paul (North East CA)" userId="439e7561-f9cc-4477-b737-9901fca3c02c" providerId="ADAL" clId="{21E54DB1-4E7C-4DA7-A9B8-8082B4DC346D}" dt="2026-01-08T09:49:47.423" v="11" actId="732"/>
          <ac:picMkLst>
            <pc:docMk/>
            <pc:sldMk cId="1366745387" sldId="278"/>
            <ac:picMk id="8" creationId="{06C59FD4-1ACE-912A-2E1C-3C94E3ECE95E}"/>
          </ac:picMkLst>
        </pc:picChg>
        <pc:picChg chg="add mod modCrop">
          <ac:chgData name="Tallent, Paul (North East CA)" userId="439e7561-f9cc-4477-b737-9901fca3c02c" providerId="ADAL" clId="{21E54DB1-4E7C-4DA7-A9B8-8082B4DC346D}" dt="2026-01-08T09:49:52.034" v="12" actId="1076"/>
          <ac:picMkLst>
            <pc:docMk/>
            <pc:sldMk cId="1366745387" sldId="278"/>
            <ac:picMk id="9" creationId="{61EDDC64-E725-48C4-5B87-FAB9E43AB921}"/>
          </ac:picMkLst>
        </pc:picChg>
      </pc:sldChg>
    </pc:docChg>
  </pc:docChgLst>
  <pc:docChgLst>
    <pc:chgData name="Tallent, Paul (North East CA)" userId="439e7561-f9cc-4477-b737-9901fca3c02c" providerId="ADAL" clId="{E8DBF325-46F1-4DF8-B5F0-66E26FA5ED22}"/>
    <pc:docChg chg="undo custSel addSld delSld modSld sldOrd delMainMaster">
      <pc:chgData name="Tallent, Paul (North East CA)" userId="439e7561-f9cc-4477-b737-9901fca3c02c" providerId="ADAL" clId="{E8DBF325-46F1-4DF8-B5F0-66E26FA5ED22}" dt="2026-01-08T11:00:09.838" v="1294" actId="20577"/>
      <pc:docMkLst>
        <pc:docMk/>
      </pc:docMkLst>
      <pc:sldChg chg="modSp mod modNotesTx">
        <pc:chgData name="Tallent, Paul (North East CA)" userId="439e7561-f9cc-4477-b737-9901fca3c02c" providerId="ADAL" clId="{E8DBF325-46F1-4DF8-B5F0-66E26FA5ED22}" dt="2026-01-08T10:55:46.875" v="1200" actId="2711"/>
        <pc:sldMkLst>
          <pc:docMk/>
          <pc:sldMk cId="860634120" sldId="256"/>
        </pc:sldMkLst>
        <pc:spChg chg="mod">
          <ac:chgData name="Tallent, Paul (North East CA)" userId="439e7561-f9cc-4477-b737-9901fca3c02c" providerId="ADAL" clId="{E8DBF325-46F1-4DF8-B5F0-66E26FA5ED22}" dt="2026-01-08T10:55:46.875" v="1200" actId="2711"/>
          <ac:spMkLst>
            <pc:docMk/>
            <pc:sldMk cId="860634120" sldId="256"/>
            <ac:spMk id="2" creationId="{3CE814F1-812C-E5F7-66CE-0B49B49D9498}"/>
          </ac:spMkLst>
        </pc:spChg>
        <pc:spChg chg="mod">
          <ac:chgData name="Tallent, Paul (North East CA)" userId="439e7561-f9cc-4477-b737-9901fca3c02c" providerId="ADAL" clId="{E8DBF325-46F1-4DF8-B5F0-66E26FA5ED22}" dt="2026-01-08T10:55:46.875" v="1200" actId="2711"/>
          <ac:spMkLst>
            <pc:docMk/>
            <pc:sldMk cId="860634120" sldId="256"/>
            <ac:spMk id="3" creationId="{F4A29F4F-37F1-73C0-0561-75BCA449830C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5:53.280" v="1201" actId="2711"/>
        <pc:sldMkLst>
          <pc:docMk/>
          <pc:sldMk cId="926452298" sldId="257"/>
        </pc:sldMkLst>
        <pc:spChg chg="mod">
          <ac:chgData name="Tallent, Paul (North East CA)" userId="439e7561-f9cc-4477-b737-9901fca3c02c" providerId="ADAL" clId="{E8DBF325-46F1-4DF8-B5F0-66E26FA5ED22}" dt="2026-01-08T10:55:53.280" v="1201" actId="2711"/>
          <ac:spMkLst>
            <pc:docMk/>
            <pc:sldMk cId="926452298" sldId="257"/>
            <ac:spMk id="2" creationId="{05285D0D-B79A-8C31-E0B6-9FC0496A5D6E}"/>
          </ac:spMkLst>
        </pc:spChg>
        <pc:spChg chg="mod">
          <ac:chgData name="Tallent, Paul (North East CA)" userId="439e7561-f9cc-4477-b737-9901fca3c02c" providerId="ADAL" clId="{E8DBF325-46F1-4DF8-B5F0-66E26FA5ED22}" dt="2026-01-08T10:55:53.280" v="1201" actId="2711"/>
          <ac:spMkLst>
            <pc:docMk/>
            <pc:sldMk cId="926452298" sldId="257"/>
            <ac:spMk id="3" creationId="{2B68BBD6-88C0-86E7-2CDE-45E2AC5E832C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6:27.811" v="1205" actId="2711"/>
        <pc:sldMkLst>
          <pc:docMk/>
          <pc:sldMk cId="109745667" sldId="258"/>
        </pc:sldMkLst>
        <pc:spChg chg="mod">
          <ac:chgData name="Tallent, Paul (North East CA)" userId="439e7561-f9cc-4477-b737-9901fca3c02c" providerId="ADAL" clId="{E8DBF325-46F1-4DF8-B5F0-66E26FA5ED22}" dt="2026-01-08T10:56:27.811" v="1205" actId="2711"/>
          <ac:spMkLst>
            <pc:docMk/>
            <pc:sldMk cId="109745667" sldId="258"/>
            <ac:spMk id="2" creationId="{47A19479-1D0A-6F13-47FB-27CCA8C757CD}"/>
          </ac:spMkLst>
        </pc:spChg>
        <pc:spChg chg="mod">
          <ac:chgData name="Tallent, Paul (North East CA)" userId="439e7561-f9cc-4477-b737-9901fca3c02c" providerId="ADAL" clId="{E8DBF325-46F1-4DF8-B5F0-66E26FA5ED22}" dt="2026-01-08T10:56:27.811" v="1205" actId="2711"/>
          <ac:spMkLst>
            <pc:docMk/>
            <pc:sldMk cId="109745667" sldId="258"/>
            <ac:spMk id="3" creationId="{C7E979C7-9A4E-2D7C-2D1A-3660B26FA9D0}"/>
          </ac:spMkLst>
        </pc:spChg>
        <pc:spChg chg="mod">
          <ac:chgData name="Tallent, Paul (North East CA)" userId="439e7561-f9cc-4477-b737-9901fca3c02c" providerId="ADAL" clId="{E8DBF325-46F1-4DF8-B5F0-66E26FA5ED22}" dt="2026-01-08T10:56:27.811" v="1205" actId="2711"/>
          <ac:spMkLst>
            <pc:docMk/>
            <pc:sldMk cId="109745667" sldId="258"/>
            <ac:spMk id="6" creationId="{B896F6F4-C169-3133-A7AC-80D9898038A3}"/>
          </ac:spMkLst>
        </pc:spChg>
      </pc:sldChg>
      <pc:sldChg chg="del">
        <pc:chgData name="Tallent, Paul (North East CA)" userId="439e7561-f9cc-4477-b737-9901fca3c02c" providerId="ADAL" clId="{E8DBF325-46F1-4DF8-B5F0-66E26FA5ED22}" dt="2026-01-08T10:32:29.512" v="18" actId="47"/>
        <pc:sldMkLst>
          <pc:docMk/>
          <pc:sldMk cId="84271002" sldId="259"/>
        </pc:sldMkLst>
      </pc:sldChg>
      <pc:sldChg chg="del">
        <pc:chgData name="Tallent, Paul (North East CA)" userId="439e7561-f9cc-4477-b737-9901fca3c02c" providerId="ADAL" clId="{E8DBF325-46F1-4DF8-B5F0-66E26FA5ED22}" dt="2026-01-08T10:39:34.562" v="227" actId="47"/>
        <pc:sldMkLst>
          <pc:docMk/>
          <pc:sldMk cId="345514228" sldId="261"/>
        </pc:sldMkLst>
      </pc:sldChg>
      <pc:sldChg chg="modSp mod">
        <pc:chgData name="Tallent, Paul (North East CA)" userId="439e7561-f9cc-4477-b737-9901fca3c02c" providerId="ADAL" clId="{E8DBF325-46F1-4DF8-B5F0-66E26FA5ED22}" dt="2026-01-08T10:56:16.956" v="1204" actId="1076"/>
        <pc:sldMkLst>
          <pc:docMk/>
          <pc:sldMk cId="2747001184" sldId="262"/>
        </pc:sldMkLst>
        <pc:spChg chg="mod">
          <ac:chgData name="Tallent, Paul (North East CA)" userId="439e7561-f9cc-4477-b737-9901fca3c02c" providerId="ADAL" clId="{E8DBF325-46F1-4DF8-B5F0-66E26FA5ED22}" dt="2026-01-08T10:56:16.956" v="1204" actId="1076"/>
          <ac:spMkLst>
            <pc:docMk/>
            <pc:sldMk cId="2747001184" sldId="262"/>
            <ac:spMk id="2" creationId="{7477BEAC-DDC1-DD31-45DD-BCA17B4318B9}"/>
          </ac:spMkLst>
        </pc:spChg>
        <pc:spChg chg="mod">
          <ac:chgData name="Tallent, Paul (North East CA)" userId="439e7561-f9cc-4477-b737-9901fca3c02c" providerId="ADAL" clId="{E8DBF325-46F1-4DF8-B5F0-66E26FA5ED22}" dt="2026-01-08T10:56:11.856" v="1203" actId="1076"/>
          <ac:spMkLst>
            <pc:docMk/>
            <pc:sldMk cId="2747001184" sldId="262"/>
            <ac:spMk id="3" creationId="{04728FC9-A513-8824-665B-D3C938FDCEB1}"/>
          </ac:spMkLst>
        </pc:spChg>
      </pc:sldChg>
      <pc:sldChg chg="modSp">
        <pc:chgData name="Tallent, Paul (North East CA)" userId="439e7561-f9cc-4477-b737-9901fca3c02c" providerId="ADAL" clId="{E8DBF325-46F1-4DF8-B5F0-66E26FA5ED22}" dt="2026-01-08T10:56:38.443" v="1206" actId="2711"/>
        <pc:sldMkLst>
          <pc:docMk/>
          <pc:sldMk cId="519264922" sldId="264"/>
        </pc:sldMkLst>
        <pc:spChg chg="mod">
          <ac:chgData name="Tallent, Paul (North East CA)" userId="439e7561-f9cc-4477-b737-9901fca3c02c" providerId="ADAL" clId="{E8DBF325-46F1-4DF8-B5F0-66E26FA5ED22}" dt="2026-01-08T10:56:38.443" v="1206" actId="2711"/>
          <ac:spMkLst>
            <pc:docMk/>
            <pc:sldMk cId="519264922" sldId="264"/>
            <ac:spMk id="8" creationId="{C8E2F7AC-6660-48AA-1DC4-110218D97068}"/>
          </ac:spMkLst>
        </pc:spChg>
        <pc:spChg chg="mod">
          <ac:chgData name="Tallent, Paul (North East CA)" userId="439e7561-f9cc-4477-b737-9901fca3c02c" providerId="ADAL" clId="{E8DBF325-46F1-4DF8-B5F0-66E26FA5ED22}" dt="2026-01-08T10:56:38.443" v="1206" actId="2711"/>
          <ac:spMkLst>
            <pc:docMk/>
            <pc:sldMk cId="519264922" sldId="264"/>
            <ac:spMk id="11" creationId="{42BD71C9-CED2-3CF3-9A40-4FD6EC3A6265}"/>
          </ac:spMkLst>
        </pc:spChg>
        <pc:grpChg chg="mod">
          <ac:chgData name="Tallent, Paul (North East CA)" userId="439e7561-f9cc-4477-b737-9901fca3c02c" providerId="ADAL" clId="{E8DBF325-46F1-4DF8-B5F0-66E26FA5ED22}" dt="2026-01-08T10:56:38.443" v="1206" actId="2711"/>
          <ac:grpSpMkLst>
            <pc:docMk/>
            <pc:sldMk cId="519264922" sldId="264"/>
            <ac:grpSpMk id="9" creationId="{CB72DE24-8E5B-BDD8-AD5A-08633223537D}"/>
          </ac:grpSpMkLst>
        </pc:grpChg>
        <pc:grpChg chg="mod">
          <ac:chgData name="Tallent, Paul (North East CA)" userId="439e7561-f9cc-4477-b737-9901fca3c02c" providerId="ADAL" clId="{E8DBF325-46F1-4DF8-B5F0-66E26FA5ED22}" dt="2026-01-08T10:56:38.443" v="1206" actId="2711"/>
          <ac:grpSpMkLst>
            <pc:docMk/>
            <pc:sldMk cId="519264922" sldId="264"/>
            <ac:grpSpMk id="19" creationId="{77CB83D4-9E07-0CF2-4982-9F31AA32D945}"/>
          </ac:grpSpMkLst>
        </pc:grpChg>
      </pc:sldChg>
      <pc:sldChg chg="modSp mod">
        <pc:chgData name="Tallent, Paul (North East CA)" userId="439e7561-f9cc-4477-b737-9901fca3c02c" providerId="ADAL" clId="{E8DBF325-46F1-4DF8-B5F0-66E26FA5ED22}" dt="2026-01-08T10:56:57.539" v="1207" actId="2711"/>
        <pc:sldMkLst>
          <pc:docMk/>
          <pc:sldMk cId="2395552881" sldId="265"/>
        </pc:sldMkLst>
        <pc:spChg chg="mod">
          <ac:chgData name="Tallent, Paul (North East CA)" userId="439e7561-f9cc-4477-b737-9901fca3c02c" providerId="ADAL" clId="{E8DBF325-46F1-4DF8-B5F0-66E26FA5ED22}" dt="2026-01-08T10:56:57.539" v="1207" actId="2711"/>
          <ac:spMkLst>
            <pc:docMk/>
            <pc:sldMk cId="2395552881" sldId="265"/>
            <ac:spMk id="2" creationId="{E843291A-5B9B-553D-1A78-7D377A0C6B0C}"/>
          </ac:spMkLst>
        </pc:spChg>
        <pc:spChg chg="mod">
          <ac:chgData name="Tallent, Paul (North East CA)" userId="439e7561-f9cc-4477-b737-9901fca3c02c" providerId="ADAL" clId="{E8DBF325-46F1-4DF8-B5F0-66E26FA5ED22}" dt="2026-01-08T10:56:57.539" v="1207" actId="2711"/>
          <ac:spMkLst>
            <pc:docMk/>
            <pc:sldMk cId="2395552881" sldId="265"/>
            <ac:spMk id="8" creationId="{EF736C8D-0835-9D74-94A2-9B2D24B7962A}"/>
          </ac:spMkLst>
        </pc:spChg>
      </pc:sldChg>
      <pc:sldChg chg="modSp mod modNotesTx">
        <pc:chgData name="Tallent, Paul (North East CA)" userId="439e7561-f9cc-4477-b737-9901fca3c02c" providerId="ADAL" clId="{E8DBF325-46F1-4DF8-B5F0-66E26FA5ED22}" dt="2026-01-08T10:57:30.266" v="1211" actId="1076"/>
        <pc:sldMkLst>
          <pc:docMk/>
          <pc:sldMk cId="566487916" sldId="266"/>
        </pc:sldMkLst>
        <pc:spChg chg="mod">
          <ac:chgData name="Tallent, Paul (North East CA)" userId="439e7561-f9cc-4477-b737-9901fca3c02c" providerId="ADAL" clId="{E8DBF325-46F1-4DF8-B5F0-66E26FA5ED22}" dt="2026-01-08T10:57:30.266" v="1211" actId="1076"/>
          <ac:spMkLst>
            <pc:docMk/>
            <pc:sldMk cId="566487916" sldId="266"/>
            <ac:spMk id="2" creationId="{956981FA-2DB9-CE98-12BB-8F50FF715F6B}"/>
          </ac:spMkLst>
        </pc:spChg>
        <pc:spChg chg="mod">
          <ac:chgData name="Tallent, Paul (North East CA)" userId="439e7561-f9cc-4477-b737-9901fca3c02c" providerId="ADAL" clId="{E8DBF325-46F1-4DF8-B5F0-66E26FA5ED22}" dt="2026-01-08T10:57:20.810" v="1210" actId="2711"/>
          <ac:spMkLst>
            <pc:docMk/>
            <pc:sldMk cId="566487916" sldId="266"/>
            <ac:spMk id="3" creationId="{8DF499D7-C699-2D66-9665-F81E500C7BB8}"/>
          </ac:spMkLst>
        </pc:spChg>
      </pc:sldChg>
      <pc:sldChg chg="modSp mod ord modNotesTx">
        <pc:chgData name="Tallent, Paul (North East CA)" userId="439e7561-f9cc-4477-b737-9901fca3c02c" providerId="ADAL" clId="{E8DBF325-46F1-4DF8-B5F0-66E26FA5ED22}" dt="2026-01-08T10:59:41.619" v="1287" actId="2711"/>
        <pc:sldMkLst>
          <pc:docMk/>
          <pc:sldMk cId="720312319" sldId="267"/>
        </pc:sldMkLst>
        <pc:spChg chg="mod">
          <ac:chgData name="Tallent, Paul (North East CA)" userId="439e7561-f9cc-4477-b737-9901fca3c02c" providerId="ADAL" clId="{E8DBF325-46F1-4DF8-B5F0-66E26FA5ED22}" dt="2026-01-08T10:59:41.619" v="1287" actId="2711"/>
          <ac:spMkLst>
            <pc:docMk/>
            <pc:sldMk cId="720312319" sldId="267"/>
            <ac:spMk id="2" creationId="{53F525AB-A9C4-9FEF-BC7B-4A56288C3EAC}"/>
          </ac:spMkLst>
        </pc:spChg>
        <pc:spChg chg="mod">
          <ac:chgData name="Tallent, Paul (North East CA)" userId="439e7561-f9cc-4477-b737-9901fca3c02c" providerId="ADAL" clId="{E8DBF325-46F1-4DF8-B5F0-66E26FA5ED22}" dt="2026-01-08T10:59:41.619" v="1287" actId="2711"/>
          <ac:spMkLst>
            <pc:docMk/>
            <pc:sldMk cId="720312319" sldId="267"/>
            <ac:spMk id="3" creationId="{924680BD-0809-EBAA-FC0A-630308E227AD}"/>
          </ac:spMkLst>
        </pc:spChg>
      </pc:sldChg>
      <pc:sldChg chg="modSp mod ord">
        <pc:chgData name="Tallent, Paul (North East CA)" userId="439e7561-f9cc-4477-b737-9901fca3c02c" providerId="ADAL" clId="{E8DBF325-46F1-4DF8-B5F0-66E26FA5ED22}" dt="2026-01-08T10:59:46.242" v="1288" actId="2711"/>
        <pc:sldMkLst>
          <pc:docMk/>
          <pc:sldMk cId="853927618" sldId="268"/>
        </pc:sldMkLst>
        <pc:spChg chg="mod">
          <ac:chgData name="Tallent, Paul (North East CA)" userId="439e7561-f9cc-4477-b737-9901fca3c02c" providerId="ADAL" clId="{E8DBF325-46F1-4DF8-B5F0-66E26FA5ED22}" dt="2026-01-08T10:59:46.242" v="1288" actId="2711"/>
          <ac:spMkLst>
            <pc:docMk/>
            <pc:sldMk cId="853927618" sldId="268"/>
            <ac:spMk id="2" creationId="{BFFF54D9-A8EC-A123-1A87-06112B4DA478}"/>
          </ac:spMkLst>
        </pc:spChg>
        <pc:spChg chg="mod">
          <ac:chgData name="Tallent, Paul (North East CA)" userId="439e7561-f9cc-4477-b737-9901fca3c02c" providerId="ADAL" clId="{E8DBF325-46F1-4DF8-B5F0-66E26FA5ED22}" dt="2026-01-08T10:59:46.242" v="1288" actId="2711"/>
          <ac:spMkLst>
            <pc:docMk/>
            <pc:sldMk cId="853927618" sldId="268"/>
            <ac:spMk id="3" creationId="{725AEF6A-E1DF-F021-E706-2528D4080735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7:37.878" v="1212" actId="2711"/>
        <pc:sldMkLst>
          <pc:docMk/>
          <pc:sldMk cId="869876138" sldId="269"/>
        </pc:sldMkLst>
        <pc:spChg chg="mod">
          <ac:chgData name="Tallent, Paul (North East CA)" userId="439e7561-f9cc-4477-b737-9901fca3c02c" providerId="ADAL" clId="{E8DBF325-46F1-4DF8-B5F0-66E26FA5ED22}" dt="2026-01-08T10:57:37.878" v="1212" actId="2711"/>
          <ac:spMkLst>
            <pc:docMk/>
            <pc:sldMk cId="869876138" sldId="269"/>
            <ac:spMk id="2" creationId="{E95E2725-8F1B-5AB1-A55B-26B4F9965C3F}"/>
          </ac:spMkLst>
        </pc:spChg>
        <pc:spChg chg="mod">
          <ac:chgData name="Tallent, Paul (North East CA)" userId="439e7561-f9cc-4477-b737-9901fca3c02c" providerId="ADAL" clId="{E8DBF325-46F1-4DF8-B5F0-66E26FA5ED22}" dt="2026-01-08T10:57:37.878" v="1212" actId="2711"/>
          <ac:spMkLst>
            <pc:docMk/>
            <pc:sldMk cId="869876138" sldId="269"/>
            <ac:spMk id="7" creationId="{48B72A88-78EB-599F-28B5-1DFFDAD0048D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8:06.945" v="1216" actId="2711"/>
        <pc:sldMkLst>
          <pc:docMk/>
          <pc:sldMk cId="3262668064" sldId="270"/>
        </pc:sldMkLst>
        <pc:spChg chg="mod">
          <ac:chgData name="Tallent, Paul (North East CA)" userId="439e7561-f9cc-4477-b737-9901fca3c02c" providerId="ADAL" clId="{E8DBF325-46F1-4DF8-B5F0-66E26FA5ED22}" dt="2026-01-08T10:58:06.945" v="1216" actId="2711"/>
          <ac:spMkLst>
            <pc:docMk/>
            <pc:sldMk cId="3262668064" sldId="270"/>
            <ac:spMk id="2" creationId="{982F80F8-A85C-A67D-6AF1-A81114B32B10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8:17.481" v="1218" actId="404"/>
        <pc:sldMkLst>
          <pc:docMk/>
          <pc:sldMk cId="1782146972" sldId="271"/>
        </pc:sldMkLst>
        <pc:spChg chg="mod">
          <ac:chgData name="Tallent, Paul (North East CA)" userId="439e7561-f9cc-4477-b737-9901fca3c02c" providerId="ADAL" clId="{E8DBF325-46F1-4DF8-B5F0-66E26FA5ED22}" dt="2026-01-08T10:58:17.481" v="1218" actId="404"/>
          <ac:spMkLst>
            <pc:docMk/>
            <pc:sldMk cId="1782146972" sldId="271"/>
            <ac:spMk id="2" creationId="{11C22997-7874-5A4A-F246-8F3C6E9C68F1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8:25.305" v="1219" actId="2711"/>
        <pc:sldMkLst>
          <pc:docMk/>
          <pc:sldMk cId="3510356100" sldId="272"/>
        </pc:sldMkLst>
        <pc:spChg chg="mod">
          <ac:chgData name="Tallent, Paul (North East CA)" userId="439e7561-f9cc-4477-b737-9901fca3c02c" providerId="ADAL" clId="{E8DBF325-46F1-4DF8-B5F0-66E26FA5ED22}" dt="2026-01-08T10:58:25.305" v="1219" actId="2711"/>
          <ac:spMkLst>
            <pc:docMk/>
            <pc:sldMk cId="3510356100" sldId="272"/>
            <ac:spMk id="2" creationId="{7C247D07-0166-A503-9545-E2C564F9C4DF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8:36.769" v="1221" actId="404"/>
        <pc:sldMkLst>
          <pc:docMk/>
          <pc:sldMk cId="2645925932" sldId="273"/>
        </pc:sldMkLst>
        <pc:spChg chg="mod">
          <ac:chgData name="Tallent, Paul (North East CA)" userId="439e7561-f9cc-4477-b737-9901fca3c02c" providerId="ADAL" clId="{E8DBF325-46F1-4DF8-B5F0-66E26FA5ED22}" dt="2026-01-08T10:58:36.769" v="1221" actId="404"/>
          <ac:spMkLst>
            <pc:docMk/>
            <pc:sldMk cId="2645925932" sldId="273"/>
            <ac:spMk id="2" creationId="{B3EBB624-37D2-31E9-458B-1B961CF3E563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8:41.988" v="1222" actId="2711"/>
        <pc:sldMkLst>
          <pc:docMk/>
          <pc:sldMk cId="2288489123" sldId="274"/>
        </pc:sldMkLst>
        <pc:spChg chg="mod">
          <ac:chgData name="Tallent, Paul (North East CA)" userId="439e7561-f9cc-4477-b737-9901fca3c02c" providerId="ADAL" clId="{E8DBF325-46F1-4DF8-B5F0-66E26FA5ED22}" dt="2026-01-08T10:58:41.988" v="1222" actId="2711"/>
          <ac:spMkLst>
            <pc:docMk/>
            <pc:sldMk cId="2288489123" sldId="274"/>
            <ac:spMk id="2" creationId="{DA961B35-75A5-3298-27FB-B584BAA46D7E}"/>
          </ac:spMkLst>
        </pc:spChg>
      </pc:sldChg>
      <pc:sldChg chg="modSp mod ord modNotesTx">
        <pc:chgData name="Tallent, Paul (North East CA)" userId="439e7561-f9cc-4477-b737-9901fca3c02c" providerId="ADAL" clId="{E8DBF325-46F1-4DF8-B5F0-66E26FA5ED22}" dt="2026-01-08T10:58:54.803" v="1225" actId="1076"/>
        <pc:sldMkLst>
          <pc:docMk/>
          <pc:sldMk cId="3914671004" sldId="275"/>
        </pc:sldMkLst>
        <pc:spChg chg="mod">
          <ac:chgData name="Tallent, Paul (North East CA)" userId="439e7561-f9cc-4477-b737-9901fca3c02c" providerId="ADAL" clId="{E8DBF325-46F1-4DF8-B5F0-66E26FA5ED22}" dt="2026-01-08T10:58:54.803" v="1225" actId="1076"/>
          <ac:spMkLst>
            <pc:docMk/>
            <pc:sldMk cId="3914671004" sldId="275"/>
            <ac:spMk id="2" creationId="{4874177A-706A-A816-B354-BF416C4A0FD0}"/>
          </ac:spMkLst>
        </pc:spChg>
        <pc:spChg chg="mod">
          <ac:chgData name="Tallent, Paul (North East CA)" userId="439e7561-f9cc-4477-b737-9901fca3c02c" providerId="ADAL" clId="{E8DBF325-46F1-4DF8-B5F0-66E26FA5ED22}" dt="2026-01-08T10:58:50.963" v="1224" actId="2711"/>
          <ac:spMkLst>
            <pc:docMk/>
            <pc:sldMk cId="3914671004" sldId="275"/>
            <ac:spMk id="3" creationId="{FDD338D8-ABDF-FB60-F419-7BC93DEB2B5D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9:50.823" v="1289" actId="2711"/>
        <pc:sldMkLst>
          <pc:docMk/>
          <pc:sldMk cId="1080262781" sldId="276"/>
        </pc:sldMkLst>
        <pc:spChg chg="mod">
          <ac:chgData name="Tallent, Paul (North East CA)" userId="439e7561-f9cc-4477-b737-9901fca3c02c" providerId="ADAL" clId="{E8DBF325-46F1-4DF8-B5F0-66E26FA5ED22}" dt="2026-01-08T10:59:50.823" v="1289" actId="2711"/>
          <ac:spMkLst>
            <pc:docMk/>
            <pc:sldMk cId="1080262781" sldId="276"/>
            <ac:spMk id="2" creationId="{355128B6-F4D3-6FDC-91A3-697ECD030287}"/>
          </ac:spMkLst>
        </pc:spChg>
        <pc:spChg chg="mod">
          <ac:chgData name="Tallent, Paul (North East CA)" userId="439e7561-f9cc-4477-b737-9901fca3c02c" providerId="ADAL" clId="{E8DBF325-46F1-4DF8-B5F0-66E26FA5ED22}" dt="2026-01-08T10:59:50.823" v="1289" actId="2711"/>
          <ac:spMkLst>
            <pc:docMk/>
            <pc:sldMk cId="1080262781" sldId="276"/>
            <ac:spMk id="3" creationId="{66431333-32BE-77E8-36E8-2FA331BC7EA5}"/>
          </ac:spMkLst>
        </pc:spChg>
        <pc:spChg chg="mod">
          <ac:chgData name="Tallent, Paul (North East CA)" userId="439e7561-f9cc-4477-b737-9901fca3c02c" providerId="ADAL" clId="{E8DBF325-46F1-4DF8-B5F0-66E26FA5ED22}" dt="2026-01-08T10:59:50.823" v="1289" actId="2711"/>
          <ac:spMkLst>
            <pc:docMk/>
            <pc:sldMk cId="1080262781" sldId="276"/>
            <ac:spMk id="9" creationId="{D2F2A1CD-BCEC-5A38-4910-AC1B7F5F35BE}"/>
          </ac:spMkLst>
        </pc:spChg>
      </pc:sldChg>
      <pc:sldChg chg="modSp mod modNotesTx">
        <pc:chgData name="Tallent, Paul (North East CA)" userId="439e7561-f9cc-4477-b737-9901fca3c02c" providerId="ADAL" clId="{E8DBF325-46F1-4DF8-B5F0-66E26FA5ED22}" dt="2026-01-08T11:00:09.838" v="1294" actId="20577"/>
        <pc:sldMkLst>
          <pc:docMk/>
          <pc:sldMk cId="1237944854" sldId="277"/>
        </pc:sldMkLst>
        <pc:spChg chg="mod">
          <ac:chgData name="Tallent, Paul (North East CA)" userId="439e7561-f9cc-4477-b737-9901fca3c02c" providerId="ADAL" clId="{E8DBF325-46F1-4DF8-B5F0-66E26FA5ED22}" dt="2026-01-08T11:00:05.876" v="1292" actId="1076"/>
          <ac:spMkLst>
            <pc:docMk/>
            <pc:sldMk cId="1237944854" sldId="277"/>
            <ac:spMk id="2" creationId="{1AFD10FC-22BE-8135-775A-7BD455348E3F}"/>
          </ac:spMkLst>
        </pc:spChg>
        <pc:spChg chg="mod">
          <ac:chgData name="Tallent, Paul (North East CA)" userId="439e7561-f9cc-4477-b737-9901fca3c02c" providerId="ADAL" clId="{E8DBF325-46F1-4DF8-B5F0-66E26FA5ED22}" dt="2026-01-08T11:00:09.838" v="1294" actId="20577"/>
          <ac:spMkLst>
            <pc:docMk/>
            <pc:sldMk cId="1237944854" sldId="277"/>
            <ac:spMk id="3" creationId="{EFA758F1-89F5-58F7-FAA4-8CA25D2E093E}"/>
          </ac:spMkLst>
        </pc:spChg>
      </pc:sldChg>
      <pc:sldChg chg="modSp mod">
        <pc:chgData name="Tallent, Paul (North East CA)" userId="439e7561-f9cc-4477-b737-9901fca3c02c" providerId="ADAL" clId="{E8DBF325-46F1-4DF8-B5F0-66E26FA5ED22}" dt="2026-01-08T10:57:56.714" v="1215" actId="404"/>
        <pc:sldMkLst>
          <pc:docMk/>
          <pc:sldMk cId="1366745387" sldId="278"/>
        </pc:sldMkLst>
        <pc:spChg chg="mod">
          <ac:chgData name="Tallent, Paul (North East CA)" userId="439e7561-f9cc-4477-b737-9901fca3c02c" providerId="ADAL" clId="{E8DBF325-46F1-4DF8-B5F0-66E26FA5ED22}" dt="2026-01-08T10:57:56.714" v="1215" actId="404"/>
          <ac:spMkLst>
            <pc:docMk/>
            <pc:sldMk cId="1366745387" sldId="278"/>
            <ac:spMk id="2" creationId="{C1E3F052-7ED0-195E-5A9C-2F709035B81C}"/>
          </ac:spMkLst>
        </pc:spChg>
      </pc:sldChg>
      <pc:sldChg chg="addSp delSp modSp add mod modNotesTx">
        <pc:chgData name="Tallent, Paul (North East CA)" userId="439e7561-f9cc-4477-b737-9901fca3c02c" providerId="ADAL" clId="{E8DBF325-46F1-4DF8-B5F0-66E26FA5ED22}" dt="2026-01-08T10:58:46.389" v="1223" actId="2711"/>
        <pc:sldMkLst>
          <pc:docMk/>
          <pc:sldMk cId="1340316235" sldId="279"/>
        </pc:sldMkLst>
        <pc:spChg chg="mod">
          <ac:chgData name="Tallent, Paul (North East CA)" userId="439e7561-f9cc-4477-b737-9901fca3c02c" providerId="ADAL" clId="{E8DBF325-46F1-4DF8-B5F0-66E26FA5ED22}" dt="2026-01-08T10:58:46.389" v="1223" actId="2711"/>
          <ac:spMkLst>
            <pc:docMk/>
            <pc:sldMk cId="1340316235" sldId="279"/>
            <ac:spMk id="2" creationId="{6B3BB95A-BCDD-0791-895C-B44982C40095}"/>
          </ac:spMkLst>
        </pc:spChg>
        <pc:spChg chg="add del mod">
          <ac:chgData name="Tallent, Paul (North East CA)" userId="439e7561-f9cc-4477-b737-9901fca3c02c" providerId="ADAL" clId="{E8DBF325-46F1-4DF8-B5F0-66E26FA5ED22}" dt="2026-01-08T10:30:39.305" v="16" actId="478"/>
          <ac:spMkLst>
            <pc:docMk/>
            <pc:sldMk cId="1340316235" sldId="279"/>
            <ac:spMk id="4" creationId="{BB879C23-788A-3916-ECD9-7610688A1560}"/>
          </ac:spMkLst>
        </pc:spChg>
        <pc:picChg chg="del">
          <ac:chgData name="Tallent, Paul (North East CA)" userId="439e7561-f9cc-4477-b737-9901fca3c02c" providerId="ADAL" clId="{E8DBF325-46F1-4DF8-B5F0-66E26FA5ED22}" dt="2026-01-08T10:30:29.108" v="12" actId="478"/>
          <ac:picMkLst>
            <pc:docMk/>
            <pc:sldMk cId="1340316235" sldId="279"/>
            <ac:picMk id="5" creationId="{D67DFF62-2772-084A-211F-E6D7E2B1A1E4}"/>
          </ac:picMkLst>
        </pc:picChg>
        <pc:picChg chg="add mod">
          <ac:chgData name="Tallent, Paul (North East CA)" userId="439e7561-f9cc-4477-b737-9901fca3c02c" providerId="ADAL" clId="{E8DBF325-46F1-4DF8-B5F0-66E26FA5ED22}" dt="2026-01-08T10:58:46.389" v="1223" actId="2711"/>
          <ac:picMkLst>
            <pc:docMk/>
            <pc:sldMk cId="1340316235" sldId="279"/>
            <ac:picMk id="1026" creationId="{231777B7-2418-621A-06E9-23FABB2C78A5}"/>
          </ac:picMkLst>
        </pc:picChg>
      </pc:sldChg>
      <pc:sldChg chg="addSp modSp new mod modNotesTx">
        <pc:chgData name="Tallent, Paul (North East CA)" userId="439e7561-f9cc-4477-b737-9901fca3c02c" providerId="ADAL" clId="{E8DBF325-46F1-4DF8-B5F0-66E26FA5ED22}" dt="2026-01-08T10:57:01.603" v="1208" actId="2711"/>
        <pc:sldMkLst>
          <pc:docMk/>
          <pc:sldMk cId="1919292944" sldId="280"/>
        </pc:sldMkLst>
        <pc:spChg chg="mod">
          <ac:chgData name="Tallent, Paul (North East CA)" userId="439e7561-f9cc-4477-b737-9901fca3c02c" providerId="ADAL" clId="{E8DBF325-46F1-4DF8-B5F0-66E26FA5ED22}" dt="2026-01-08T10:57:01.603" v="1208" actId="2711"/>
          <ac:spMkLst>
            <pc:docMk/>
            <pc:sldMk cId="1919292944" sldId="280"/>
            <ac:spMk id="2" creationId="{EB654735-07ED-7941-920A-98FD3ED52955}"/>
          </ac:spMkLst>
        </pc:spChg>
        <pc:spChg chg="add mod">
          <ac:chgData name="Tallent, Paul (North East CA)" userId="439e7561-f9cc-4477-b737-9901fca3c02c" providerId="ADAL" clId="{E8DBF325-46F1-4DF8-B5F0-66E26FA5ED22}" dt="2026-01-08T10:57:01.603" v="1208" actId="2711"/>
          <ac:spMkLst>
            <pc:docMk/>
            <pc:sldMk cId="1919292944" sldId="280"/>
            <ac:spMk id="3" creationId="{9B6AE98C-983A-6C24-6AFB-7FDF16F96286}"/>
          </ac:spMkLst>
        </pc:spChg>
      </pc:sldChg>
      <pc:sldChg chg="addSp delSp modSp new mod modClrScheme modAnim chgLayout modNotesTx">
        <pc:chgData name="Tallent, Paul (North East CA)" userId="439e7561-f9cc-4477-b737-9901fca3c02c" providerId="ADAL" clId="{E8DBF325-46F1-4DF8-B5F0-66E26FA5ED22}" dt="2026-01-08T10:50:36.863" v="1019" actId="20577"/>
        <pc:sldMkLst>
          <pc:docMk/>
          <pc:sldMk cId="3401031054" sldId="281"/>
        </pc:sldMkLst>
        <pc:spChg chg="del mod ord">
          <ac:chgData name="Tallent, Paul (North East CA)" userId="439e7561-f9cc-4477-b737-9901fca3c02c" providerId="ADAL" clId="{E8DBF325-46F1-4DF8-B5F0-66E26FA5ED22}" dt="2026-01-08T10:49:46.923" v="913" actId="700"/>
          <ac:spMkLst>
            <pc:docMk/>
            <pc:sldMk cId="3401031054" sldId="281"/>
            <ac:spMk id="2" creationId="{200B028A-8B53-E079-BEE4-7EAAF204BFC5}"/>
          </ac:spMkLst>
        </pc:spChg>
        <pc:spChg chg="del">
          <ac:chgData name="Tallent, Paul (North East CA)" userId="439e7561-f9cc-4477-b737-9901fca3c02c" providerId="ADAL" clId="{E8DBF325-46F1-4DF8-B5F0-66E26FA5ED22}" dt="2026-01-08T10:49:46.923" v="913" actId="700"/>
          <ac:spMkLst>
            <pc:docMk/>
            <pc:sldMk cId="3401031054" sldId="281"/>
            <ac:spMk id="3" creationId="{A63CA440-3026-D0F5-2350-2F91DD47EE21}"/>
          </ac:spMkLst>
        </pc:spChg>
        <pc:spChg chg="add del mod ord">
          <ac:chgData name="Tallent, Paul (North East CA)" userId="439e7561-f9cc-4477-b737-9901fca3c02c" providerId="ADAL" clId="{E8DBF325-46F1-4DF8-B5F0-66E26FA5ED22}" dt="2026-01-08T10:49:49.240" v="915" actId="478"/>
          <ac:spMkLst>
            <pc:docMk/>
            <pc:sldMk cId="3401031054" sldId="281"/>
            <ac:spMk id="4" creationId="{BFD68219-CEBF-15D5-6BD1-F2A4825849B2}"/>
          </ac:spMkLst>
        </pc:spChg>
        <pc:picChg chg="add mod">
          <ac:chgData name="Tallent, Paul (North East CA)" userId="439e7561-f9cc-4477-b737-9901fca3c02c" providerId="ADAL" clId="{E8DBF325-46F1-4DF8-B5F0-66E26FA5ED22}" dt="2026-01-08T10:50:15.644" v="918" actId="14100"/>
          <ac:picMkLst>
            <pc:docMk/>
            <pc:sldMk cId="3401031054" sldId="281"/>
            <ac:picMk id="5" creationId="{D6EE25B5-9432-FD01-8AEE-764999973C07}"/>
          </ac:picMkLst>
        </pc:picChg>
      </pc:sldChg>
      <pc:sldChg chg="delSp modSp add del mod ord modNotesTx">
        <pc:chgData name="Tallent, Paul (North East CA)" userId="439e7561-f9cc-4477-b737-9901fca3c02c" providerId="ADAL" clId="{E8DBF325-46F1-4DF8-B5F0-66E26FA5ED22}" dt="2026-01-08T10:54:29.905" v="1160" actId="47"/>
        <pc:sldMkLst>
          <pc:docMk/>
          <pc:sldMk cId="2269026105" sldId="2147473258"/>
        </pc:sldMkLst>
        <pc:spChg chg="mod">
          <ac:chgData name="Tallent, Paul (North East CA)" userId="439e7561-f9cc-4477-b737-9901fca3c02c" providerId="ADAL" clId="{E8DBF325-46F1-4DF8-B5F0-66E26FA5ED22}" dt="2026-01-08T10:51:52.630" v="1028" actId="20577"/>
          <ac:spMkLst>
            <pc:docMk/>
            <pc:sldMk cId="2269026105" sldId="2147473258"/>
            <ac:spMk id="2" creationId="{33EB6048-FB6D-E26D-EC14-E2DC23CF996B}"/>
          </ac:spMkLst>
        </pc:spChg>
        <pc:spChg chg="del">
          <ac:chgData name="Tallent, Paul (North East CA)" userId="439e7561-f9cc-4477-b737-9901fca3c02c" providerId="ADAL" clId="{E8DBF325-46F1-4DF8-B5F0-66E26FA5ED22}" dt="2026-01-08T10:52:34.407" v="1144" actId="478"/>
          <ac:spMkLst>
            <pc:docMk/>
            <pc:sldMk cId="2269026105" sldId="2147473258"/>
            <ac:spMk id="4" creationId="{D4C90FB7-0DD9-0B3A-0DFF-02B27C8DA188}"/>
          </ac:spMkLst>
        </pc:spChg>
      </pc:sldChg>
      <pc:sldChg chg="modSp add mod">
        <pc:chgData name="Tallent, Paul (North East CA)" userId="439e7561-f9cc-4477-b737-9901fca3c02c" providerId="ADAL" clId="{E8DBF325-46F1-4DF8-B5F0-66E26FA5ED22}" dt="2026-01-08T10:57:06.502" v="1209" actId="2711"/>
        <pc:sldMkLst>
          <pc:docMk/>
          <pc:sldMk cId="1667622809" sldId="2147473259"/>
        </pc:sldMkLst>
        <pc:spChg chg="mod">
          <ac:chgData name="Tallent, Paul (North East CA)" userId="439e7561-f9cc-4477-b737-9901fca3c02c" providerId="ADAL" clId="{E8DBF325-46F1-4DF8-B5F0-66E26FA5ED22}" dt="2026-01-08T10:57:06.502" v="1209" actId="2711"/>
          <ac:spMkLst>
            <pc:docMk/>
            <pc:sldMk cId="1667622809" sldId="2147473259"/>
            <ac:spMk id="2" creationId="{1CD3FEF8-7EBC-7743-93C1-5CF7DC84306A}"/>
          </ac:spMkLst>
        </pc:spChg>
        <pc:spChg chg="mod">
          <ac:chgData name="Tallent, Paul (North East CA)" userId="439e7561-f9cc-4477-b737-9901fca3c02c" providerId="ADAL" clId="{E8DBF325-46F1-4DF8-B5F0-66E26FA5ED22}" dt="2026-01-08T10:57:06.502" v="1209" actId="2711"/>
          <ac:spMkLst>
            <pc:docMk/>
            <pc:sldMk cId="1667622809" sldId="2147473259"/>
            <ac:spMk id="3" creationId="{7A2B686D-B61C-D627-8D1E-A7A284C9F101}"/>
          </ac:spMkLst>
        </pc:spChg>
      </pc:sldChg>
      <pc:sldMasterChg chg="del delSldLayout">
        <pc:chgData name="Tallent, Paul (North East CA)" userId="439e7561-f9cc-4477-b737-9901fca3c02c" providerId="ADAL" clId="{E8DBF325-46F1-4DF8-B5F0-66E26FA5ED22}" dt="2026-01-08T10:54:29.905" v="1160" actId="47"/>
        <pc:sldMasterMkLst>
          <pc:docMk/>
          <pc:sldMasterMk cId="214679254" sldId="2147483715"/>
        </pc:sldMasterMkLst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585432324" sldId="2147483716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1650031822" sldId="2147483717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340929487" sldId="2147483718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3842261866" sldId="2147483719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1433950580" sldId="2147483720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93588378" sldId="2147483721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4237087612" sldId="2147483722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160642223" sldId="2147483723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2161170413" sldId="2147483724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64407021" sldId="2147483725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2438324333" sldId="2147483726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1794832219" sldId="2147483727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1522027930" sldId="2147483728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835577774" sldId="2147483729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3444876210" sldId="2147483730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3990237680" sldId="2147483731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3767251268" sldId="2147483732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975246708" sldId="2147483733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124418001" sldId="2147483734"/>
          </pc:sldLayoutMkLst>
        </pc:sldLayoutChg>
        <pc:sldLayoutChg chg="del">
          <pc:chgData name="Tallent, Paul (North East CA)" userId="439e7561-f9cc-4477-b737-9901fca3c02c" providerId="ADAL" clId="{E8DBF325-46F1-4DF8-B5F0-66E26FA5ED22}" dt="2026-01-08T10:54:29.905" v="1160" actId="47"/>
          <pc:sldLayoutMkLst>
            <pc:docMk/>
            <pc:sldMasterMk cId="214679254" sldId="2147483715"/>
            <pc:sldLayoutMk cId="508852060" sldId="214748373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rgbClr val="8F3E8D"/>
        </a:solidFill>
      </dgm:spPr>
      <dgm:t>
        <a:bodyPr/>
        <a:lstStyle/>
        <a:p>
          <a:endParaRPr lang="en-GB" sz="320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rgbClr val="8F3E8D">
            <a:alpha val="40000"/>
          </a:srgb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5"/>
        </a:solidFill>
      </dgm:spPr>
      <dgm:t>
        <a:bodyPr/>
        <a:lstStyle/>
        <a:p>
          <a:endParaRPr lang="en-GB" sz="320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5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4"/>
        </a:solidFill>
      </dgm:spPr>
      <dgm:t>
        <a:bodyPr/>
        <a:lstStyle/>
        <a:p>
          <a:endParaRPr lang="en-GB" sz="320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4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6"/>
        </a:solidFill>
      </dgm:spPr>
      <dgm:t>
        <a:bodyPr/>
        <a:lstStyle/>
        <a:p>
          <a:endParaRPr lang="en-GB" sz="320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6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rgbClr val="8F3E8D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8911074" y="1390367"/>
        <a:ext cx="2350704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5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8911074" y="1390367"/>
        <a:ext cx="2350704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4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8911074" y="1390367"/>
        <a:ext cx="2350704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6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8911074" y="1390367"/>
        <a:ext cx="2350704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FA14-A9B4-46F2-B286-5B8AE4AFAE54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0EF43-6B18-4C7E-95D1-9F08F2456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andemployers.org/research/drawing-the-futur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everyone. In the next hour we’ll explore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careers belong in our primary curriculum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simple, sustainable links in every subject. 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show of hands: “Who has already tried a careers link this year?”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0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don’t have to start from scratch.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Ambition Primary Toolkit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curates case studies and resources for linking curriculum to careers;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MyPath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gives quick, teacher‑friendly career connections by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and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Linkup portal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helps you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volunteers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encounters.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slides will share some specific resources that can be demonstrated in the session – you may wish to choose only the ones which you would like staff to implement.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9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MYPATH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gives 2–3 minute videos—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of the Week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‘Why Bother?’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series—to connect topics to real jobs. Great for starters or assemblies.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51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14E02-9366-D6EC-DE89-972BF8461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A1A14-A96F-1977-F515-ED0FAA38D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E2D92-7351-51A5-032C-12F9940C4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quality maths problem solving investigations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 to real people and their careers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North East. These resources are linked to the national curriculum and come with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 videos and detailed teacher notes.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793B6-B39F-F281-24EC-96BA9E66E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2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career‑topic mapping + stereotype reduction.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21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NCS Explore Careers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800+ profiles with day‑to‑day tasks, entry routes and salary bands—useful for teacher planning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 KS2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tasks.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4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icould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short films of real people—use to challenge stereotypes and humanise roles in your subject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07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range of career profile videos to find out more and challenge stereotypes.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78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Linkup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post a simple ask: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‘Year 5 need a 20‑minute virtual talk from a civil engineer on X date linked to Y topic in the curriculum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9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01A26-7877-CEE8-99BF-7492C9978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493C7-B41A-AC29-F66A-E2AC66AF0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6DF9E-75DB-5294-199E-0F845897F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Futures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free, teacher‑led national programme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connects primary schools with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 volunteers from the world of work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—either virtually or in-person—to help children understand the link between learning, skills, and future opportunities. It is part of the wider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Inspiring the Future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and Employers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charity offer.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1C6BE-F04A-6ACD-56BE-82BAD6494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5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one upcoming topic and use the Career Mapping Canvas to map a simple careers connection. Use the resources shown earlier to help you pick roles, encounters, and a clear ‘why this matters’.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3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32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the concise ‘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roles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realistic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encounter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 clear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statement.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Stereotype Check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reminds us to choose images/examples that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 bias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95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We’ll use this ‘Canvas’ to help us think about meaningful careers connections for each topic. You may wish to print this page for the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97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seconds per person to share your canvas. The group gives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improvement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encounter idea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I’ll note cross‑curricular links we spot.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04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suggested next steps, actions and deadlines to share. These should be tailored to your context and careers strategy.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3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use this video about the North East Ambition primary network to open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2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objectives align with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 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linking curriculum learning to careers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—which expects that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year, in every subject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pupils experience how subject knowledge connects to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 range of careers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not an add‑on; it’s how we demonstrate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learning.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BM4 strengthens our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Development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 and complements Ofsted’s expectation of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well‑sequenced, ambitious curriculum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3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shows children begin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narrow aspirations early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carefully planned career‑related learning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broadens horizons, challenges stereotypes and boosts motivation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precisely the rationale behind the primary adaptations of BM4 and why we want to link the curriculum to careers.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1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full study here: </a:t>
            </a:r>
            <a:r>
              <a:rPr lang="en-GB" dirty="0">
                <a:hlinkClick r:id="rId3"/>
              </a:rPr>
              <a:t>Drawing the Future - Education and Employers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report suggests two key reason to start early with career-related learning:</a:t>
            </a:r>
          </a:p>
          <a:p>
            <a:endParaRPr lang="en-GB" dirty="0"/>
          </a:p>
          <a:p>
            <a:r>
              <a:rPr lang="en-GB" dirty="0"/>
              <a:t>- Career-limiting decisions can be made by age 7 based on a range of factors (listed above)</a:t>
            </a:r>
          </a:p>
          <a:p>
            <a:r>
              <a:rPr lang="en-GB" dirty="0"/>
              <a:t>- There is a disconnect between the jobs young people aspire to and the areas of opportunity for them when they grow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EF792-B962-FB42-A6C0-2F2981D0E2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9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 4 turns the ‘why’ into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expectations for every subject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7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should be written by the careers lead to share your approach and intent as a school. Some prompt questions are included in the slide to guide your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8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063AD-7667-A177-EECE-F9083896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10745-64CC-A220-7684-FADBE4799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E5209-1A9B-7AB7-C9FE-D65589C7F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opportunity to share how you are engaging with the North East Ambition Primary network and the support offered.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CC832-C46C-8946-E0B2-79A460314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9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9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37E1031-AF0D-BCA2-D9CD-D32443D9E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93777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06766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53B9C-A6B3-35EC-970C-748938464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0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5C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0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3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5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7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97EA82B-08E7-92E0-3654-1DB32C70B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179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9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74303111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45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2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31F3BDA-B68F-7A99-60C7-333B11145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81950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0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27176723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02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pPr lvl="0"/>
            <a:r>
              <a:rPr lang="en-US"/>
              <a:t>Bullet point</a:t>
            </a:r>
          </a:p>
          <a:p>
            <a:pPr lvl="1"/>
            <a:r>
              <a:rPr lang="en-US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3D8D8E-F6D5-2880-69C5-59A89E0BE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949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59590610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F6B352-C7CE-FA28-2E06-DC8D72ED9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9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3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ptos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</a:t>
            </a:r>
            <a:endParaRPr lang="en-GB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0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61E36-4BA3-A857-7B52-867705EA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09868-FE83-4C0F-3481-33C4BD836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1603-D32C-FA16-1AB2-24579C985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02D5D-B64B-4E3A-BB01-6EA3A70FB65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88FF-9D8E-6824-C381-403CAD61A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548F-CEF3-E345-1F02-EDB1576C9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76543-2E0F-42E0-9A02-16B31B46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0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50" r:id="rId3"/>
    <p:sldLayoutId id="2147483690" r:id="rId4"/>
    <p:sldLayoutId id="2147483661" r:id="rId5"/>
    <p:sldLayoutId id="2147483654" r:id="rId6"/>
    <p:sldLayoutId id="214748365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AA5C6-4838-F0CC-4222-C7F4132B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350487" cy="957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08AF5-E069-8CB5-06D2-60D44D42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22" y="1825625"/>
            <a:ext cx="1135048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C61609-CE48-58A4-62EE-F6EAE114A0C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67347" y="6453436"/>
            <a:ext cx="1020462" cy="2765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7A37F5-74B2-0DFE-7881-9364DDF27158}"/>
              </a:ext>
            </a:extLst>
          </p:cNvPr>
          <p:cNvCxnSpPr/>
          <p:nvPr userDrawn="1"/>
        </p:nvCxnSpPr>
        <p:spPr>
          <a:xfrm>
            <a:off x="437322" y="6329867"/>
            <a:ext cx="11350487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B3FB771-C368-52D7-2E9D-425C3C9DCA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7322" y="6453436"/>
            <a:ext cx="1069347" cy="2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5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6F075-FF26-1300-5D5A-B5A34175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1BDD-A87C-D4B1-AD6E-D07FE048A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53601-1D04-37FF-D561-52D83DC4A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570A5-5832-421F-AB42-B0E2F17363F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72F0-793A-B7DC-A7C8-AC6E0292F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3BDE-C7E1-312C-5565-692E7D5FD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7ED4F-D16F-4FBD-8F3E-0B17C0A19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45472-856B-FAB1-6976-3B6E6711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67C00-C8A2-B2C4-653F-0575FCB91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BBD23-B98B-A7CE-AB2A-B34FA1A5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F49A2-BA40-40D8-81BE-815A0FE3F44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8167-D792-7446-9DCA-101BAAB3C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CA0F-B271-5697-18A3-6B80C159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83A6E-6019-44D8-B4AB-BD342AF9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mbition.northeast-ca.gov.uk/education/primary/primary-toolkit-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inkupportal.northeast-ca.gov.uk/" TargetMode="External"/><Relationship Id="rId4" Type="http://schemas.openxmlformats.org/officeDocument/2006/relationships/hyperlink" Target="https://mypathunlimite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pathunlimited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mbition.northeast-ca.gov.uk/education/primary/math-primary-resour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d8d68e3e0bd93239dd7d63f2b33d3d4fc515910db012bc119b4ee96d32519d01JmltdHM9MTc2MjQ3MzYwMA&amp;ptn=3&amp;ver=2&amp;hsh=4&amp;fclid=277327dd-93d6-6ced-2f0a-326892626d8c&amp;psq=nustem&amp;u=a1aHR0cHM6Ly9udXN0ZW0udWs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88ed300034d3d4ad81d23fd82f7046cb8e6fc5d275c152a0beb6527a8a4621fbJmltdHM9MTc2MjQ3MzYwMA&amp;ptn=3&amp;ver=2&amp;hsh=4&amp;fclid=277327dd-93d6-6ced-2f0a-326892626d8c&amp;psq=%2bicould&amp;u=a1aHR0cHM6Ly9pY291bGQuY29tL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9d2c7ef27d3f63757c5015813866acfd281dec8da6f60bb364f12c655d2273f8JmltdHM9MTc2MjQ3MzYwMA&amp;ptn=3&amp;ver=2&amp;hsh=4&amp;fclid=277327dd-93d6-6ced-2f0a-326892626d8c&amp;psq=bbc+bitesize+careers&amp;u=a1aHR0cHM6Ly93d3cuYmJjLmNvLnVrL2JpdGVzaXplL2NhcmVlcn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upportal.northeast-ca.gov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iringthefuture.org/primary-futur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w6_8aMOyMw?feature=oembed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14F1-812C-E5F7-66CE-0B49B49D9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964" y="2633144"/>
            <a:ext cx="5930348" cy="1591711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n-lt"/>
              </a:rPr>
              <a:t>Introducing Careers-Related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9F4F-37F1-73C0-0561-75BCA4498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64" y="4732953"/>
            <a:ext cx="5930348" cy="57239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Name</a:t>
            </a:r>
          </a:p>
          <a:p>
            <a:r>
              <a:rPr lang="en-GB" i="1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6063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81FA-2DB9-CE98-12BB-8F50FF71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82" y="885593"/>
            <a:ext cx="7446238" cy="89592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North East Support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99D7-C699-2D66-9665-F81E500C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don’t have to start from scratch!</a:t>
            </a: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NE Ambition Primary Toolkit</a:t>
            </a:r>
            <a:endParaRPr lang="en-GB" dirty="0"/>
          </a:p>
          <a:p>
            <a:r>
              <a:rPr lang="en-GB" dirty="0">
                <a:hlinkClick r:id="rId4"/>
              </a:rPr>
              <a:t>MyPath</a:t>
            </a:r>
            <a:endParaRPr lang="en-GB" dirty="0"/>
          </a:p>
          <a:p>
            <a:r>
              <a:rPr lang="en-GB" dirty="0">
                <a:hlinkClick r:id="rId5"/>
              </a:rPr>
              <a:t>LinkUp portal for employer encounters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8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2725-8F1B-5AB1-A55B-26B4F996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MYPATH Unlimited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 descr="A screenshot of a video&#10;&#10;AI-generated content may be incorrect.">
            <a:extLst>
              <a:ext uri="{FF2B5EF4-FFF2-40B4-BE49-F238E27FC236}">
                <a16:creationId xmlns:a16="http://schemas.microsoft.com/office/drawing/2014/main" id="{CA12C044-E88C-100B-1692-A3EA6AD70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4" y="2489908"/>
            <a:ext cx="5774638" cy="32342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B72A88-78EB-599F-28B5-1DFFDAD0048D}"/>
              </a:ext>
            </a:extLst>
          </p:cNvPr>
          <p:cNvSpPr txBox="1"/>
          <p:nvPr/>
        </p:nvSpPr>
        <p:spPr>
          <a:xfrm>
            <a:off x="4727448" y="5971032"/>
            <a:ext cx="566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Insert School Account Details</a:t>
            </a:r>
          </a:p>
        </p:txBody>
      </p:sp>
    </p:spTree>
    <p:extLst>
      <p:ext uri="{BB962C8B-B14F-4D97-AF65-F5344CB8AC3E}">
        <p14:creationId xmlns:p14="http://schemas.microsoft.com/office/powerpoint/2010/main" val="86987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9D64-F10E-E930-A889-AE54F5987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F052-7ED0-195E-5A9C-2F709035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  <a:hlinkClick r:id="rId3"/>
              </a:rPr>
              <a:t>Think, Solve, Succeed</a:t>
            </a:r>
            <a:endParaRPr lang="en-GB" sz="3600" dirty="0">
              <a:latin typeface="+mn-lt"/>
            </a:endParaRPr>
          </a:p>
        </p:txBody>
      </p:sp>
      <p:pic>
        <p:nvPicPr>
          <p:cNvPr id="8" name="Picture 7" descr="A yellow post it notes&#10;&#10;AI-generated content may be incorrect.">
            <a:extLst>
              <a:ext uri="{FF2B5EF4-FFF2-40B4-BE49-F238E27FC236}">
                <a16:creationId xmlns:a16="http://schemas.microsoft.com/office/drawing/2014/main" id="{06C59FD4-1ACE-912A-2E1C-3C94E3ECE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6"/>
          <a:stretch/>
        </p:blipFill>
        <p:spPr>
          <a:xfrm>
            <a:off x="4695886" y="1792025"/>
            <a:ext cx="4480012" cy="2311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DDC64-E725-48C4-5B87-FAB9E43AB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4"/>
          <a:stretch/>
        </p:blipFill>
        <p:spPr>
          <a:xfrm>
            <a:off x="4618384" y="4103544"/>
            <a:ext cx="4346942" cy="23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0ECE4-207F-FB5D-B919-47F620BAA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80F8-A85C-A67D-6AF1-A81114B3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NUSTEM</a:t>
            </a:r>
            <a:endParaRPr lang="en-GB" dirty="0">
              <a:latin typeface="+mn-lt"/>
            </a:endParaRPr>
          </a:p>
        </p:txBody>
      </p:sp>
      <p:pic>
        <p:nvPicPr>
          <p:cNvPr id="7" name="Content Placeholder 6" descr="A person standing next to a book&#10;&#10;AI-generated content may be incorrect.">
            <a:extLst>
              <a:ext uri="{FF2B5EF4-FFF2-40B4-BE49-F238E27FC236}">
                <a16:creationId xmlns:a16="http://schemas.microsoft.com/office/drawing/2014/main" id="{F1FEC0EE-DE8B-3FDA-C893-2216FEA28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8" y="2326450"/>
            <a:ext cx="7446962" cy="3022662"/>
          </a:xfrm>
        </p:spPr>
      </p:pic>
    </p:spTree>
    <p:extLst>
      <p:ext uri="{BB962C8B-B14F-4D97-AF65-F5344CB8AC3E}">
        <p14:creationId xmlns:p14="http://schemas.microsoft.com/office/powerpoint/2010/main" val="326266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2997-7874-5A4A-F246-8F3C6E9C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  <a:hlinkClick r:id="rId3"/>
              </a:rPr>
              <a:t>NCS Explore Careers</a:t>
            </a:r>
            <a:endParaRPr lang="en-GB" sz="4000" dirty="0">
              <a:latin typeface="+mn-lt"/>
            </a:endParaRPr>
          </a:p>
        </p:txBody>
      </p:sp>
      <p:pic>
        <p:nvPicPr>
          <p:cNvPr id="5" name="Content Placeholder 4" descr="A person wearing a hard hat&#10;&#10;AI-generated content may be incorrect.">
            <a:extLst>
              <a:ext uri="{FF2B5EF4-FFF2-40B4-BE49-F238E27FC236}">
                <a16:creationId xmlns:a16="http://schemas.microsoft.com/office/drawing/2014/main" id="{1C91ED18-23AF-B8C9-7A16-E70E083AE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4" y="2020134"/>
            <a:ext cx="5517331" cy="3941763"/>
          </a:xfrm>
        </p:spPr>
      </p:pic>
    </p:spTree>
    <p:extLst>
      <p:ext uri="{BB962C8B-B14F-4D97-AF65-F5344CB8AC3E}">
        <p14:creationId xmlns:p14="http://schemas.microsoft.com/office/powerpoint/2010/main" val="178214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7D07-0166-A503-9545-E2C564F9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iCould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99A2A44-0AC9-4049-43FD-32CBA7D52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4" y="2020134"/>
            <a:ext cx="5786734" cy="3941763"/>
          </a:xfrm>
        </p:spPr>
      </p:pic>
    </p:spTree>
    <p:extLst>
      <p:ext uri="{BB962C8B-B14F-4D97-AF65-F5344CB8AC3E}">
        <p14:creationId xmlns:p14="http://schemas.microsoft.com/office/powerpoint/2010/main" val="351035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B624-37D2-31E9-458B-1B961CF3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  <a:hlinkClick r:id="rId3"/>
              </a:rPr>
              <a:t>BBC Bitesize Careers</a:t>
            </a:r>
            <a:endParaRPr lang="en-GB" sz="4000" dirty="0">
              <a:latin typeface="+mn-lt"/>
            </a:endParaRPr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E1E9B0C6-55AF-A215-E614-68CF41F6D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4" y="2098214"/>
            <a:ext cx="7446962" cy="3936334"/>
          </a:xfrm>
        </p:spPr>
      </p:pic>
    </p:spTree>
    <p:extLst>
      <p:ext uri="{BB962C8B-B14F-4D97-AF65-F5344CB8AC3E}">
        <p14:creationId xmlns:p14="http://schemas.microsoft.com/office/powerpoint/2010/main" val="264592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1B35-75A5-3298-27FB-B584BAA4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LinkUp Portal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 descr="A group of people smiling&#10;&#10;AI-generated content may be incorrect.">
            <a:extLst>
              <a:ext uri="{FF2B5EF4-FFF2-40B4-BE49-F238E27FC236}">
                <a16:creationId xmlns:a16="http://schemas.microsoft.com/office/drawing/2014/main" id="{24EC29DA-8FE2-9CBC-A251-D5442133A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46" y="2447060"/>
            <a:ext cx="6705945" cy="2781443"/>
          </a:xfrm>
        </p:spPr>
      </p:pic>
    </p:spTree>
    <p:extLst>
      <p:ext uri="{BB962C8B-B14F-4D97-AF65-F5344CB8AC3E}">
        <p14:creationId xmlns:p14="http://schemas.microsoft.com/office/powerpoint/2010/main" val="228848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EFA5-F11F-3B0B-01C4-53D1AAA7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95A-BCDD-0791-895C-B44982C4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Primary Futures</a:t>
            </a:r>
            <a:endParaRPr lang="en-GB" dirty="0">
              <a:latin typeface="+mn-lt"/>
            </a:endParaRPr>
          </a:p>
        </p:txBody>
      </p:sp>
      <p:pic>
        <p:nvPicPr>
          <p:cNvPr id="1026" name="Picture 2" descr="Primary Futures - Connecting primary schools and employers">
            <a:extLst>
              <a:ext uri="{FF2B5EF4-FFF2-40B4-BE49-F238E27FC236}">
                <a16:creationId xmlns:a16="http://schemas.microsoft.com/office/drawing/2014/main" id="{231777B7-2418-621A-06E9-23FABB2C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82" y="2627845"/>
            <a:ext cx="72580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1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177A-706A-A816-B354-BF416C4A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85" y="1537234"/>
            <a:ext cx="7446238" cy="895922"/>
          </a:xfrm>
        </p:spPr>
        <p:txBody>
          <a:bodyPr/>
          <a:lstStyle/>
          <a:p>
            <a:r>
              <a:rPr lang="en-GB" dirty="0">
                <a:latin typeface="+mn-lt"/>
              </a:rPr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38D8-ABDF-FB60-F419-7BC93DEB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4" y="2753536"/>
            <a:ext cx="7446239" cy="3941905"/>
          </a:xfrm>
        </p:spPr>
        <p:txBody>
          <a:bodyPr/>
          <a:lstStyle/>
          <a:p>
            <a:pPr lvl="0"/>
            <a:r>
              <a:rPr lang="en-US" dirty="0"/>
              <a:t>Pick one upcoming topic from your subject area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US" dirty="0"/>
              <a:t>Complete Career Mapping Canvas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US" dirty="0"/>
              <a:t>Use the suggested resources and the example on the following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67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5D0D-B79A-8C31-E0B6-9FC0496A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BBD6-88C0-86E7-2CDE-45E2AC5E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2" y="1866568"/>
            <a:ext cx="7446239" cy="4552520"/>
          </a:xfrm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en-US" dirty="0"/>
              <a:t>Welcome &amp; Purpose</a:t>
            </a:r>
            <a:endParaRPr lang="en-GB" dirty="0"/>
          </a:p>
          <a:p>
            <a:pPr lvl="0">
              <a:lnSpc>
                <a:spcPct val="170000"/>
              </a:lnSpc>
            </a:pPr>
            <a:r>
              <a:rPr lang="en-US" dirty="0"/>
              <a:t>Why embed careers? Evidence &amp; context</a:t>
            </a:r>
            <a:endParaRPr lang="en-GB" dirty="0"/>
          </a:p>
          <a:p>
            <a:pPr lvl="0">
              <a:lnSpc>
                <a:spcPct val="170000"/>
              </a:lnSpc>
            </a:pPr>
            <a:r>
              <a:rPr lang="en-US" dirty="0"/>
              <a:t>Tools quick-tour</a:t>
            </a:r>
            <a:endParaRPr lang="en-GB" dirty="0"/>
          </a:p>
          <a:p>
            <a:pPr lvl="0">
              <a:lnSpc>
                <a:spcPct val="170000"/>
              </a:lnSpc>
            </a:pPr>
            <a:r>
              <a:rPr lang="en-US" dirty="0"/>
              <a:t>Workshop: Career Mapping Canvas</a:t>
            </a:r>
            <a:endParaRPr lang="en-GB" dirty="0"/>
          </a:p>
          <a:p>
            <a:pPr lvl="0">
              <a:lnSpc>
                <a:spcPct val="170000"/>
              </a:lnSpc>
            </a:pPr>
            <a:r>
              <a:rPr lang="en-US" dirty="0"/>
              <a:t>Share &amp;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45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919F-5798-A46D-824C-62E0F80D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54D9-A8EC-A123-1A87-06112B4D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2" y="1110429"/>
            <a:ext cx="8570794" cy="587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Career Mapping Canvas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AEF6A-E1DF-F021-E706-2528D4080735}"/>
              </a:ext>
            </a:extLst>
          </p:cNvPr>
          <p:cNvSpPr txBox="1"/>
          <p:nvPr/>
        </p:nvSpPr>
        <p:spPr>
          <a:xfrm>
            <a:off x="532262" y="1698304"/>
            <a:ext cx="8172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8F3E8D"/>
                </a:solidFill>
              </a:rPr>
              <a:t>Geography – Investigating Rivers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Why this matters</a:t>
            </a:r>
            <a:r>
              <a:rPr lang="en-GB" dirty="0"/>
              <a:t> — a pupil‑friendly relevance line.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Rivers affect communities and safety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Careers &amp; Roles</a:t>
            </a:r>
            <a:r>
              <a:rPr lang="en-GB" dirty="0"/>
              <a:t> — 1–3 roles (use the tools).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Flood Risk Officer, Civil Engineer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Encounter Idea</a:t>
            </a:r>
            <a:r>
              <a:rPr lang="en-GB" dirty="0"/>
              <a:t> — video/speaker/virtual/site visit/challenge (use </a:t>
            </a:r>
            <a:r>
              <a:rPr lang="en-GB" b="1" dirty="0"/>
              <a:t>Linkup</a:t>
            </a:r>
            <a:r>
              <a:rPr lang="en-GB" dirty="0"/>
              <a:t>).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Invite Northumbrian Water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Foundations</a:t>
            </a:r>
            <a:r>
              <a:rPr lang="en-GB" dirty="0"/>
              <a:t> — what prior curriculum knowledge are you building on?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KS1 map skills and water cycle basics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Stereotype Check</a:t>
            </a:r>
            <a:r>
              <a:rPr lang="en-GB" dirty="0"/>
              <a:t> — representation you’ll use to challenge bias. </a:t>
            </a:r>
          </a:p>
          <a:p>
            <a:pPr lvl="0"/>
            <a:r>
              <a:rPr lang="en-US" dirty="0">
                <a:solidFill>
                  <a:srgbClr val="8F3E8D"/>
                </a:solidFill>
              </a:rPr>
              <a:t>Diverse representation</a:t>
            </a:r>
            <a:endParaRPr lang="en-GB" dirty="0">
              <a:solidFill>
                <a:srgbClr val="8F3E8D"/>
              </a:solidFill>
            </a:endParaRPr>
          </a:p>
          <a:p>
            <a:pPr lvl="0"/>
            <a:r>
              <a:rPr lang="en-GB" b="1" dirty="0"/>
              <a:t>Assessment Hook</a:t>
            </a:r>
            <a:r>
              <a:rPr lang="en-GB" dirty="0"/>
              <a:t> — a quick exit reflection.” </a:t>
            </a:r>
          </a:p>
          <a:p>
            <a:r>
              <a:rPr lang="en-US" dirty="0">
                <a:solidFill>
                  <a:srgbClr val="8F3E8D"/>
                </a:solidFill>
              </a:rPr>
              <a:t>Name one job where someone would use river knowledge</a:t>
            </a:r>
            <a:endParaRPr lang="en-GB" dirty="0">
              <a:solidFill>
                <a:srgbClr val="8F3E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2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25AB-A9C4-9FEF-BC7B-4A56288C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2" y="1110429"/>
            <a:ext cx="8570794" cy="587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Career Mapping Canvas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680BD-0809-EBAA-FC0A-630308E227AD}"/>
              </a:ext>
            </a:extLst>
          </p:cNvPr>
          <p:cNvSpPr txBox="1"/>
          <p:nvPr/>
        </p:nvSpPr>
        <p:spPr>
          <a:xfrm>
            <a:off x="532262" y="1720840"/>
            <a:ext cx="8172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b="1" dirty="0"/>
          </a:p>
          <a:p>
            <a:pPr lvl="0"/>
            <a:r>
              <a:rPr lang="en-GB" b="1" dirty="0"/>
              <a:t>Why this matters</a:t>
            </a:r>
            <a:r>
              <a:rPr lang="en-GB" dirty="0"/>
              <a:t> — a pupil‑friendly relevance line. 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Careers &amp; Roles</a:t>
            </a:r>
            <a:r>
              <a:rPr lang="en-GB" dirty="0"/>
              <a:t> — 1–3 roles (use the tools). 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Encounter Idea</a:t>
            </a:r>
            <a:r>
              <a:rPr lang="en-GB" dirty="0"/>
              <a:t> — video/speaker/virtual/site visit/challenge (use </a:t>
            </a:r>
            <a:r>
              <a:rPr lang="en-GB" b="1" dirty="0"/>
              <a:t>Linkup</a:t>
            </a:r>
            <a:r>
              <a:rPr lang="en-GB" dirty="0"/>
              <a:t>).</a:t>
            </a:r>
          </a:p>
          <a:p>
            <a:pPr lvl="0"/>
            <a:r>
              <a:rPr lang="en-GB" dirty="0"/>
              <a:t> </a:t>
            </a:r>
          </a:p>
          <a:p>
            <a:pPr lvl="0"/>
            <a:r>
              <a:rPr lang="en-GB" b="1" dirty="0"/>
              <a:t>Foundations</a:t>
            </a:r>
            <a:r>
              <a:rPr lang="en-GB" dirty="0"/>
              <a:t> — what prior curriculum knowledge are you building on? 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Stereotype Check</a:t>
            </a:r>
            <a:r>
              <a:rPr lang="en-GB" dirty="0"/>
              <a:t> — representation you’ll use to challenge bias. 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Assessment Hook</a:t>
            </a:r>
            <a:r>
              <a:rPr lang="en-GB" dirty="0"/>
              <a:t> — a quick exit reflection.” </a:t>
            </a:r>
          </a:p>
        </p:txBody>
      </p:sp>
    </p:spTree>
    <p:extLst>
      <p:ext uri="{BB962C8B-B14F-4D97-AF65-F5344CB8AC3E}">
        <p14:creationId xmlns:p14="http://schemas.microsoft.com/office/powerpoint/2010/main" val="72031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28B6-F4D3-6FDC-91A3-697ECD03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Share and Refine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1333-32BE-77E8-36E8-2FA331BC7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60-second share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US" dirty="0"/>
              <a:t>Group feedback: one improvement + one encounter idea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2A1CD-BCEC-5A38-4910-AC1B7F5F35BE}"/>
              </a:ext>
            </a:extLst>
          </p:cNvPr>
          <p:cNvSpPr txBox="1"/>
          <p:nvPr/>
        </p:nvSpPr>
        <p:spPr>
          <a:xfrm>
            <a:off x="127379" y="2368097"/>
            <a:ext cx="3771900" cy="2500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the </a:t>
            </a:r>
            <a:r>
              <a:rPr lang="en-GB" sz="1800" b="1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‘why’</a:t>
            </a: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clear and pupil‑friendly?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GB" sz="18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Do we have a </a:t>
            </a:r>
            <a:r>
              <a:rPr lang="en-GB" sz="1800" b="1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stereotype‑busting image</a:t>
            </a: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or example?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GB" sz="18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the </a:t>
            </a:r>
            <a:r>
              <a:rPr lang="en-GB" sz="1800" b="1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encounter</a:t>
            </a:r>
            <a:r>
              <a:rPr lang="en-GB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realistic?</a:t>
            </a:r>
          </a:p>
        </p:txBody>
      </p:sp>
    </p:spTree>
    <p:extLst>
      <p:ext uri="{BB962C8B-B14F-4D97-AF65-F5344CB8AC3E}">
        <p14:creationId xmlns:p14="http://schemas.microsoft.com/office/powerpoint/2010/main" val="1080262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10FC-22BE-8135-775A-7BD45534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84" y="1516214"/>
            <a:ext cx="7446238" cy="895922"/>
          </a:xfrm>
        </p:spPr>
        <p:txBody>
          <a:bodyPr/>
          <a:lstStyle/>
          <a:p>
            <a:r>
              <a:rPr lang="en-GB" dirty="0"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58F1-89F5-58F7-FAA4-8CA25D2E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3" y="2823010"/>
            <a:ext cx="7446239" cy="3941905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Map careers against each topic by X </a:t>
            </a:r>
          </a:p>
          <a:p>
            <a:r>
              <a:rPr lang="en-GB" dirty="0">
                <a:highlight>
                  <a:srgbClr val="FFFF00"/>
                </a:highlight>
              </a:rPr>
              <a:t>Arrange one employer encounter using existing connections, </a:t>
            </a:r>
            <a:r>
              <a:rPr lang="en-GB" dirty="0" err="1">
                <a:highlight>
                  <a:srgbClr val="FFFF00"/>
                </a:highlight>
              </a:rPr>
              <a:t>LinkUp</a:t>
            </a:r>
            <a:r>
              <a:rPr lang="en-GB" dirty="0">
                <a:highlight>
                  <a:srgbClr val="FFFF00"/>
                </a:highlight>
              </a:rPr>
              <a:t> or Primary Futures this year.</a:t>
            </a:r>
          </a:p>
          <a:p>
            <a:r>
              <a:rPr lang="en-GB" dirty="0">
                <a:highlight>
                  <a:srgbClr val="FFFF00"/>
                </a:highlight>
              </a:rPr>
              <a:t>Share any updates to whole school careers overview</a:t>
            </a:r>
          </a:p>
        </p:txBody>
      </p:sp>
    </p:spTree>
    <p:extLst>
      <p:ext uri="{BB962C8B-B14F-4D97-AF65-F5344CB8AC3E}">
        <p14:creationId xmlns:p14="http://schemas.microsoft.com/office/powerpoint/2010/main" val="123794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North East Ambition Primary Network">
            <a:hlinkClick r:id="" action="ppaction://media"/>
            <a:extLst>
              <a:ext uri="{FF2B5EF4-FFF2-40B4-BE49-F238E27FC236}">
                <a16:creationId xmlns:a16="http://schemas.microsoft.com/office/drawing/2014/main" id="{D6EE25B5-9432-FD01-8AEE-764999973C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E5158-28C2-6724-571E-609266FE8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BEAC-DDC1-DD31-45DD-BCA17B43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84" y="1411110"/>
            <a:ext cx="7446238" cy="895922"/>
          </a:xfrm>
        </p:spPr>
        <p:txBody>
          <a:bodyPr/>
          <a:lstStyle/>
          <a:p>
            <a:r>
              <a:rPr lang="en-GB" dirty="0"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8FC9-A513-8824-665B-D3C938FD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3" y="1687893"/>
            <a:ext cx="7446239" cy="455252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Provide an overview of why/how to embed careers in the curriculum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Support curriculum leaders to begin mapping careers against their curriculum areas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Empower leaders to link careers-related learning to each topic</a:t>
            </a:r>
          </a:p>
        </p:txBody>
      </p:sp>
    </p:spTree>
    <p:extLst>
      <p:ext uri="{BB962C8B-B14F-4D97-AF65-F5344CB8AC3E}">
        <p14:creationId xmlns:p14="http://schemas.microsoft.com/office/powerpoint/2010/main" val="274700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9479-1D0A-6F13-47FB-27CCA8C7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Why Careers in Primary?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979C7-9A4E-2D7C-2D1A-3660B26FA9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Children narrow aspirations early – careers learning broadens horizons.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Embedding careers improves motivation and relevance.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Primary Benchmark 4: Linking curriculum learning to careers.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6F6F4-C169-3133-A7AC-80D9898038A3}"/>
              </a:ext>
            </a:extLst>
          </p:cNvPr>
          <p:cNvSpPr txBox="1"/>
          <p:nvPr/>
        </p:nvSpPr>
        <p:spPr>
          <a:xfrm>
            <a:off x="5234845" y="5502573"/>
            <a:ext cx="6099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“Exposing children to the world of work has a </a:t>
            </a:r>
            <a:r>
              <a:rPr lang="en-GB" sz="18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significant impact on their aspirations, motivation and confidence</a:t>
            </a:r>
            <a:r>
              <a:rPr lang="en-GB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.” (</a:t>
            </a:r>
            <a:r>
              <a:rPr lang="en-GB" sz="18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Works? Career‑related learning in primary schools</a:t>
            </a:r>
            <a:r>
              <a:rPr lang="en-GB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4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E2F7AC-6660-48AA-1DC4-110218D9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The research: Drawing the Future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2BD71C9-CED2-3CF3-9A40-4FD6EC3A6265}"/>
              </a:ext>
            </a:extLst>
          </p:cNvPr>
          <p:cNvSpPr txBox="1">
            <a:spLocks/>
          </p:cNvSpPr>
          <p:nvPr/>
        </p:nvSpPr>
        <p:spPr>
          <a:xfrm>
            <a:off x="437323" y="4399006"/>
            <a:ext cx="11350486" cy="1581664"/>
          </a:xfrm>
          <a:prstGeom prst="rect">
            <a:avLst/>
          </a:prstGeom>
        </p:spPr>
        <p:txBody>
          <a:bodyPr vert="horz" lIns="91440" tIns="45720" rIns="91440" bIns="45720" numCol="3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+mn-lt"/>
              </a:rPr>
              <a:t>A survey of 20,000 primary school children with significant implications for social mobility and gender equality.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The report revealed that the difference between children’s career aspirations from age 7 to 17 are marginal, and too often based on gender stereotypes, socio-economic backgrounds and by TV, film and radio.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It also shows that some sectors vital for economic health look set to be badly resourced in the future.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2DE24-8E5B-BDD8-AD5A-08633223537D}"/>
              </a:ext>
            </a:extLst>
          </p:cNvPr>
          <p:cNvGrpSpPr/>
          <p:nvPr/>
        </p:nvGrpSpPr>
        <p:grpSpPr>
          <a:xfrm>
            <a:off x="599140" y="1927654"/>
            <a:ext cx="11258722" cy="2187146"/>
            <a:chOff x="28319" y="1446063"/>
            <a:chExt cx="11478157" cy="2229774"/>
          </a:xfrm>
        </p:grpSpPr>
        <p:pic>
          <p:nvPicPr>
            <p:cNvPr id="4" name="Picture 2" descr="Drawing The Future published">
              <a:extLst>
                <a:ext uri="{FF2B5EF4-FFF2-40B4-BE49-F238E27FC236}">
                  <a16:creationId xmlns:a16="http://schemas.microsoft.com/office/drawing/2014/main" id="{B5B3E16D-710B-3ECA-9107-0AD6ED64E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5" b="9602"/>
            <a:stretch/>
          </p:blipFill>
          <p:spPr bwMode="auto">
            <a:xfrm>
              <a:off x="28319" y="1446066"/>
              <a:ext cx="2976744" cy="222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Drawing The Future published">
              <a:extLst>
                <a:ext uri="{FF2B5EF4-FFF2-40B4-BE49-F238E27FC236}">
                  <a16:creationId xmlns:a16="http://schemas.microsoft.com/office/drawing/2014/main" id="{D623C567-4CD2-8247-619A-A0C38BBB9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063" y="1446065"/>
              <a:ext cx="2884768" cy="222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Drawing The Future published">
              <a:extLst>
                <a:ext uri="{FF2B5EF4-FFF2-40B4-BE49-F238E27FC236}">
                  <a16:creationId xmlns:a16="http://schemas.microsoft.com/office/drawing/2014/main" id="{0821D1A4-F7C1-DCB0-DB0A-57194216A1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59"/>
            <a:stretch/>
          </p:blipFill>
          <p:spPr bwMode="auto">
            <a:xfrm>
              <a:off x="5889831" y="1446065"/>
              <a:ext cx="2806019" cy="222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Drawing The Future published">
              <a:extLst>
                <a:ext uri="{FF2B5EF4-FFF2-40B4-BE49-F238E27FC236}">
                  <a16:creationId xmlns:a16="http://schemas.microsoft.com/office/drawing/2014/main" id="{91BDD1EF-3B45-596A-CE24-E7A247B0DE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6"/>
            <a:stretch/>
          </p:blipFill>
          <p:spPr bwMode="auto">
            <a:xfrm>
              <a:off x="8607851" y="1446063"/>
              <a:ext cx="2898625" cy="2229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CB83D4-9E07-0CF2-4982-9F31AA32D945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-1427014" y="-2238309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980878-66D6-F762-1EC6-EA35C63D9CC7}"/>
                </a:ext>
              </a:extLst>
            </p:cNvPr>
            <p:cNvSpPr/>
            <p:nvPr/>
          </p:nvSpPr>
          <p:spPr>
            <a:xfrm>
              <a:off x="-1427014" y="-2238309"/>
              <a:ext cx="12192000" cy="6858000"/>
            </a:xfrm>
            <a:prstGeom prst="rect">
              <a:avLst/>
            </a:prstGeom>
            <a:solidFill>
              <a:srgbClr val="8F3E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7">
              <a:extLst>
                <a:ext uri="{FF2B5EF4-FFF2-40B4-BE49-F238E27FC236}">
                  <a16:creationId xmlns:a16="http://schemas.microsoft.com/office/drawing/2014/main" id="{27AAD3B6-BA40-828F-AFAA-3985F5ABE762}"/>
                </a:ext>
              </a:extLst>
            </p:cNvPr>
            <p:cNvSpPr txBox="1">
              <a:spLocks/>
            </p:cNvSpPr>
            <p:nvPr/>
          </p:nvSpPr>
          <p:spPr>
            <a:xfrm>
              <a:off x="-669102" y="-1264516"/>
              <a:ext cx="11350487" cy="95704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  <a:latin typeface="+mn-lt"/>
                </a:rPr>
                <a:t>Reflection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 Placeholder 9">
              <a:extLst>
                <a:ext uri="{FF2B5EF4-FFF2-40B4-BE49-F238E27FC236}">
                  <a16:creationId xmlns:a16="http://schemas.microsoft.com/office/drawing/2014/main" id="{CD65E271-3491-8263-4C01-F9CF98E47389}"/>
                </a:ext>
              </a:extLst>
            </p:cNvPr>
            <p:cNvSpPr txBox="1">
              <a:spLocks/>
            </p:cNvSpPr>
            <p:nvPr/>
          </p:nvSpPr>
          <p:spPr>
            <a:xfrm>
              <a:off x="-577662" y="695727"/>
              <a:ext cx="4270601" cy="20621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1. </a:t>
              </a:r>
            </a:p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What stereotypes do our pupils hold that could limit their aspirations?</a:t>
              </a:r>
            </a:p>
            <a:p>
              <a:pPr marL="0" indent="0">
                <a:buNone/>
              </a:pP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Text Placeholder 9">
              <a:extLst>
                <a:ext uri="{FF2B5EF4-FFF2-40B4-BE49-F238E27FC236}">
                  <a16:creationId xmlns:a16="http://schemas.microsoft.com/office/drawing/2014/main" id="{9E7F8411-4FEA-9F82-F005-A6D6E3D0E8FB}"/>
                </a:ext>
              </a:extLst>
            </p:cNvPr>
            <p:cNvSpPr txBox="1">
              <a:spLocks/>
            </p:cNvSpPr>
            <p:nvPr/>
          </p:nvSpPr>
          <p:spPr>
            <a:xfrm>
              <a:off x="5298470" y="750591"/>
              <a:ext cx="4740159" cy="20621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2.</a:t>
              </a:r>
            </a:p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How do we currently challenge those stereotypes?</a:t>
              </a:r>
            </a:p>
            <a:p>
              <a:pPr marL="0" indent="0">
                <a:buNone/>
              </a:pP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2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291A-5B9B-553D-1A78-7D377A0C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36C8D-0835-9D74-94A2-9B2D24B7962A}"/>
              </a:ext>
            </a:extLst>
          </p:cNvPr>
          <p:cNvSpPr txBox="1"/>
          <p:nvPr/>
        </p:nvSpPr>
        <p:spPr>
          <a:xfrm>
            <a:off x="1268930" y="2890391"/>
            <a:ext cx="9654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Primary CRL helps “</a:t>
            </a:r>
            <a:r>
              <a:rPr lang="en-GB" sz="32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broaden horizons… challenge stereotypes</a:t>
            </a:r>
            <a:r>
              <a:rPr lang="en-GB" sz="3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” and connect learning with life and work.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9555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4735-07ED-7941-920A-98FD3ED5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School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AE98C-983A-6C24-6AFB-7FDF16F96286}"/>
              </a:ext>
            </a:extLst>
          </p:cNvPr>
          <p:cNvSpPr txBox="1"/>
          <p:nvPr/>
        </p:nvSpPr>
        <p:spPr>
          <a:xfrm>
            <a:off x="617220" y="2091690"/>
            <a:ext cx="10001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Why are you as a school developing a careers programme?</a:t>
            </a:r>
          </a:p>
          <a:p>
            <a:r>
              <a:rPr lang="en-GB" dirty="0">
                <a:highlight>
                  <a:srgbClr val="FFFF00"/>
                </a:highlight>
              </a:rPr>
              <a:t>What do you want to achieve for your pupils?</a:t>
            </a:r>
          </a:p>
          <a:p>
            <a:r>
              <a:rPr lang="en-GB" dirty="0">
                <a:highlight>
                  <a:srgbClr val="FFFF00"/>
                </a:highlight>
              </a:rPr>
              <a:t>Do you have a careers strategy or intent statement that can be shared?</a:t>
            </a:r>
          </a:p>
          <a:p>
            <a:r>
              <a:rPr lang="en-GB" dirty="0">
                <a:highlight>
                  <a:srgbClr val="FFFF00"/>
                </a:highlight>
              </a:rPr>
              <a:t>How does this link into wider school priorities or school development plan?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29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4CDF7-9544-FF0E-1723-FB30C91BC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FEF8-7EBC-7743-93C1-5CF7DC84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2" y="1265877"/>
            <a:ext cx="11365447" cy="587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Through NEA's Primary Network, we have access to: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B686D-B61C-D627-8D1E-A7A284C9F101}"/>
              </a:ext>
            </a:extLst>
          </p:cNvPr>
          <p:cNvSpPr txBox="1"/>
          <p:nvPr/>
        </p:nvSpPr>
        <p:spPr>
          <a:xfrm>
            <a:off x="595762" y="2148041"/>
            <a:ext cx="1100047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264795" lvl="0" indent="-285750">
              <a:spcBef>
                <a:spcPts val="830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Facilitator</a:t>
            </a:r>
            <a:r>
              <a:rPr lang="en-US" sz="2000" b="1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support</a:t>
            </a:r>
            <a:r>
              <a:rPr lang="en-US" sz="2000" b="1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for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each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school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to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develop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a</a:t>
            </a:r>
            <a:r>
              <a:rPr lang="en-US" sz="2000" spc="-3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careers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strategy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and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annual action plan</a:t>
            </a:r>
            <a:endParaRPr lang="en-GB" sz="2000" b="1" dirty="0">
              <a:solidFill>
                <a:prstClr val="black"/>
              </a:solidFill>
              <a:ea typeface="Arial MT"/>
              <a:cs typeface="Arial MT"/>
            </a:endParaRPr>
          </a:p>
          <a:p>
            <a:pPr marL="285750" marR="502285" lvl="0" indent="-285750">
              <a:spcBef>
                <a:spcPts val="275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A self-assessment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audit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tool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linked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to</a:t>
            </a:r>
            <a:r>
              <a:rPr lang="en-US" sz="2000" spc="-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the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Primary Benchmarks</a:t>
            </a:r>
            <a:endParaRPr lang="en-GB" sz="2000" b="1" dirty="0">
              <a:solidFill>
                <a:prstClr val="black"/>
              </a:solidFill>
              <a:ea typeface="Arial MT"/>
              <a:cs typeface="Arial MT"/>
            </a:endParaRPr>
          </a:p>
          <a:p>
            <a:pPr marL="285750" marR="149225" lvl="0" indent="-285750">
              <a:spcBef>
                <a:spcPts val="275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Regular</a:t>
            </a:r>
            <a:r>
              <a:rPr lang="en-US" sz="2000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network</a:t>
            </a:r>
            <a:r>
              <a:rPr lang="en-US" sz="2000" b="1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meetings,</a:t>
            </a:r>
            <a:r>
              <a:rPr lang="en-US" sz="2000" b="1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hosted by local Career Champions, to</a:t>
            </a:r>
            <a:r>
              <a:rPr lang="en-US" sz="2000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help develop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effective communities of practice</a:t>
            </a:r>
          </a:p>
          <a:p>
            <a:pPr marL="285750" marR="149225" lvl="0" indent="-285750">
              <a:spcBef>
                <a:spcPts val="275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GB" sz="2000" b="1" kern="100" dirty="0">
                <a:solidFill>
                  <a:prstClr val="black"/>
                </a:solidFill>
                <a:ea typeface="Aptos" panose="020B0004020202020204" pitchFamily="34" charset="0"/>
                <a:cs typeface="Arial"/>
              </a:rPr>
              <a:t>Regional conferences,</a:t>
            </a:r>
            <a:r>
              <a:rPr lang="en-GB" sz="2000" kern="100" dirty="0">
                <a:solidFill>
                  <a:prstClr val="black"/>
                </a:solidFill>
                <a:ea typeface="Aptos" panose="020B0004020202020204" pitchFamily="34" charset="0"/>
                <a:cs typeface="Arial"/>
              </a:rPr>
              <a:t> connecting school leaders, employers and other key stakeholders, to share best practice and knowledge of our regional economy​</a:t>
            </a:r>
            <a:endParaRPr lang="en-GB" sz="2000" dirty="0">
              <a:solidFill>
                <a:prstClr val="black"/>
              </a:solidFill>
              <a:ea typeface="Arial MT"/>
              <a:cs typeface="Arial"/>
            </a:endParaRPr>
          </a:p>
          <a:p>
            <a:pPr marL="285750" lvl="0" indent="-285750">
              <a:spcBef>
                <a:spcPts val="275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7485" algn="l"/>
              </a:tabLst>
              <a:defRPr/>
            </a:pP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CPD</a:t>
            </a:r>
            <a:r>
              <a:rPr lang="en-US" sz="2000" b="1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spc="-10" dirty="0">
                <a:solidFill>
                  <a:srgbClr val="231F20"/>
                </a:solidFill>
                <a:ea typeface="Arial MT"/>
                <a:cs typeface="Arial MT"/>
              </a:rPr>
              <a:t>and</a:t>
            </a:r>
            <a:r>
              <a:rPr lang="en-US" sz="2000" b="1" spc="-15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training</a:t>
            </a:r>
            <a:r>
              <a:rPr lang="en-US" sz="2000" b="1" spc="-2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opportunities</a:t>
            </a:r>
          </a:p>
          <a:p>
            <a:pPr marL="285750" marR="362585" lvl="0" indent="-285750">
              <a:spcBef>
                <a:spcPts val="550"/>
              </a:spcBef>
              <a:buClr>
                <a:srgbClr val="231F20"/>
              </a:buClr>
              <a:buSzPts val="900"/>
              <a:buFont typeface="Arial" panose="020B0604020202020204" pitchFamily="34" charset="0"/>
              <a:buChar char="•"/>
              <a:tabLst>
                <a:tab pos="196850" algn="l"/>
                <a:tab pos="198120" algn="l"/>
              </a:tabLst>
              <a:defRPr/>
            </a:pP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The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North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East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Ambition</a:t>
            </a:r>
            <a:r>
              <a:rPr lang="en-US" sz="2000" b="1" spc="-1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website 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with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case studies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, links to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CRL providers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, and </a:t>
            </a:r>
            <a:r>
              <a:rPr lang="en-US" sz="2000" b="1" dirty="0">
                <a:solidFill>
                  <a:srgbClr val="231F20"/>
                </a:solidFill>
                <a:ea typeface="Arial MT"/>
                <a:cs typeface="Arial MT"/>
              </a:rPr>
              <a:t>resources</a:t>
            </a:r>
            <a:r>
              <a:rPr lang="en-US" sz="2000" dirty="0">
                <a:solidFill>
                  <a:srgbClr val="231F20"/>
                </a:solidFill>
                <a:ea typeface="Arial MT"/>
                <a:cs typeface="Arial MT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Arial MT"/>
                <a:cs typeface="Arial MT"/>
              </a:rPr>
              <a:t>(including the new ‘Think, Solve, Succeed: </a:t>
            </a:r>
            <a:r>
              <a:rPr lang="en-US" sz="2000" dirty="0" err="1">
                <a:solidFill>
                  <a:prstClr val="black"/>
                </a:solidFill>
                <a:ea typeface="Arial MT"/>
                <a:cs typeface="Arial MT"/>
              </a:rPr>
              <a:t>Maths</a:t>
            </a:r>
            <a:r>
              <a:rPr lang="en-US" sz="2000" dirty="0">
                <a:solidFill>
                  <a:prstClr val="black"/>
                </a:solidFill>
                <a:ea typeface="Arial MT"/>
                <a:cs typeface="Arial MT"/>
              </a:rPr>
              <a:t> and Careers in Action’ resources)</a:t>
            </a:r>
            <a:endParaRPr lang="en-GB" sz="2000" dirty="0">
              <a:solidFill>
                <a:prstClr val="black"/>
              </a:solidFill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67622809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theme">
  <a:themeElements>
    <a:clrScheme name="North East Combined Authority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al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ck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C21FE81E44342A74639D0638ED448" ma:contentTypeVersion="5" ma:contentTypeDescription="Create a new document." ma:contentTypeScope="" ma:versionID="07012d0c97d61dc49348d5adc050edf0">
  <xsd:schema xmlns:xsd="http://www.w3.org/2001/XMLSchema" xmlns:xs="http://www.w3.org/2001/XMLSchema" xmlns:p="http://schemas.microsoft.com/office/2006/metadata/properties" xmlns:ns2="ae7671f8-63a3-45ce-bd21-b5a719d4a12e" xmlns:ns3="31545d19-d4a3-43ad-9c0b-412c4e24d627" xmlns:ns4="993e6cba-b68b-4371-b50a-4ee2f97b2db8" xmlns:ns5="5fdfd17d-da80-475e-a8d1-eb7a6ebfc63a" targetNamespace="http://schemas.microsoft.com/office/2006/metadata/properties" ma:root="true" ma:fieldsID="674d3ee257e3eb215dd535d9b50a01d5" ns2:_="" ns3:_="" ns4:_="" ns5:_="">
    <xsd:import namespace="ae7671f8-63a3-45ce-bd21-b5a719d4a12e"/>
    <xsd:import namespace="31545d19-d4a3-43ad-9c0b-412c4e24d627"/>
    <xsd:import namespace="993e6cba-b68b-4371-b50a-4ee2f97b2db8"/>
    <xsd:import namespace="5fdfd17d-da80-475e-a8d1-eb7a6ebfc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CR" minOccurs="0"/>
                <xsd:element ref="ns4:lcf76f155ced4ddcb4097134ff3c332f" minOccurs="0"/>
                <xsd:element ref="ns5:TaxCatchAll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671f8-63a3-45ce-bd21-b5a719d4a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45d19-d4a3-43ad-9c0b-412c4e24d6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e6cba-b68b-4371-b50a-4ee2f97b2d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fd17d-da80-475e-a8d1-eb7a6ebfc6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b04ce92-08ff-46ba-a305-63b85c70d37a}" ma:internalName="TaxCatchAll" ma:showField="CatchAllData" ma:web="5fdfd17d-da80-475e-a8d1-eb7a6ebfc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dfd17d-da80-475e-a8d1-eb7a6ebfc63a" xsi:nil="true"/>
    <lcf76f155ced4ddcb4097134ff3c332f xmlns="993e6cba-b68b-4371-b50a-4ee2f97b2d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9FA929-89F2-4B42-B65D-A5079C8B4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671f8-63a3-45ce-bd21-b5a719d4a12e"/>
    <ds:schemaRef ds:uri="31545d19-d4a3-43ad-9c0b-412c4e24d627"/>
    <ds:schemaRef ds:uri="993e6cba-b68b-4371-b50a-4ee2f97b2db8"/>
    <ds:schemaRef ds:uri="5fdfd17d-da80-475e-a8d1-eb7a6ebfc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0D628A-3137-4108-AEED-01BA79BDDC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E94321-137E-488E-AC4F-00FE5F7E6E09}">
  <ds:schemaRefs>
    <ds:schemaRef ds:uri="5fdfd17d-da80-475e-a8d1-eb7a6ebfc63a"/>
    <ds:schemaRef ds:uri="993e6cba-b68b-4371-b50a-4ee2f97b2db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1531</Words>
  <Application>Microsoft Office PowerPoint</Application>
  <PresentationFormat>Widescreen</PresentationFormat>
  <Paragraphs>166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MS Mincho</vt:lpstr>
      <vt:lpstr>Aptos</vt:lpstr>
      <vt:lpstr>Aptos (Body)</vt:lpstr>
      <vt:lpstr>Aptos Display</vt:lpstr>
      <vt:lpstr>Arial</vt:lpstr>
      <vt:lpstr>Arial MT</vt:lpstr>
      <vt:lpstr>Purple theme</vt:lpstr>
      <vt:lpstr>Teal theme</vt:lpstr>
      <vt:lpstr>Orange theme</vt:lpstr>
      <vt:lpstr>Black theme</vt:lpstr>
      <vt:lpstr>Introducing Careers-Related Learning</vt:lpstr>
      <vt:lpstr>Agenda</vt:lpstr>
      <vt:lpstr>PowerPoint Presentation</vt:lpstr>
      <vt:lpstr>Objectives</vt:lpstr>
      <vt:lpstr>Why Careers in Primary?</vt:lpstr>
      <vt:lpstr>The research: Drawing the Future</vt:lpstr>
      <vt:lpstr>Why?</vt:lpstr>
      <vt:lpstr>School Context</vt:lpstr>
      <vt:lpstr>Through NEA's Primary Network, we have access to:</vt:lpstr>
      <vt:lpstr>North East Support</vt:lpstr>
      <vt:lpstr>MYPATH Unlimited</vt:lpstr>
      <vt:lpstr>Think, Solve, Succeed</vt:lpstr>
      <vt:lpstr>NUSTEM</vt:lpstr>
      <vt:lpstr>NCS Explore Careers</vt:lpstr>
      <vt:lpstr>iCould</vt:lpstr>
      <vt:lpstr>BBC Bitesize Careers</vt:lpstr>
      <vt:lpstr>LinkUp Portal</vt:lpstr>
      <vt:lpstr>Primary Futures</vt:lpstr>
      <vt:lpstr>Workshop</vt:lpstr>
      <vt:lpstr>Career Mapping Canvas</vt:lpstr>
      <vt:lpstr>Career Mapping Canvas</vt:lpstr>
      <vt:lpstr>Share and Refine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Pietrala, Gosia (North East CA)</dc:creator>
  <cp:lastModifiedBy>Tallent, Paul (North East CA)</cp:lastModifiedBy>
  <cp:revision>3</cp:revision>
  <dcterms:created xsi:type="dcterms:W3CDTF">2025-08-18T12:40:24Z</dcterms:created>
  <dcterms:modified xsi:type="dcterms:W3CDTF">2026-01-08T11:00:11Z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0x010100BCCC21FE81E44342A74639D0638ED448</vt:lpwstr>
  </property>
  <property fmtid="{D5CDD505-2E9C-101B-9397-08002B2CF9AE}" pid="3" name="MediaServiceImageTags">
    <vt:lpwstr/>
  </property>
</Properties>
</file>