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5_EB5D15E3.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56" r:id="rId5"/>
    <p:sldId id="257" r:id="rId6"/>
    <p:sldId id="267" r:id="rId7"/>
    <p:sldId id="266" r:id="rId8"/>
    <p:sldId id="262" r:id="rId9"/>
    <p:sldId id="289" r:id="rId10"/>
    <p:sldId id="288" r:id="rId11"/>
    <p:sldId id="290" r:id="rId12"/>
    <p:sldId id="261" r:id="rId13"/>
    <p:sldId id="264" r:id="rId14"/>
    <p:sldId id="273" r:id="rId15"/>
    <p:sldId id="260" r:id="rId16"/>
    <p:sldId id="259" r:id="rId17"/>
    <p:sldId id="269" r:id="rId18"/>
    <p:sldId id="270" r:id="rId19"/>
    <p:sldId id="265" r:id="rId20"/>
    <p:sldId id="268" r:id="rId21"/>
    <p:sldId id="272" r:id="rId22"/>
    <p:sldId id="287" r:id="rId23"/>
    <p:sldId id="281" r:id="rId24"/>
    <p:sldId id="282" r:id="rId25"/>
    <p:sldId id="283" r:id="rId26"/>
    <p:sldId id="263" r:id="rId27"/>
    <p:sldId id="271" r:id="rId28"/>
    <p:sldId id="286" r:id="rId29"/>
    <p:sldId id="276" r:id="rId30"/>
    <p:sldId id="274" r:id="rId31"/>
    <p:sldId id="279" r:id="rId32"/>
    <p:sldId id="278" r:id="rId33"/>
    <p:sldId id="28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7E2E03-B2C1-A35B-9EDF-49B716B85B15}" name="Weatherstone, Alexandra (NECA)" initials="WA(" userId="S::Alexandra.Weatherstone@northeast-ca.gov.uk::6c92c072-7078-453b-b5f7-58b617b90c28" providerId="AD"/>
  <p188:author id="{263ECA17-C924-D305-3AF9-8AE956D36B41}" name="Smith, Kim (NECA)" initials="S(" userId="S::kim.smith@northeast-ca.gov.uk::139f3063-2270-4106-9958-8bdd5e65c8a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163"/>
    <a:srgbClr val="8F3E8D"/>
    <a:srgbClr val="00478A"/>
    <a:srgbClr val="005837"/>
    <a:srgbClr val="33A38C"/>
    <a:srgbClr val="F25C29"/>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041" autoAdjust="0"/>
  </p:normalViewPr>
  <p:slideViewPr>
    <p:cSldViewPr snapToGrid="0">
      <p:cViewPr varScale="1">
        <p:scale>
          <a:sx n="45" d="100"/>
          <a:sy n="45" d="100"/>
        </p:scale>
        <p:origin x="147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atherstone, Alexandra (NECA)" userId="6c92c072-7078-453b-b5f7-58b617b90c28" providerId="ADAL" clId="{3BF74877-CAF2-4F81-937D-42EB754FA14B}"/>
    <pc:docChg chg="undo custSel addSld delSld modSld sldOrd">
      <pc:chgData name="Weatherstone, Alexandra (NECA)" userId="6c92c072-7078-453b-b5f7-58b617b90c28" providerId="ADAL" clId="{3BF74877-CAF2-4F81-937D-42EB754FA14B}" dt="2024-05-24T16:50:13.368" v="9020"/>
      <pc:docMkLst>
        <pc:docMk/>
      </pc:docMkLst>
      <pc:sldChg chg="addSp delSp modSp mod modAnim modNotesTx">
        <pc:chgData name="Weatherstone, Alexandra (NECA)" userId="6c92c072-7078-453b-b5f7-58b617b90c28" providerId="ADAL" clId="{3BF74877-CAF2-4F81-937D-42EB754FA14B}" dt="2024-05-24T15:22:34.494" v="4653"/>
        <pc:sldMkLst>
          <pc:docMk/>
          <pc:sldMk cId="2815910604" sldId="257"/>
        </pc:sldMkLst>
      </pc:sldChg>
      <pc:sldChg chg="modAnim">
        <pc:chgData name="Weatherstone, Alexandra (NECA)" userId="6c92c072-7078-453b-b5f7-58b617b90c28" providerId="ADAL" clId="{3BF74877-CAF2-4F81-937D-42EB754FA14B}" dt="2024-05-24T13:48:11.577" v="1575"/>
        <pc:sldMkLst>
          <pc:docMk/>
          <pc:sldMk cId="531127583" sldId="259"/>
        </pc:sldMkLst>
      </pc:sldChg>
      <pc:sldChg chg="modSp mod modCm">
        <pc:chgData name="Weatherstone, Alexandra (NECA)" userId="6c92c072-7078-453b-b5f7-58b617b90c28" providerId="ADAL" clId="{3BF74877-CAF2-4F81-937D-42EB754FA14B}" dt="2024-05-24T16:50:13.368" v="9020"/>
        <pc:sldMkLst>
          <pc:docMk/>
          <pc:sldMk cId="3948746211" sldId="261"/>
        </pc:sldMkLst>
        <pc:extLst>
          <p:ext xmlns:p="http://schemas.openxmlformats.org/presentationml/2006/main" uri="{D6D511B9-2390-475A-947B-AFAB55BFBCF1}">
            <pc226:cmChg xmlns:pc226="http://schemas.microsoft.com/office/powerpoint/2022/06/main/command" chg="mod">
              <pc226:chgData name="Weatherstone, Alexandra (NECA)" userId="6c92c072-7078-453b-b5f7-58b617b90c28" providerId="ADAL" clId="{3BF74877-CAF2-4F81-937D-42EB754FA14B}" dt="2024-05-24T16:50:13.368" v="9020"/>
              <pc2:cmMkLst xmlns:pc2="http://schemas.microsoft.com/office/powerpoint/2019/9/main/command">
                <pc:docMk/>
                <pc:sldMk cId="3948746211" sldId="261"/>
                <pc2:cmMk id="{9060A2AD-84B8-4E04-93A8-7DD8EDB56AEE}"/>
              </pc2:cmMkLst>
            </pc226:cmChg>
          </p:ext>
        </pc:extLst>
      </pc:sldChg>
      <pc:sldChg chg="modNotesTx">
        <pc:chgData name="Weatherstone, Alexandra (NECA)" userId="6c92c072-7078-453b-b5f7-58b617b90c28" providerId="ADAL" clId="{3BF74877-CAF2-4F81-937D-42EB754FA14B}" dt="2024-05-24T15:38:37.871" v="5716" actId="20577"/>
        <pc:sldMkLst>
          <pc:docMk/>
          <pc:sldMk cId="386378174" sldId="262"/>
        </pc:sldMkLst>
      </pc:sldChg>
      <pc:sldChg chg="addSp modSp mod ord modTransition">
        <pc:chgData name="Weatherstone, Alexandra (NECA)" userId="6c92c072-7078-453b-b5f7-58b617b90c28" providerId="ADAL" clId="{3BF74877-CAF2-4F81-937D-42EB754FA14B}" dt="2024-05-24T13:42:21.943" v="1482"/>
        <pc:sldMkLst>
          <pc:docMk/>
          <pc:sldMk cId="380704663" sldId="263"/>
        </pc:sldMkLst>
      </pc:sldChg>
      <pc:sldChg chg="modNotesTx">
        <pc:chgData name="Weatherstone, Alexandra (NECA)" userId="6c92c072-7078-453b-b5f7-58b617b90c28" providerId="ADAL" clId="{3BF74877-CAF2-4F81-937D-42EB754FA14B}" dt="2024-05-24T15:46:41.484" v="6838" actId="20577"/>
        <pc:sldMkLst>
          <pc:docMk/>
          <pc:sldMk cId="2416688367" sldId="264"/>
        </pc:sldMkLst>
      </pc:sldChg>
      <pc:sldChg chg="modSp mod ord modTransition">
        <pc:chgData name="Weatherstone, Alexandra (NECA)" userId="6c92c072-7078-453b-b5f7-58b617b90c28" providerId="ADAL" clId="{3BF74877-CAF2-4F81-937D-42EB754FA14B}" dt="2024-05-24T12:56:24.490" v="1191"/>
        <pc:sldMkLst>
          <pc:docMk/>
          <pc:sldMk cId="838028676" sldId="265"/>
        </pc:sldMkLst>
      </pc:sldChg>
      <pc:sldChg chg="modSp mod modNotesTx">
        <pc:chgData name="Weatherstone, Alexandra (NECA)" userId="6c92c072-7078-453b-b5f7-58b617b90c28" providerId="ADAL" clId="{3BF74877-CAF2-4F81-937D-42EB754FA14B}" dt="2024-05-24T15:53:53.620" v="7293" actId="20577"/>
        <pc:sldMkLst>
          <pc:docMk/>
          <pc:sldMk cId="3363536957" sldId="266"/>
        </pc:sldMkLst>
      </pc:sldChg>
      <pc:sldChg chg="modNotesTx">
        <pc:chgData name="Weatherstone, Alexandra (NECA)" userId="6c92c072-7078-453b-b5f7-58b617b90c28" providerId="ADAL" clId="{3BF74877-CAF2-4F81-937D-42EB754FA14B}" dt="2024-05-24T15:24:01.695" v="4659" actId="404"/>
        <pc:sldMkLst>
          <pc:docMk/>
          <pc:sldMk cId="1849723986" sldId="267"/>
        </pc:sldMkLst>
      </pc:sldChg>
      <pc:sldChg chg="addSp delSp modSp mod ord modTransition modAnim modNotesTx">
        <pc:chgData name="Weatherstone, Alexandra (NECA)" userId="6c92c072-7078-453b-b5f7-58b617b90c28" providerId="ADAL" clId="{3BF74877-CAF2-4F81-937D-42EB754FA14B}" dt="2024-05-24T15:56:04.887" v="7314" actId="313"/>
        <pc:sldMkLst>
          <pc:docMk/>
          <pc:sldMk cId="469679006" sldId="268"/>
        </pc:sldMkLst>
      </pc:sldChg>
      <pc:sldChg chg="modAnim">
        <pc:chgData name="Weatherstone, Alexandra (NECA)" userId="6c92c072-7078-453b-b5f7-58b617b90c28" providerId="ADAL" clId="{3BF74877-CAF2-4F81-937D-42EB754FA14B}" dt="2024-05-24T13:48:30.047" v="1576"/>
        <pc:sldMkLst>
          <pc:docMk/>
          <pc:sldMk cId="2106595266" sldId="269"/>
        </pc:sldMkLst>
      </pc:sldChg>
      <pc:sldChg chg="modAnim">
        <pc:chgData name="Weatherstone, Alexandra (NECA)" userId="6c92c072-7078-453b-b5f7-58b617b90c28" providerId="ADAL" clId="{3BF74877-CAF2-4F81-937D-42EB754FA14B}" dt="2024-05-24T13:48:40.708" v="1577"/>
        <pc:sldMkLst>
          <pc:docMk/>
          <pc:sldMk cId="3920000243" sldId="270"/>
        </pc:sldMkLst>
      </pc:sldChg>
      <pc:sldChg chg="addSp modSp mod ord modTransition modAnim">
        <pc:chgData name="Weatherstone, Alexandra (NECA)" userId="6c92c072-7078-453b-b5f7-58b617b90c28" providerId="ADAL" clId="{3BF74877-CAF2-4F81-937D-42EB754FA14B}" dt="2024-05-24T14:12:20.984" v="1612"/>
        <pc:sldMkLst>
          <pc:docMk/>
          <pc:sldMk cId="1896824438" sldId="271"/>
        </pc:sldMkLst>
      </pc:sldChg>
      <pc:sldChg chg="addSp modSp mod ord modTransition">
        <pc:chgData name="Weatherstone, Alexandra (NECA)" userId="6c92c072-7078-453b-b5f7-58b617b90c28" providerId="ADAL" clId="{3BF74877-CAF2-4F81-937D-42EB754FA14B}" dt="2024-05-24T13:27:05.578" v="1446"/>
        <pc:sldMkLst>
          <pc:docMk/>
          <pc:sldMk cId="1888085705" sldId="272"/>
        </pc:sldMkLst>
      </pc:sldChg>
      <pc:sldChg chg="addSp delSp modSp mod modNotesTx">
        <pc:chgData name="Weatherstone, Alexandra (NECA)" userId="6c92c072-7078-453b-b5f7-58b617b90c28" providerId="ADAL" clId="{3BF74877-CAF2-4F81-937D-42EB754FA14B}" dt="2024-05-24T15:48:48.769" v="7051" actId="33524"/>
        <pc:sldMkLst>
          <pc:docMk/>
          <pc:sldMk cId="552252586" sldId="273"/>
        </pc:sldMkLst>
      </pc:sldChg>
      <pc:sldChg chg="addSp delSp modSp add mod modTransition modAnim">
        <pc:chgData name="Weatherstone, Alexandra (NECA)" userId="6c92c072-7078-453b-b5f7-58b617b90c28" providerId="ADAL" clId="{3BF74877-CAF2-4F81-937D-42EB754FA14B}" dt="2024-05-24T14:56:38.354" v="2060"/>
        <pc:sldMkLst>
          <pc:docMk/>
          <pc:sldMk cId="273991070" sldId="274"/>
        </pc:sldMkLst>
      </pc:sldChg>
      <pc:sldChg chg="add del">
        <pc:chgData name="Weatherstone, Alexandra (NECA)" userId="6c92c072-7078-453b-b5f7-58b617b90c28" providerId="ADAL" clId="{3BF74877-CAF2-4F81-937D-42EB754FA14B}" dt="2024-05-24T16:24:31.484" v="8961" actId="2696"/>
        <pc:sldMkLst>
          <pc:docMk/>
          <pc:sldMk cId="2951444313" sldId="275"/>
        </pc:sldMkLst>
      </pc:sldChg>
      <pc:sldChg chg="addSp delSp modSp new mod modTransition modAnim modNotesTx">
        <pc:chgData name="Weatherstone, Alexandra (NECA)" userId="6c92c072-7078-453b-b5f7-58b617b90c28" providerId="ADAL" clId="{3BF74877-CAF2-4F81-937D-42EB754FA14B}" dt="2024-05-24T16:08:34.222" v="8731" actId="20577"/>
        <pc:sldMkLst>
          <pc:docMk/>
          <pc:sldMk cId="1061177510" sldId="276"/>
        </pc:sldMkLst>
      </pc:sldChg>
      <pc:sldChg chg="modSp add mod ord modTransition modCm">
        <pc:chgData name="Weatherstone, Alexandra (NECA)" userId="6c92c072-7078-453b-b5f7-58b617b90c28" providerId="ADAL" clId="{3BF74877-CAF2-4F81-937D-42EB754FA14B}" dt="2024-05-24T16:48:31.629" v="9001"/>
        <pc:sldMkLst>
          <pc:docMk/>
          <pc:sldMk cId="296993547" sldId="277"/>
        </pc:sldMkLst>
        <pc:extLst>
          <p:ext xmlns:p="http://schemas.openxmlformats.org/presentationml/2006/main" uri="{D6D511B9-2390-475A-947B-AFAB55BFBCF1}">
            <pc226:cmChg xmlns:pc226="http://schemas.microsoft.com/office/powerpoint/2022/06/main/command" chg="">
              <pc226:chgData name="Weatherstone, Alexandra (NECA)" userId="6c92c072-7078-453b-b5f7-58b617b90c28" providerId="ADAL" clId="{3BF74877-CAF2-4F81-937D-42EB754FA14B}" dt="2024-05-24T16:48:31.629" v="9001"/>
              <pc2:cmMkLst xmlns:pc2="http://schemas.microsoft.com/office/powerpoint/2019/9/main/command">
                <pc:docMk/>
                <pc:sldMk cId="296993547" sldId="277"/>
                <pc2:cmMk id="{2BB7D530-CE11-4488-90FE-57E8B041A90B}"/>
              </pc2:cmMkLst>
              <pc226:cmRplyChg chg="add">
                <pc226:chgData name="Weatherstone, Alexandra (NECA)" userId="6c92c072-7078-453b-b5f7-58b617b90c28" providerId="ADAL" clId="{3BF74877-CAF2-4F81-937D-42EB754FA14B}" dt="2024-05-24T16:48:31.629" v="9001"/>
                <pc2:cmRplyMkLst xmlns:pc2="http://schemas.microsoft.com/office/powerpoint/2019/9/main/command">
                  <pc:docMk/>
                  <pc:sldMk cId="296993547" sldId="277"/>
                  <pc2:cmMk id="{2BB7D530-CE11-4488-90FE-57E8B041A90B}"/>
                  <pc2:cmRplyMk id="{14161CFF-540B-443F-ABA1-7B497E5567FC}"/>
                </pc2:cmRplyMkLst>
              </pc226:cmRplyChg>
            </pc226:cmChg>
          </p:ext>
        </pc:extLst>
      </pc:sldChg>
      <pc:sldChg chg="delSp modSp new mod">
        <pc:chgData name="Weatherstone, Alexandra (NECA)" userId="6c92c072-7078-453b-b5f7-58b617b90c28" providerId="ADAL" clId="{3BF74877-CAF2-4F81-937D-42EB754FA14B}" dt="2024-05-24T16:25:47.195" v="8986" actId="12"/>
        <pc:sldMkLst>
          <pc:docMk/>
          <pc:sldMk cId="3040263179" sldId="278"/>
        </pc:sldMkLst>
      </pc:sldChg>
      <pc:sldChg chg="delSp modSp new mod">
        <pc:chgData name="Weatherstone, Alexandra (NECA)" userId="6c92c072-7078-453b-b5f7-58b617b90c28" providerId="ADAL" clId="{3BF74877-CAF2-4F81-937D-42EB754FA14B}" dt="2024-05-24T16:26:30.639" v="9000" actId="478"/>
        <pc:sldMkLst>
          <pc:docMk/>
          <pc:sldMk cId="117714136" sldId="279"/>
        </pc:sldMkLst>
      </pc:sldChg>
      <pc:sldChg chg="new del">
        <pc:chgData name="Weatherstone, Alexandra (NECA)" userId="6c92c072-7078-453b-b5f7-58b617b90c28" providerId="ADAL" clId="{3BF74877-CAF2-4F81-937D-42EB754FA14B}" dt="2024-05-24T16:25:57.233" v="8988" actId="680"/>
        <pc:sldMkLst>
          <pc:docMk/>
          <pc:sldMk cId="865874825" sldId="279"/>
        </pc:sldMkLst>
      </pc:sldChg>
    </pc:docChg>
  </pc:docChgLst>
  <pc:docChgLst>
    <pc:chgData name="Smith, Kim (NECA)" userId="S::kim.smith@northeast-ca.gov.uk::139f3063-2270-4106-9958-8bdd5e65c8aa" providerId="AD" clId="Web-{4E555EAD-F5B7-4CDE-BED1-8991F4162287}"/>
    <pc:docChg chg="mod">
      <pc:chgData name="Smith, Kim (NECA)" userId="S::kim.smith@northeast-ca.gov.uk::139f3063-2270-4106-9958-8bdd5e65c8aa" providerId="AD" clId="Web-{4E555EAD-F5B7-4CDE-BED1-8991F4162287}" dt="2024-05-24T16:44:28.262" v="4"/>
      <pc:docMkLst>
        <pc:docMk/>
      </pc:docMkLst>
      <pc:sldChg chg="addCm">
        <pc:chgData name="Smith, Kim (NECA)" userId="S::kim.smith@northeast-ca.gov.uk::139f3063-2270-4106-9958-8bdd5e65c8aa" providerId="AD" clId="Web-{4E555EAD-F5B7-4CDE-BED1-8991F4162287}" dt="2024-05-24T16:44:03.340" v="3"/>
        <pc:sldMkLst>
          <pc:docMk/>
          <pc:sldMk cId="3948746211" sldId="261"/>
        </pc:sldMkLst>
        <pc:extLst>
          <p:ext xmlns:p="http://schemas.openxmlformats.org/presentationml/2006/main" uri="{D6D511B9-2390-475A-947B-AFAB55BFBCF1}">
            <pc226:cmChg xmlns:pc226="http://schemas.microsoft.com/office/powerpoint/2022/06/main/command" chg="add">
              <pc226:chgData name="Smith, Kim (NECA)" userId="S::kim.smith@northeast-ca.gov.uk::139f3063-2270-4106-9958-8bdd5e65c8aa" providerId="AD" clId="Web-{4E555EAD-F5B7-4CDE-BED1-8991F4162287}" dt="2024-05-24T16:44:03.340" v="3"/>
              <pc2:cmMkLst xmlns:pc2="http://schemas.microsoft.com/office/powerpoint/2019/9/main/command">
                <pc:docMk/>
                <pc:sldMk cId="3948746211" sldId="261"/>
                <pc2:cmMk id="{9060A2AD-84B8-4E04-93A8-7DD8EDB56AEE}"/>
              </pc2:cmMkLst>
            </pc226:cmChg>
          </p:ext>
        </pc:extLst>
      </pc:sldChg>
      <pc:sldChg chg="addCm">
        <pc:chgData name="Smith, Kim (NECA)" userId="S::kim.smith@northeast-ca.gov.uk::139f3063-2270-4106-9958-8bdd5e65c8aa" providerId="AD" clId="Web-{4E555EAD-F5B7-4CDE-BED1-8991F4162287}" dt="2024-05-24T16:44:28.262" v="4"/>
        <pc:sldMkLst>
          <pc:docMk/>
          <pc:sldMk cId="2416688367" sldId="264"/>
        </pc:sldMkLst>
        <pc:extLst>
          <p:ext xmlns:p="http://schemas.openxmlformats.org/presentationml/2006/main" uri="{D6D511B9-2390-475A-947B-AFAB55BFBCF1}">
            <pc226:cmChg xmlns:pc226="http://schemas.microsoft.com/office/powerpoint/2022/06/main/command" chg="add">
              <pc226:chgData name="Smith, Kim (NECA)" userId="S::kim.smith@northeast-ca.gov.uk::139f3063-2270-4106-9958-8bdd5e65c8aa" providerId="AD" clId="Web-{4E555EAD-F5B7-4CDE-BED1-8991F4162287}" dt="2024-05-24T16:44:28.262" v="4"/>
              <pc2:cmMkLst xmlns:pc2="http://schemas.microsoft.com/office/powerpoint/2019/9/main/command">
                <pc:docMk/>
                <pc:sldMk cId="2416688367" sldId="264"/>
                <pc2:cmMk id="{BE37C09C-C8EF-40C3-B409-99B9B855A371}"/>
              </pc2:cmMkLst>
            </pc226:cmChg>
          </p:ext>
        </pc:extLst>
      </pc:sldChg>
      <pc:sldChg chg="addCm">
        <pc:chgData name="Smith, Kim (NECA)" userId="S::kim.smith@northeast-ca.gov.uk::139f3063-2270-4106-9958-8bdd5e65c8aa" providerId="AD" clId="Web-{4E555EAD-F5B7-4CDE-BED1-8991F4162287}" dt="2024-05-24T16:40:57.163" v="1"/>
        <pc:sldMkLst>
          <pc:docMk/>
          <pc:sldMk cId="3363536957" sldId="266"/>
        </pc:sldMkLst>
        <pc:extLst>
          <p:ext xmlns:p="http://schemas.openxmlformats.org/presentationml/2006/main" uri="{D6D511B9-2390-475A-947B-AFAB55BFBCF1}">
            <pc226:cmChg xmlns:pc226="http://schemas.microsoft.com/office/powerpoint/2022/06/main/command" chg="add">
              <pc226:chgData name="Smith, Kim (NECA)" userId="S::kim.smith@northeast-ca.gov.uk::139f3063-2270-4106-9958-8bdd5e65c8aa" providerId="AD" clId="Web-{4E555EAD-F5B7-4CDE-BED1-8991F4162287}" dt="2024-05-24T16:40:57.163" v="1"/>
              <pc2:cmMkLst xmlns:pc2="http://schemas.microsoft.com/office/powerpoint/2019/9/main/command">
                <pc:docMk/>
                <pc:sldMk cId="3363536957" sldId="266"/>
                <pc2:cmMk id="{D0A45EAE-B0E6-4A5E-8540-9B4A466BF334}"/>
              </pc2:cmMkLst>
            </pc226:cmChg>
          </p:ext>
        </pc:extLst>
      </pc:sldChg>
      <pc:sldChg chg="addCm">
        <pc:chgData name="Smith, Kim (NECA)" userId="S::kim.smith@northeast-ca.gov.uk::139f3063-2270-4106-9958-8bdd5e65c8aa" providerId="AD" clId="Web-{4E555EAD-F5B7-4CDE-BED1-8991F4162287}" dt="2024-05-24T16:42:45.041" v="2"/>
        <pc:sldMkLst>
          <pc:docMk/>
          <pc:sldMk cId="296993547" sldId="277"/>
        </pc:sldMkLst>
        <pc:extLst>
          <p:ext xmlns:p="http://schemas.openxmlformats.org/presentationml/2006/main" uri="{D6D511B9-2390-475A-947B-AFAB55BFBCF1}">
            <pc226:cmChg xmlns:pc226="http://schemas.microsoft.com/office/powerpoint/2022/06/main/command" chg="add">
              <pc226:chgData name="Smith, Kim (NECA)" userId="S::kim.smith@northeast-ca.gov.uk::139f3063-2270-4106-9958-8bdd5e65c8aa" providerId="AD" clId="Web-{4E555EAD-F5B7-4CDE-BED1-8991F4162287}" dt="2024-05-24T16:42:45.041" v="2"/>
              <pc2:cmMkLst xmlns:pc2="http://schemas.microsoft.com/office/powerpoint/2019/9/main/command">
                <pc:docMk/>
                <pc:sldMk cId="296993547" sldId="277"/>
                <pc2:cmMk id="{2BB7D530-CE11-4488-90FE-57E8B041A90B}"/>
              </pc2:cmMkLst>
            </pc226:cmChg>
          </p:ext>
        </pc:extLst>
      </pc:sldChg>
    </pc:docChg>
  </pc:docChgLst>
  <pc:docChgLst>
    <pc:chgData name="Weatherstone, Alexandra (North East CA)" userId="6c92c072-7078-453b-b5f7-58b617b90c28" providerId="ADAL" clId="{739F6C53-EB98-4C20-A28B-912A475AD268}"/>
    <pc:docChg chg="undo custSel addSld delSld modSld">
      <pc:chgData name="Weatherstone, Alexandra (North East CA)" userId="6c92c072-7078-453b-b5f7-58b617b90c28" providerId="ADAL" clId="{739F6C53-EB98-4C20-A28B-912A475AD268}" dt="2025-06-30T16:37:10.972" v="1781" actId="1076"/>
      <pc:docMkLst>
        <pc:docMk/>
      </pc:docMkLst>
      <pc:sldChg chg="modSp mod">
        <pc:chgData name="Weatherstone, Alexandra (North East CA)" userId="6c92c072-7078-453b-b5f7-58b617b90c28" providerId="ADAL" clId="{739F6C53-EB98-4C20-A28B-912A475AD268}" dt="2025-06-30T15:35:26.414" v="268" actId="1076"/>
        <pc:sldMkLst>
          <pc:docMk/>
          <pc:sldMk cId="2416688367" sldId="264"/>
        </pc:sldMkLst>
      </pc:sldChg>
      <pc:sldChg chg="delSp modSp mod">
        <pc:chgData name="Weatherstone, Alexandra (North East CA)" userId="6c92c072-7078-453b-b5f7-58b617b90c28" providerId="ADAL" clId="{739F6C53-EB98-4C20-A28B-912A475AD268}" dt="2025-06-30T15:40:43.597" v="290" actId="14100"/>
        <pc:sldMkLst>
          <pc:docMk/>
          <pc:sldMk cId="1888085705" sldId="272"/>
        </pc:sldMkLst>
      </pc:sldChg>
      <pc:sldChg chg="del">
        <pc:chgData name="Weatherstone, Alexandra (North East CA)" userId="6c92c072-7078-453b-b5f7-58b617b90c28" providerId="ADAL" clId="{739F6C53-EB98-4C20-A28B-912A475AD268}" dt="2025-06-30T15:35:55.952" v="269" actId="2696"/>
        <pc:sldMkLst>
          <pc:docMk/>
          <pc:sldMk cId="296993547" sldId="277"/>
        </pc:sldMkLst>
      </pc:sldChg>
      <pc:sldChg chg="modSp mod">
        <pc:chgData name="Weatherstone, Alexandra (North East CA)" userId="6c92c072-7078-453b-b5f7-58b617b90c28" providerId="ADAL" clId="{739F6C53-EB98-4C20-A28B-912A475AD268}" dt="2025-06-30T15:30:31.603" v="266" actId="20577"/>
        <pc:sldMkLst>
          <pc:docMk/>
          <pc:sldMk cId="3040263179" sldId="278"/>
        </pc:sldMkLst>
      </pc:sldChg>
      <pc:sldChg chg="new del">
        <pc:chgData name="Weatherstone, Alexandra (North East CA)" userId="6c92c072-7078-453b-b5f7-58b617b90c28" providerId="ADAL" clId="{739F6C53-EB98-4C20-A28B-912A475AD268}" dt="2025-06-30T16:06:01.970" v="1055" actId="2696"/>
        <pc:sldMkLst>
          <pc:docMk/>
          <pc:sldMk cId="1203853026" sldId="280"/>
        </pc:sldMkLst>
      </pc:sldChg>
      <pc:sldChg chg="addSp delSp modSp mod modClrScheme chgLayout modNotesTx">
        <pc:chgData name="Weatherstone, Alexandra (North East CA)" userId="6c92c072-7078-453b-b5f7-58b617b90c28" providerId="ADAL" clId="{739F6C53-EB98-4C20-A28B-912A475AD268}" dt="2025-06-30T15:46:42.830" v="908" actId="20577"/>
        <pc:sldMkLst>
          <pc:docMk/>
          <pc:sldMk cId="2535339615" sldId="281"/>
        </pc:sldMkLst>
      </pc:sldChg>
      <pc:sldChg chg="addSp delSp modSp mod modClrScheme chgLayout">
        <pc:chgData name="Weatherstone, Alexandra (North East CA)" userId="6c92c072-7078-453b-b5f7-58b617b90c28" providerId="ADAL" clId="{739F6C53-EB98-4C20-A28B-912A475AD268}" dt="2025-06-30T15:48:30.988" v="918" actId="478"/>
        <pc:sldMkLst>
          <pc:docMk/>
          <pc:sldMk cId="3805403818" sldId="282"/>
        </pc:sldMkLst>
      </pc:sldChg>
      <pc:sldChg chg="addSp delSp modSp mod modClrScheme chgLayout">
        <pc:chgData name="Weatherstone, Alexandra (North East CA)" userId="6c92c072-7078-453b-b5f7-58b617b90c28" providerId="ADAL" clId="{739F6C53-EB98-4C20-A28B-912A475AD268}" dt="2025-06-30T15:52:10.240" v="927" actId="1076"/>
        <pc:sldMkLst>
          <pc:docMk/>
          <pc:sldMk cId="650755636" sldId="283"/>
        </pc:sldMkLst>
      </pc:sldChg>
      <pc:sldChg chg="modSp add mod">
        <pc:chgData name="Weatherstone, Alexandra (North East CA)" userId="6c92c072-7078-453b-b5f7-58b617b90c28" providerId="ADAL" clId="{739F6C53-EB98-4C20-A28B-912A475AD268}" dt="2025-06-30T16:31:12.394" v="1768"/>
        <pc:sldMkLst>
          <pc:docMk/>
          <pc:sldMk cId="2808384547" sldId="284"/>
        </pc:sldMkLst>
      </pc:sldChg>
      <pc:sldChg chg="new del">
        <pc:chgData name="Weatherstone, Alexandra (North East CA)" userId="6c92c072-7078-453b-b5f7-58b617b90c28" providerId="ADAL" clId="{739F6C53-EB98-4C20-A28B-912A475AD268}" dt="2025-06-30T16:05:54.675" v="1054" actId="2696"/>
        <pc:sldMkLst>
          <pc:docMk/>
          <pc:sldMk cId="583142934" sldId="285"/>
        </pc:sldMkLst>
      </pc:sldChg>
      <pc:sldChg chg="modSp mod">
        <pc:chgData name="Weatherstone, Alexandra (North East CA)" userId="6c92c072-7078-453b-b5f7-58b617b90c28" providerId="ADAL" clId="{739F6C53-EB98-4C20-A28B-912A475AD268}" dt="2025-06-30T16:04:07.420" v="1053" actId="207"/>
        <pc:sldMkLst>
          <pc:docMk/>
          <pc:sldMk cId="3263124686" sldId="286"/>
        </pc:sldMkLst>
      </pc:sldChg>
      <pc:sldChg chg="addSp delSp modSp new mod">
        <pc:chgData name="Weatherstone, Alexandra (North East CA)" userId="6c92c072-7078-453b-b5f7-58b617b90c28" providerId="ADAL" clId="{739F6C53-EB98-4C20-A28B-912A475AD268}" dt="2025-06-30T16:18:53.473" v="1394" actId="2711"/>
        <pc:sldMkLst>
          <pc:docMk/>
          <pc:sldMk cId="1937306652" sldId="287"/>
        </pc:sldMkLst>
      </pc:sldChg>
      <pc:sldChg chg="addSp modSp new mod modNotesTx">
        <pc:chgData name="Weatherstone, Alexandra (North East CA)" userId="6c92c072-7078-453b-b5f7-58b617b90c28" providerId="ADAL" clId="{739F6C53-EB98-4C20-A28B-912A475AD268}" dt="2025-06-30T16:34:17.792" v="1775" actId="1076"/>
        <pc:sldMkLst>
          <pc:docMk/>
          <pc:sldMk cId="558768065" sldId="288"/>
        </pc:sldMkLst>
      </pc:sldChg>
      <pc:sldChg chg="modSp new mod">
        <pc:chgData name="Weatherstone, Alexandra (North East CA)" userId="6c92c072-7078-453b-b5f7-58b617b90c28" providerId="ADAL" clId="{739F6C53-EB98-4C20-A28B-912A475AD268}" dt="2025-06-30T16:23:32.780" v="1424" actId="403"/>
        <pc:sldMkLst>
          <pc:docMk/>
          <pc:sldMk cId="3031786308" sldId="289"/>
        </pc:sldMkLst>
      </pc:sldChg>
      <pc:sldChg chg="addSp delSp modSp new mod modAnim">
        <pc:chgData name="Weatherstone, Alexandra (North East CA)" userId="6c92c072-7078-453b-b5f7-58b617b90c28" providerId="ADAL" clId="{739F6C53-EB98-4C20-A28B-912A475AD268}" dt="2025-06-30T16:37:10.972" v="1781" actId="1076"/>
        <pc:sldMkLst>
          <pc:docMk/>
          <pc:sldMk cId="722243369" sldId="290"/>
        </pc:sldMkLst>
      </pc:sldChg>
    </pc:docChg>
  </pc:docChgLst>
  <pc:docChgLst>
    <pc:chgData name="Weatherstone, Alexandra (North East CA)" userId="6c92c072-7078-453b-b5f7-58b617b90c28" providerId="ADAL" clId="{37BDF1F6-0BE6-4325-AB64-745490F27C4D}"/>
    <pc:docChg chg="modSld">
      <pc:chgData name="Weatherstone, Alexandra (North East CA)" userId="6c92c072-7078-453b-b5f7-58b617b90c28" providerId="ADAL" clId="{37BDF1F6-0BE6-4325-AB64-745490F27C4D}" dt="2025-11-10T13:14:32.959" v="104" actId="20577"/>
      <pc:docMkLst>
        <pc:docMk/>
      </pc:docMkLst>
      <pc:sldChg chg="modSp mod">
        <pc:chgData name="Weatherstone, Alexandra (North East CA)" userId="6c92c072-7078-453b-b5f7-58b617b90c28" providerId="ADAL" clId="{37BDF1F6-0BE6-4325-AB64-745490F27C4D}" dt="2025-11-03T13:07:38.957" v="35" actId="20577"/>
        <pc:sldMkLst>
          <pc:docMk/>
          <pc:sldMk cId="3363536957" sldId="266"/>
        </pc:sldMkLst>
        <pc:graphicFrameChg chg="modGraphic">
          <ac:chgData name="Weatherstone, Alexandra (North East CA)" userId="6c92c072-7078-453b-b5f7-58b617b90c28" providerId="ADAL" clId="{37BDF1F6-0BE6-4325-AB64-745490F27C4D}" dt="2025-11-03T13:07:38.957" v="35" actId="20577"/>
          <ac:graphicFrameMkLst>
            <pc:docMk/>
            <pc:sldMk cId="3363536957" sldId="266"/>
            <ac:graphicFrameMk id="3" creationId="{E0B337C7-0D36-41D1-EB51-6B1C17EEC478}"/>
          </ac:graphicFrameMkLst>
        </pc:graphicFrameChg>
      </pc:sldChg>
      <pc:sldChg chg="modSp mod">
        <pc:chgData name="Weatherstone, Alexandra (North East CA)" userId="6c92c072-7078-453b-b5f7-58b617b90c28" providerId="ADAL" clId="{37BDF1F6-0BE6-4325-AB64-745490F27C4D}" dt="2025-11-10T13:14:32.959" v="104" actId="20577"/>
        <pc:sldMkLst>
          <pc:docMk/>
          <pc:sldMk cId="3040263179" sldId="278"/>
        </pc:sldMkLst>
        <pc:spChg chg="mod">
          <ac:chgData name="Weatherstone, Alexandra (North East CA)" userId="6c92c072-7078-453b-b5f7-58b617b90c28" providerId="ADAL" clId="{37BDF1F6-0BE6-4325-AB64-745490F27C4D}" dt="2025-11-10T13:14:32.959" v="104" actId="20577"/>
          <ac:spMkLst>
            <pc:docMk/>
            <pc:sldMk cId="3040263179" sldId="278"/>
            <ac:spMk id="4" creationId="{6C2FDAC5-C77C-7DA6-BDC7-404CFEAE2BFF}"/>
          </ac:spMkLst>
        </pc:spChg>
      </pc:sldChg>
    </pc:docChg>
  </pc:docChgLst>
  <pc:docChgLst>
    <pc:chgData name="Weatherstone, Alexandra (NECA)" userId="6c92c072-7078-453b-b5f7-58b617b90c28" providerId="ADAL" clId="{854EE722-0104-47CF-B64F-3C8290ED9A75}"/>
    <pc:docChg chg="undo custSel addSld modSld sldOrd">
      <pc:chgData name="Weatherstone, Alexandra (NECA)" userId="6c92c072-7078-453b-b5f7-58b617b90c28" providerId="ADAL" clId="{854EE722-0104-47CF-B64F-3C8290ED9A75}" dt="2024-05-23T14:23:01.699" v="2309"/>
      <pc:docMkLst>
        <pc:docMk/>
      </pc:docMkLst>
      <pc:sldChg chg="modSp mod">
        <pc:chgData name="Weatherstone, Alexandra (NECA)" userId="6c92c072-7078-453b-b5f7-58b617b90c28" providerId="ADAL" clId="{854EE722-0104-47CF-B64F-3C8290ED9A75}" dt="2024-05-23T11:45:27.469" v="1302" actId="20577"/>
        <pc:sldMkLst>
          <pc:docMk/>
          <pc:sldMk cId="3086008179" sldId="256"/>
        </pc:sldMkLst>
      </pc:sldChg>
      <pc:sldChg chg="addSp delSp modSp mod ord modTransition modAnim">
        <pc:chgData name="Weatherstone, Alexandra (NECA)" userId="6c92c072-7078-453b-b5f7-58b617b90c28" providerId="ADAL" clId="{854EE722-0104-47CF-B64F-3C8290ED9A75}" dt="2024-05-23T10:03:21.273" v="307"/>
        <pc:sldMkLst>
          <pc:docMk/>
          <pc:sldMk cId="2815910604" sldId="257"/>
        </pc:sldMkLst>
      </pc:sldChg>
      <pc:sldChg chg="addSp delSp modSp mod ord modTransition modAnim">
        <pc:chgData name="Weatherstone, Alexandra (NECA)" userId="6c92c072-7078-453b-b5f7-58b617b90c28" providerId="ADAL" clId="{854EE722-0104-47CF-B64F-3C8290ED9A75}" dt="2024-05-23T14:21:37.250" v="2307"/>
        <pc:sldMkLst>
          <pc:docMk/>
          <pc:sldMk cId="531127583" sldId="259"/>
        </pc:sldMkLst>
      </pc:sldChg>
      <pc:sldChg chg="modSp mod modTransition modAnim">
        <pc:chgData name="Weatherstone, Alexandra (NECA)" userId="6c92c072-7078-453b-b5f7-58b617b90c28" providerId="ADAL" clId="{854EE722-0104-47CF-B64F-3C8290ED9A75}" dt="2024-05-23T14:11:25.701" v="2300"/>
        <pc:sldMkLst>
          <pc:docMk/>
          <pc:sldMk cId="3464547679" sldId="260"/>
        </pc:sldMkLst>
      </pc:sldChg>
      <pc:sldChg chg="modSp mod ord modTransition">
        <pc:chgData name="Weatherstone, Alexandra (NECA)" userId="6c92c072-7078-453b-b5f7-58b617b90c28" providerId="ADAL" clId="{854EE722-0104-47CF-B64F-3C8290ED9A75}" dt="2024-05-23T14:01:22.488" v="1999"/>
        <pc:sldMkLst>
          <pc:docMk/>
          <pc:sldMk cId="3948746211" sldId="261"/>
        </pc:sldMkLst>
      </pc:sldChg>
      <pc:sldChg chg="addSp delSp modSp mod ord modTransition modAnim">
        <pc:chgData name="Weatherstone, Alexandra (NECA)" userId="6c92c072-7078-453b-b5f7-58b617b90c28" providerId="ADAL" clId="{854EE722-0104-47CF-B64F-3C8290ED9A75}" dt="2024-05-23T10:58:56.841" v="1093"/>
        <pc:sldMkLst>
          <pc:docMk/>
          <pc:sldMk cId="386378174" sldId="262"/>
        </pc:sldMkLst>
      </pc:sldChg>
      <pc:sldChg chg="addSp delSp modSp add mod ord modTransition modAnim">
        <pc:chgData name="Weatherstone, Alexandra (NECA)" userId="6c92c072-7078-453b-b5f7-58b617b90c28" providerId="ADAL" clId="{854EE722-0104-47CF-B64F-3C8290ED9A75}" dt="2024-05-23T14:01:38.020" v="2001"/>
        <pc:sldMkLst>
          <pc:docMk/>
          <pc:sldMk cId="2416688367" sldId="264"/>
        </pc:sldMkLst>
      </pc:sldChg>
      <pc:sldChg chg="add">
        <pc:chgData name="Weatherstone, Alexandra (NECA)" userId="6c92c072-7078-453b-b5f7-58b617b90c28" providerId="ADAL" clId="{854EE722-0104-47CF-B64F-3C8290ED9A75}" dt="2024-05-23T10:04:29.384" v="308" actId="2890"/>
        <pc:sldMkLst>
          <pc:docMk/>
          <pc:sldMk cId="838028676" sldId="265"/>
        </pc:sldMkLst>
      </pc:sldChg>
      <pc:sldChg chg="addSp modSp add mod ord modTransition">
        <pc:chgData name="Weatherstone, Alexandra (NECA)" userId="6c92c072-7078-453b-b5f7-58b617b90c28" providerId="ADAL" clId="{854EE722-0104-47CF-B64F-3C8290ED9A75}" dt="2024-05-23T11:03:27.583" v="1231" actId="20577"/>
        <pc:sldMkLst>
          <pc:docMk/>
          <pc:sldMk cId="3363536957" sldId="266"/>
        </pc:sldMkLst>
      </pc:sldChg>
      <pc:sldChg chg="addSp delSp modSp add mod modTransition modAnim">
        <pc:chgData name="Weatherstone, Alexandra (NECA)" userId="6c92c072-7078-453b-b5f7-58b617b90c28" providerId="ADAL" clId="{854EE722-0104-47CF-B64F-3C8290ED9A75}" dt="2024-05-23T10:59:43.197" v="1153" actId="20577"/>
        <pc:sldMkLst>
          <pc:docMk/>
          <pc:sldMk cId="1849723986" sldId="267"/>
        </pc:sldMkLst>
      </pc:sldChg>
      <pc:sldChg chg="add">
        <pc:chgData name="Weatherstone, Alexandra (NECA)" userId="6c92c072-7078-453b-b5f7-58b617b90c28" providerId="ADAL" clId="{854EE722-0104-47CF-B64F-3C8290ED9A75}" dt="2024-05-23T10:40:43.567" v="773" actId="2890"/>
        <pc:sldMkLst>
          <pc:docMk/>
          <pc:sldMk cId="469679006" sldId="268"/>
        </pc:sldMkLst>
      </pc:sldChg>
      <pc:sldChg chg="addSp delSp modSp add mod ord modTransition delAnim modAnim">
        <pc:chgData name="Weatherstone, Alexandra (NECA)" userId="6c92c072-7078-453b-b5f7-58b617b90c28" providerId="ADAL" clId="{854EE722-0104-47CF-B64F-3C8290ED9A75}" dt="2024-05-23T14:22:57.399" v="2308"/>
        <pc:sldMkLst>
          <pc:docMk/>
          <pc:sldMk cId="2106595266" sldId="269"/>
        </pc:sldMkLst>
      </pc:sldChg>
      <pc:sldChg chg="addSp delSp modSp add mod ord modTransition delAnim modAnim">
        <pc:chgData name="Weatherstone, Alexandra (NECA)" userId="6c92c072-7078-453b-b5f7-58b617b90c28" providerId="ADAL" clId="{854EE722-0104-47CF-B64F-3C8290ED9A75}" dt="2024-05-23T14:23:01.699" v="2309"/>
        <pc:sldMkLst>
          <pc:docMk/>
          <pc:sldMk cId="3920000243" sldId="270"/>
        </pc:sldMkLst>
      </pc:sldChg>
      <pc:sldChg chg="add">
        <pc:chgData name="Weatherstone, Alexandra (NECA)" userId="6c92c072-7078-453b-b5f7-58b617b90c28" providerId="ADAL" clId="{854EE722-0104-47CF-B64F-3C8290ED9A75}" dt="2024-05-23T12:38:46.466" v="1436" actId="2890"/>
        <pc:sldMkLst>
          <pc:docMk/>
          <pc:sldMk cId="1896824438" sldId="271"/>
        </pc:sldMkLst>
      </pc:sldChg>
      <pc:sldChg chg="add">
        <pc:chgData name="Weatherstone, Alexandra (NECA)" userId="6c92c072-7078-453b-b5f7-58b617b90c28" providerId="ADAL" clId="{854EE722-0104-47CF-B64F-3C8290ED9A75}" dt="2024-05-23T14:03:50.130" v="2002" actId="2890"/>
        <pc:sldMkLst>
          <pc:docMk/>
          <pc:sldMk cId="1888085705" sldId="272"/>
        </pc:sldMkLst>
      </pc:sldChg>
      <pc:sldChg chg="addSp modSp add mod ord modTransition">
        <pc:chgData name="Weatherstone, Alexandra (NECA)" userId="6c92c072-7078-453b-b5f7-58b617b90c28" providerId="ADAL" clId="{854EE722-0104-47CF-B64F-3C8290ED9A75}" dt="2024-05-23T14:11:13.980" v="2298"/>
        <pc:sldMkLst>
          <pc:docMk/>
          <pc:sldMk cId="552252586" sldId="273"/>
        </pc:sldMkLst>
      </pc:sldChg>
    </pc:docChg>
  </pc:docChgLst>
</pc:chgInfo>
</file>

<file path=ppt/comments/modernComment_105_EB5D15E3.xml><?xml version="1.0" encoding="utf-8"?>
<p188:cmLst xmlns:a="http://schemas.openxmlformats.org/drawingml/2006/main" xmlns:r="http://schemas.openxmlformats.org/officeDocument/2006/relationships" xmlns:p188="http://schemas.microsoft.com/office/powerpoint/2018/8/main">
  <p188:cm id="{9060A2AD-84B8-4E04-93A8-7DD8EDB56AEE}" authorId="{263ECA17-C924-D305-3AF9-8AE956D36B41}" status="resolved" created="2024-05-24T16:44:03.340" complete="100000">
    <pc:sldMkLst xmlns:pc="http://schemas.microsoft.com/office/powerpoint/2013/main/command">
      <pc:docMk/>
      <pc:sldMk cId="3948746211" sldId="261"/>
    </pc:sldMkLst>
    <p188:txBody>
      <a:bodyPr/>
      <a:lstStyle/>
      <a:p>
        <a:r>
          <a:rPr lang="en-US"/>
          <a:t>and the different jobs within each department - to be added into the speaker notes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E7CDFA-27C4-4D6C-B2A1-B8BD4F2B53FE}"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58C93EB5-AA83-42AC-8F63-B75988767CCB}">
      <dgm:prSet phldrT="[Text]" custT="1"/>
      <dgm:spPr>
        <a:solidFill>
          <a:srgbClr val="8F3E8D"/>
        </a:solidFill>
        <a:ln>
          <a:solidFill>
            <a:schemeClr val="tx1"/>
          </a:solidFill>
        </a:ln>
      </dgm:spPr>
      <dgm:t>
        <a:bodyPr/>
        <a:lstStyle/>
        <a:p>
          <a:r>
            <a:rPr lang="en-GB" sz="2800">
              <a:latin typeface="Aptos Display" panose="020B0004020202020204" pitchFamily="34" charset="0"/>
            </a:rPr>
            <a:t>Taking your first steps.</a:t>
          </a:r>
        </a:p>
      </dgm:t>
    </dgm:pt>
    <dgm:pt modelId="{79884A89-AC8F-4E01-A916-CCEE68CF2FA6}" type="parTrans" cxnId="{9232149A-ECB4-48A7-A280-2F9DFB83D438}">
      <dgm:prSet/>
      <dgm:spPr/>
      <dgm:t>
        <a:bodyPr/>
        <a:lstStyle/>
        <a:p>
          <a:endParaRPr lang="en-GB"/>
        </a:p>
      </dgm:t>
    </dgm:pt>
    <dgm:pt modelId="{E3B94FCB-D7B4-4BBD-B8C7-4B863162CD27}" type="sibTrans" cxnId="{9232149A-ECB4-48A7-A280-2F9DFB83D438}">
      <dgm:prSet/>
      <dgm:spPr/>
      <dgm:t>
        <a:bodyPr/>
        <a:lstStyle/>
        <a:p>
          <a:endParaRPr lang="en-GB"/>
        </a:p>
      </dgm:t>
    </dgm:pt>
    <dgm:pt modelId="{7696737B-F515-4CC9-AFF0-0ACAFD1F4D57}">
      <dgm:prSet phldrT="[Text]" custT="1"/>
      <dgm:spPr>
        <a:solidFill>
          <a:srgbClr val="ED1163"/>
        </a:solidFill>
        <a:ln>
          <a:solidFill>
            <a:schemeClr val="tx1"/>
          </a:solidFill>
        </a:ln>
      </dgm:spPr>
      <dgm:t>
        <a:bodyPr/>
        <a:lstStyle/>
        <a:p>
          <a:r>
            <a:rPr lang="en-GB" sz="1400">
              <a:latin typeface="Aptos Display" panose="020B0004020202020204" pitchFamily="34" charset="0"/>
            </a:rPr>
            <a:t>Speak to your teachers and school / college careers leader / adviser for guidance.</a:t>
          </a:r>
        </a:p>
      </dgm:t>
    </dgm:pt>
    <dgm:pt modelId="{3B7ACF88-D733-4774-9279-688803812FDC}" type="parTrans" cxnId="{53AB6017-FA20-4907-8763-E5341061E31E}">
      <dgm:prSet/>
      <dgm:spPr/>
      <dgm:t>
        <a:bodyPr/>
        <a:lstStyle/>
        <a:p>
          <a:endParaRPr lang="en-GB"/>
        </a:p>
      </dgm:t>
    </dgm:pt>
    <dgm:pt modelId="{A2D7BC01-13DA-485D-B6DE-BE475AC15D82}" type="sibTrans" cxnId="{53AB6017-FA20-4907-8763-E5341061E31E}">
      <dgm:prSet/>
      <dgm:spPr/>
      <dgm:t>
        <a:bodyPr/>
        <a:lstStyle/>
        <a:p>
          <a:endParaRPr lang="en-GB"/>
        </a:p>
      </dgm:t>
    </dgm:pt>
    <dgm:pt modelId="{DE42705D-75CD-437E-AF3F-4869D27C3684}">
      <dgm:prSet phldrT="[Text]" custT="1"/>
      <dgm:spPr>
        <a:solidFill>
          <a:srgbClr val="ED1163"/>
        </a:solidFill>
        <a:ln>
          <a:solidFill>
            <a:schemeClr val="tx1"/>
          </a:solidFill>
        </a:ln>
      </dgm:spPr>
      <dgm:t>
        <a:bodyPr/>
        <a:lstStyle/>
        <a:p>
          <a:r>
            <a:rPr lang="en-GB" sz="1200">
              <a:latin typeface="Aptos Display" panose="020B0004020202020204" pitchFamily="34" charset="0"/>
            </a:rPr>
            <a:t>Ask your school / college careers leader if they plan to host any events with current apprentices so you can talk to them.</a:t>
          </a:r>
        </a:p>
      </dgm:t>
    </dgm:pt>
    <dgm:pt modelId="{79B181AF-F583-45A7-AFDA-47821FF04ED1}" type="parTrans" cxnId="{B5F570E2-EE31-4D54-9F79-0A9A03F7D46A}">
      <dgm:prSet/>
      <dgm:spPr/>
      <dgm:t>
        <a:bodyPr/>
        <a:lstStyle/>
        <a:p>
          <a:endParaRPr lang="en-GB"/>
        </a:p>
      </dgm:t>
    </dgm:pt>
    <dgm:pt modelId="{06E25FF0-D5D0-42C1-91FD-01760F6BF3A5}" type="sibTrans" cxnId="{B5F570E2-EE31-4D54-9F79-0A9A03F7D46A}">
      <dgm:prSet/>
      <dgm:spPr/>
      <dgm:t>
        <a:bodyPr/>
        <a:lstStyle/>
        <a:p>
          <a:endParaRPr lang="en-GB"/>
        </a:p>
      </dgm:t>
    </dgm:pt>
    <dgm:pt modelId="{A37C3678-31BD-49AA-8919-5276F8854CC8}">
      <dgm:prSet phldrT="[Text]" custT="1"/>
      <dgm:spPr>
        <a:solidFill>
          <a:srgbClr val="ED1163"/>
        </a:solidFill>
        <a:ln>
          <a:solidFill>
            <a:schemeClr val="tx1"/>
          </a:solidFill>
        </a:ln>
      </dgm:spPr>
      <dgm:t>
        <a:bodyPr/>
        <a:lstStyle/>
        <a:p>
          <a:r>
            <a:rPr lang="en-GB" sz="1400">
              <a:latin typeface="Aptos Display" panose="020B0004020202020204" pitchFamily="34" charset="0"/>
            </a:rPr>
            <a:t>Look at the UCAS resources on their website to search and compare apprenticeship vacancies.</a:t>
          </a:r>
        </a:p>
      </dgm:t>
    </dgm:pt>
    <dgm:pt modelId="{5ED7AA7C-11FB-4374-93A9-ADDAE8121EE4}" type="parTrans" cxnId="{2A55F366-A37A-46B7-BD9C-6FDDDE4DD265}">
      <dgm:prSet/>
      <dgm:spPr/>
      <dgm:t>
        <a:bodyPr/>
        <a:lstStyle/>
        <a:p>
          <a:endParaRPr lang="en-GB"/>
        </a:p>
      </dgm:t>
    </dgm:pt>
    <dgm:pt modelId="{BDC4F1C0-A0C0-447E-BC8B-BF5C1F22CFF7}" type="sibTrans" cxnId="{2A55F366-A37A-46B7-BD9C-6FDDDE4DD265}">
      <dgm:prSet/>
      <dgm:spPr/>
      <dgm:t>
        <a:bodyPr/>
        <a:lstStyle/>
        <a:p>
          <a:endParaRPr lang="en-GB"/>
        </a:p>
      </dgm:t>
    </dgm:pt>
    <dgm:pt modelId="{52111520-0AF0-470A-BE87-A2B144AAE793}">
      <dgm:prSet phldrT="[Text]" custT="1"/>
      <dgm:spPr>
        <a:solidFill>
          <a:srgbClr val="ED1163"/>
        </a:solidFill>
        <a:ln>
          <a:solidFill>
            <a:schemeClr val="tx1"/>
          </a:solidFill>
        </a:ln>
      </dgm:spPr>
      <dgm:t>
        <a:bodyPr/>
        <a:lstStyle/>
        <a:p>
          <a:r>
            <a:rPr lang="en-GB" sz="1400">
              <a:latin typeface="Aptos Display" panose="020B0004020202020204" pitchFamily="34" charset="0"/>
            </a:rPr>
            <a:t>Take on some work experience or work shadowing – </a:t>
          </a:r>
        </a:p>
        <a:p>
          <a:r>
            <a:rPr lang="en-GB" sz="1400">
              <a:latin typeface="Aptos Display" panose="020B0004020202020204" pitchFamily="34" charset="0"/>
            </a:rPr>
            <a:t>it all counts!</a:t>
          </a:r>
        </a:p>
      </dgm:t>
    </dgm:pt>
    <dgm:pt modelId="{096ACB16-12B0-48B9-B5A8-B40DDBF988A5}" type="parTrans" cxnId="{1D332B58-45F0-46E3-90B3-3DF531A8A1F5}">
      <dgm:prSet/>
      <dgm:spPr/>
      <dgm:t>
        <a:bodyPr/>
        <a:lstStyle/>
        <a:p>
          <a:endParaRPr lang="en-GB"/>
        </a:p>
      </dgm:t>
    </dgm:pt>
    <dgm:pt modelId="{BDCFFEE7-54CD-4C1E-A374-F0096A4887C0}" type="sibTrans" cxnId="{1D332B58-45F0-46E3-90B3-3DF531A8A1F5}">
      <dgm:prSet/>
      <dgm:spPr/>
      <dgm:t>
        <a:bodyPr/>
        <a:lstStyle/>
        <a:p>
          <a:endParaRPr lang="en-GB"/>
        </a:p>
      </dgm:t>
    </dgm:pt>
    <dgm:pt modelId="{03392728-F466-4EA4-A65F-C17804A62135}">
      <dgm:prSet phldrT="[Text]" custT="1"/>
      <dgm:spPr>
        <a:solidFill>
          <a:srgbClr val="ED1163"/>
        </a:solidFill>
        <a:ln>
          <a:solidFill>
            <a:schemeClr val="tx1"/>
          </a:solidFill>
        </a:ln>
      </dgm:spPr>
      <dgm:t>
        <a:bodyPr/>
        <a:lstStyle/>
        <a:p>
          <a:r>
            <a:rPr lang="en-GB" sz="1400">
              <a:latin typeface="Aptos Display" panose="020B0004020202020204" pitchFamily="34" charset="0"/>
            </a:rPr>
            <a:t>Be proactive in your research on local employers, sectors and job roles. </a:t>
          </a:r>
        </a:p>
      </dgm:t>
    </dgm:pt>
    <dgm:pt modelId="{7F97120C-7885-400D-8F98-5B493BBFA4F8}" type="parTrans" cxnId="{D703E10D-28BC-47C1-A90A-938DACCD5CE9}">
      <dgm:prSet/>
      <dgm:spPr/>
      <dgm:t>
        <a:bodyPr/>
        <a:lstStyle/>
        <a:p>
          <a:endParaRPr lang="en-GB"/>
        </a:p>
      </dgm:t>
    </dgm:pt>
    <dgm:pt modelId="{3916C8DF-8011-4282-848D-F90C0C0713DC}" type="sibTrans" cxnId="{D703E10D-28BC-47C1-A90A-938DACCD5CE9}">
      <dgm:prSet/>
      <dgm:spPr/>
      <dgm:t>
        <a:bodyPr/>
        <a:lstStyle/>
        <a:p>
          <a:endParaRPr lang="en-GB"/>
        </a:p>
      </dgm:t>
    </dgm:pt>
    <dgm:pt modelId="{D2E14306-0032-4CB8-8B2F-A26CC7C271EB}">
      <dgm:prSet phldrT="[Text]"/>
      <dgm:spPr>
        <a:solidFill>
          <a:srgbClr val="ED1163"/>
        </a:solidFill>
        <a:ln>
          <a:solidFill>
            <a:schemeClr val="tx1"/>
          </a:solidFill>
        </a:ln>
      </dgm:spPr>
      <dgm:t>
        <a:bodyPr/>
        <a:lstStyle/>
        <a:p>
          <a:r>
            <a:rPr lang="en-GB">
              <a:latin typeface="Aptos Display" panose="020B0004020202020204" pitchFamily="34" charset="0"/>
            </a:rPr>
            <a:t>Make sure you take advantage of all the support available to you.</a:t>
          </a:r>
        </a:p>
      </dgm:t>
    </dgm:pt>
    <dgm:pt modelId="{48AD5592-F67B-4422-8476-8972543B28CC}" type="parTrans" cxnId="{A974D570-9D95-40E6-92BB-26FF0B53BE40}">
      <dgm:prSet/>
      <dgm:spPr/>
      <dgm:t>
        <a:bodyPr/>
        <a:lstStyle/>
        <a:p>
          <a:endParaRPr lang="en-GB"/>
        </a:p>
      </dgm:t>
    </dgm:pt>
    <dgm:pt modelId="{8CE1FA9F-2ED1-4903-8FD9-E478E0DB0C7F}" type="sibTrans" cxnId="{A974D570-9D95-40E6-92BB-26FF0B53BE40}">
      <dgm:prSet/>
      <dgm:spPr/>
      <dgm:t>
        <a:bodyPr/>
        <a:lstStyle/>
        <a:p>
          <a:endParaRPr lang="en-GB"/>
        </a:p>
      </dgm:t>
    </dgm:pt>
    <dgm:pt modelId="{6135BF95-292D-46A2-B7A9-BB280FD90DB3}" type="pres">
      <dgm:prSet presAssocID="{85E7CDFA-27C4-4D6C-B2A1-B8BD4F2B53FE}" presName="Name0" presStyleCnt="0">
        <dgm:presLayoutVars>
          <dgm:chMax val="1"/>
          <dgm:chPref val="1"/>
          <dgm:dir/>
          <dgm:animOne val="branch"/>
          <dgm:animLvl val="lvl"/>
        </dgm:presLayoutVars>
      </dgm:prSet>
      <dgm:spPr/>
    </dgm:pt>
    <dgm:pt modelId="{EF6E565D-B4F8-48E0-9D02-608E1FC08C97}" type="pres">
      <dgm:prSet presAssocID="{58C93EB5-AA83-42AC-8F63-B75988767CCB}" presName="Parent" presStyleLbl="node0" presStyleIdx="0" presStyleCnt="1">
        <dgm:presLayoutVars>
          <dgm:chMax val="6"/>
          <dgm:chPref val="6"/>
        </dgm:presLayoutVars>
      </dgm:prSet>
      <dgm:spPr/>
    </dgm:pt>
    <dgm:pt modelId="{6C6BC76E-4934-49AC-BB53-BED0DB22B9BB}" type="pres">
      <dgm:prSet presAssocID="{7696737B-F515-4CC9-AFF0-0ACAFD1F4D57}" presName="Accent1" presStyleCnt="0"/>
      <dgm:spPr/>
    </dgm:pt>
    <dgm:pt modelId="{122C8595-9735-49B8-8741-B5D7CC7FBCDF}" type="pres">
      <dgm:prSet presAssocID="{7696737B-F515-4CC9-AFF0-0ACAFD1F4D57}" presName="Accent" presStyleLbl="bgShp" presStyleIdx="0" presStyleCnt="6"/>
      <dgm:spPr/>
    </dgm:pt>
    <dgm:pt modelId="{7CD4318F-72B2-46CA-A937-B14BC8CF2A3D}" type="pres">
      <dgm:prSet presAssocID="{7696737B-F515-4CC9-AFF0-0ACAFD1F4D57}" presName="Child1" presStyleLbl="node1" presStyleIdx="0" presStyleCnt="6">
        <dgm:presLayoutVars>
          <dgm:chMax val="0"/>
          <dgm:chPref val="0"/>
          <dgm:bulletEnabled val="1"/>
        </dgm:presLayoutVars>
      </dgm:prSet>
      <dgm:spPr/>
    </dgm:pt>
    <dgm:pt modelId="{5E77CB8E-C3F5-41A9-B69F-B197AF092F49}" type="pres">
      <dgm:prSet presAssocID="{DE42705D-75CD-437E-AF3F-4869D27C3684}" presName="Accent2" presStyleCnt="0"/>
      <dgm:spPr/>
    </dgm:pt>
    <dgm:pt modelId="{3B4EFE48-BAA1-4D8A-96E7-7CA2DA34D65C}" type="pres">
      <dgm:prSet presAssocID="{DE42705D-75CD-437E-AF3F-4869D27C3684}" presName="Accent" presStyleLbl="bgShp" presStyleIdx="1" presStyleCnt="6"/>
      <dgm:spPr>
        <a:solidFill>
          <a:schemeClr val="tx1"/>
        </a:solidFill>
        <a:ln>
          <a:solidFill>
            <a:schemeClr val="tx1"/>
          </a:solidFill>
        </a:ln>
      </dgm:spPr>
    </dgm:pt>
    <dgm:pt modelId="{DE5E5CFD-B699-47E6-BE79-20C88C2D7A40}" type="pres">
      <dgm:prSet presAssocID="{DE42705D-75CD-437E-AF3F-4869D27C3684}" presName="Child2" presStyleLbl="node1" presStyleIdx="1" presStyleCnt="6">
        <dgm:presLayoutVars>
          <dgm:chMax val="0"/>
          <dgm:chPref val="0"/>
          <dgm:bulletEnabled val="1"/>
        </dgm:presLayoutVars>
      </dgm:prSet>
      <dgm:spPr/>
    </dgm:pt>
    <dgm:pt modelId="{F66F0774-69E7-4786-A259-11424D054C2A}" type="pres">
      <dgm:prSet presAssocID="{A37C3678-31BD-49AA-8919-5276F8854CC8}" presName="Accent3" presStyleCnt="0"/>
      <dgm:spPr/>
    </dgm:pt>
    <dgm:pt modelId="{AC41E95F-D457-421B-BEB5-CF7A3834AAE9}" type="pres">
      <dgm:prSet presAssocID="{A37C3678-31BD-49AA-8919-5276F8854CC8}" presName="Accent" presStyleLbl="bgShp" presStyleIdx="2" presStyleCnt="6"/>
      <dgm:spPr>
        <a:solidFill>
          <a:schemeClr val="tx1"/>
        </a:solidFill>
        <a:ln>
          <a:solidFill>
            <a:schemeClr val="tx1"/>
          </a:solidFill>
        </a:ln>
      </dgm:spPr>
    </dgm:pt>
    <dgm:pt modelId="{72C13DAA-C734-40C7-B5CF-D3154F406D8A}" type="pres">
      <dgm:prSet presAssocID="{A37C3678-31BD-49AA-8919-5276F8854CC8}" presName="Child3" presStyleLbl="node1" presStyleIdx="2" presStyleCnt="6">
        <dgm:presLayoutVars>
          <dgm:chMax val="0"/>
          <dgm:chPref val="0"/>
          <dgm:bulletEnabled val="1"/>
        </dgm:presLayoutVars>
      </dgm:prSet>
      <dgm:spPr/>
    </dgm:pt>
    <dgm:pt modelId="{9F4FA217-1D31-4858-88F8-A9F974FB3FEC}" type="pres">
      <dgm:prSet presAssocID="{52111520-0AF0-470A-BE87-A2B144AAE793}" presName="Accent4" presStyleCnt="0"/>
      <dgm:spPr/>
    </dgm:pt>
    <dgm:pt modelId="{DBF9E549-4666-44C3-B051-9A18514AE701}" type="pres">
      <dgm:prSet presAssocID="{52111520-0AF0-470A-BE87-A2B144AAE793}" presName="Accent" presStyleLbl="bgShp" presStyleIdx="3" presStyleCnt="6"/>
      <dgm:spPr>
        <a:solidFill>
          <a:schemeClr val="tx1"/>
        </a:solidFill>
        <a:ln>
          <a:solidFill>
            <a:schemeClr val="tx1"/>
          </a:solidFill>
        </a:ln>
      </dgm:spPr>
    </dgm:pt>
    <dgm:pt modelId="{23E509CF-CFE3-4E94-A1F7-63B0EF3A543F}" type="pres">
      <dgm:prSet presAssocID="{52111520-0AF0-470A-BE87-A2B144AAE793}" presName="Child4" presStyleLbl="node1" presStyleIdx="3" presStyleCnt="6">
        <dgm:presLayoutVars>
          <dgm:chMax val="0"/>
          <dgm:chPref val="0"/>
          <dgm:bulletEnabled val="1"/>
        </dgm:presLayoutVars>
      </dgm:prSet>
      <dgm:spPr/>
    </dgm:pt>
    <dgm:pt modelId="{71FF1EAF-1FD7-42AB-8923-846BEEE713D8}" type="pres">
      <dgm:prSet presAssocID="{03392728-F466-4EA4-A65F-C17804A62135}" presName="Accent5" presStyleCnt="0"/>
      <dgm:spPr/>
    </dgm:pt>
    <dgm:pt modelId="{3860B2B7-F572-4910-B042-19D7E6670B20}" type="pres">
      <dgm:prSet presAssocID="{03392728-F466-4EA4-A65F-C17804A62135}" presName="Accent" presStyleLbl="bgShp" presStyleIdx="4" presStyleCnt="6"/>
      <dgm:spPr>
        <a:solidFill>
          <a:schemeClr val="tx1"/>
        </a:solidFill>
        <a:ln>
          <a:solidFill>
            <a:schemeClr val="tx1"/>
          </a:solidFill>
        </a:ln>
      </dgm:spPr>
    </dgm:pt>
    <dgm:pt modelId="{0F994EE1-3896-4DF8-A6F1-924869E2EA5B}" type="pres">
      <dgm:prSet presAssocID="{03392728-F466-4EA4-A65F-C17804A62135}" presName="Child5" presStyleLbl="node1" presStyleIdx="4" presStyleCnt="6">
        <dgm:presLayoutVars>
          <dgm:chMax val="0"/>
          <dgm:chPref val="0"/>
          <dgm:bulletEnabled val="1"/>
        </dgm:presLayoutVars>
      </dgm:prSet>
      <dgm:spPr/>
    </dgm:pt>
    <dgm:pt modelId="{3CBD3069-962E-4004-B354-B0F526925D84}" type="pres">
      <dgm:prSet presAssocID="{D2E14306-0032-4CB8-8B2F-A26CC7C271EB}" presName="Accent6" presStyleCnt="0"/>
      <dgm:spPr/>
    </dgm:pt>
    <dgm:pt modelId="{9B29286D-C2FB-4670-B95F-94664A4C13F2}" type="pres">
      <dgm:prSet presAssocID="{D2E14306-0032-4CB8-8B2F-A26CC7C271EB}" presName="Accent" presStyleLbl="bgShp" presStyleIdx="5" presStyleCnt="6"/>
      <dgm:spPr>
        <a:solidFill>
          <a:schemeClr val="tx1"/>
        </a:solidFill>
        <a:ln>
          <a:solidFill>
            <a:schemeClr val="tx1"/>
          </a:solidFill>
        </a:ln>
      </dgm:spPr>
    </dgm:pt>
    <dgm:pt modelId="{F08A9E78-7BE9-42EF-9B9E-D16FE54E5CDD}" type="pres">
      <dgm:prSet presAssocID="{D2E14306-0032-4CB8-8B2F-A26CC7C271EB}" presName="Child6" presStyleLbl="node1" presStyleIdx="5" presStyleCnt="6">
        <dgm:presLayoutVars>
          <dgm:chMax val="0"/>
          <dgm:chPref val="0"/>
          <dgm:bulletEnabled val="1"/>
        </dgm:presLayoutVars>
      </dgm:prSet>
      <dgm:spPr/>
    </dgm:pt>
  </dgm:ptLst>
  <dgm:cxnLst>
    <dgm:cxn modelId="{7EDD020C-8877-4810-917D-B6F6B7A2310B}" type="presOf" srcId="{D2E14306-0032-4CB8-8B2F-A26CC7C271EB}" destId="{F08A9E78-7BE9-42EF-9B9E-D16FE54E5CDD}" srcOrd="0" destOrd="0" presId="urn:microsoft.com/office/officeart/2011/layout/HexagonRadial"/>
    <dgm:cxn modelId="{D703E10D-28BC-47C1-A90A-938DACCD5CE9}" srcId="{58C93EB5-AA83-42AC-8F63-B75988767CCB}" destId="{03392728-F466-4EA4-A65F-C17804A62135}" srcOrd="4" destOrd="0" parTransId="{7F97120C-7885-400D-8F98-5B493BBFA4F8}" sibTransId="{3916C8DF-8011-4282-848D-F90C0C0713DC}"/>
    <dgm:cxn modelId="{53AB6017-FA20-4907-8763-E5341061E31E}" srcId="{58C93EB5-AA83-42AC-8F63-B75988767CCB}" destId="{7696737B-F515-4CC9-AFF0-0ACAFD1F4D57}" srcOrd="0" destOrd="0" parTransId="{3B7ACF88-D733-4774-9279-688803812FDC}" sibTransId="{A2D7BC01-13DA-485D-B6DE-BE475AC15D82}"/>
    <dgm:cxn modelId="{03651F20-9CCB-4291-8636-61CA1EF84D50}" type="presOf" srcId="{58C93EB5-AA83-42AC-8F63-B75988767CCB}" destId="{EF6E565D-B4F8-48E0-9D02-608E1FC08C97}" srcOrd="0" destOrd="0" presId="urn:microsoft.com/office/officeart/2011/layout/HexagonRadial"/>
    <dgm:cxn modelId="{4F2B4021-2EF6-467E-BCA2-25D305355CA2}" type="presOf" srcId="{85E7CDFA-27C4-4D6C-B2A1-B8BD4F2B53FE}" destId="{6135BF95-292D-46A2-B7A9-BB280FD90DB3}" srcOrd="0" destOrd="0" presId="urn:microsoft.com/office/officeart/2011/layout/HexagonRadial"/>
    <dgm:cxn modelId="{72FF983E-7CBC-46BD-BDDF-7C3D337D7039}" type="presOf" srcId="{52111520-0AF0-470A-BE87-A2B144AAE793}" destId="{23E509CF-CFE3-4E94-A1F7-63B0EF3A543F}" srcOrd="0" destOrd="0" presId="urn:microsoft.com/office/officeart/2011/layout/HexagonRadial"/>
    <dgm:cxn modelId="{2A55F366-A37A-46B7-BD9C-6FDDDE4DD265}" srcId="{58C93EB5-AA83-42AC-8F63-B75988767CCB}" destId="{A37C3678-31BD-49AA-8919-5276F8854CC8}" srcOrd="2" destOrd="0" parTransId="{5ED7AA7C-11FB-4374-93A9-ADDAE8121EE4}" sibTransId="{BDC4F1C0-A0C0-447E-BC8B-BF5C1F22CFF7}"/>
    <dgm:cxn modelId="{CF658D48-692E-45F7-BC1D-64BCFA5043D4}" type="presOf" srcId="{03392728-F466-4EA4-A65F-C17804A62135}" destId="{0F994EE1-3896-4DF8-A6F1-924869E2EA5B}" srcOrd="0" destOrd="0" presId="urn:microsoft.com/office/officeart/2011/layout/HexagonRadial"/>
    <dgm:cxn modelId="{A974D570-9D95-40E6-92BB-26FF0B53BE40}" srcId="{58C93EB5-AA83-42AC-8F63-B75988767CCB}" destId="{D2E14306-0032-4CB8-8B2F-A26CC7C271EB}" srcOrd="5" destOrd="0" parTransId="{48AD5592-F67B-4422-8476-8972543B28CC}" sibTransId="{8CE1FA9F-2ED1-4903-8FD9-E478E0DB0C7F}"/>
    <dgm:cxn modelId="{1D332B58-45F0-46E3-90B3-3DF531A8A1F5}" srcId="{58C93EB5-AA83-42AC-8F63-B75988767CCB}" destId="{52111520-0AF0-470A-BE87-A2B144AAE793}" srcOrd="3" destOrd="0" parTransId="{096ACB16-12B0-48B9-B5A8-B40DDBF988A5}" sibTransId="{BDCFFEE7-54CD-4C1E-A374-F0096A4887C0}"/>
    <dgm:cxn modelId="{9232149A-ECB4-48A7-A280-2F9DFB83D438}" srcId="{85E7CDFA-27C4-4D6C-B2A1-B8BD4F2B53FE}" destId="{58C93EB5-AA83-42AC-8F63-B75988767CCB}" srcOrd="0" destOrd="0" parTransId="{79884A89-AC8F-4E01-A916-CCEE68CF2FA6}" sibTransId="{E3B94FCB-D7B4-4BBD-B8C7-4B863162CD27}"/>
    <dgm:cxn modelId="{F82436BF-DA65-4367-9A0F-7BCB24962AA6}" type="presOf" srcId="{DE42705D-75CD-437E-AF3F-4869D27C3684}" destId="{DE5E5CFD-B699-47E6-BE79-20C88C2D7A40}" srcOrd="0" destOrd="0" presId="urn:microsoft.com/office/officeart/2011/layout/HexagonRadial"/>
    <dgm:cxn modelId="{CE32A8DB-CEB4-4C40-889F-24E482588620}" type="presOf" srcId="{A37C3678-31BD-49AA-8919-5276F8854CC8}" destId="{72C13DAA-C734-40C7-B5CF-D3154F406D8A}" srcOrd="0" destOrd="0" presId="urn:microsoft.com/office/officeart/2011/layout/HexagonRadial"/>
    <dgm:cxn modelId="{B5F570E2-EE31-4D54-9F79-0A9A03F7D46A}" srcId="{58C93EB5-AA83-42AC-8F63-B75988767CCB}" destId="{DE42705D-75CD-437E-AF3F-4869D27C3684}" srcOrd="1" destOrd="0" parTransId="{79B181AF-F583-45A7-AFDA-47821FF04ED1}" sibTransId="{06E25FF0-D5D0-42C1-91FD-01760F6BF3A5}"/>
    <dgm:cxn modelId="{147DC4FB-7E3D-4381-9CB8-7E754AA0E2B5}" type="presOf" srcId="{7696737B-F515-4CC9-AFF0-0ACAFD1F4D57}" destId="{7CD4318F-72B2-46CA-A937-B14BC8CF2A3D}" srcOrd="0" destOrd="0" presId="urn:microsoft.com/office/officeart/2011/layout/HexagonRadial"/>
    <dgm:cxn modelId="{6A4CA602-99C7-4AFE-9EE2-7D7DF80BF6C7}" type="presParOf" srcId="{6135BF95-292D-46A2-B7A9-BB280FD90DB3}" destId="{EF6E565D-B4F8-48E0-9D02-608E1FC08C97}" srcOrd="0" destOrd="0" presId="urn:microsoft.com/office/officeart/2011/layout/HexagonRadial"/>
    <dgm:cxn modelId="{55DA1C43-E110-4582-82DE-25D9974BBA7F}" type="presParOf" srcId="{6135BF95-292D-46A2-B7A9-BB280FD90DB3}" destId="{6C6BC76E-4934-49AC-BB53-BED0DB22B9BB}" srcOrd="1" destOrd="0" presId="urn:microsoft.com/office/officeart/2011/layout/HexagonRadial"/>
    <dgm:cxn modelId="{E953C484-92AD-46D1-9544-C6599F8EC1AE}" type="presParOf" srcId="{6C6BC76E-4934-49AC-BB53-BED0DB22B9BB}" destId="{122C8595-9735-49B8-8741-B5D7CC7FBCDF}" srcOrd="0" destOrd="0" presId="urn:microsoft.com/office/officeart/2011/layout/HexagonRadial"/>
    <dgm:cxn modelId="{53BB379A-26AD-4B4A-A067-FF8D2F569847}" type="presParOf" srcId="{6135BF95-292D-46A2-B7A9-BB280FD90DB3}" destId="{7CD4318F-72B2-46CA-A937-B14BC8CF2A3D}" srcOrd="2" destOrd="0" presId="urn:microsoft.com/office/officeart/2011/layout/HexagonRadial"/>
    <dgm:cxn modelId="{7282E1E2-16C6-41F3-B28A-40722982EFAE}" type="presParOf" srcId="{6135BF95-292D-46A2-B7A9-BB280FD90DB3}" destId="{5E77CB8E-C3F5-41A9-B69F-B197AF092F49}" srcOrd="3" destOrd="0" presId="urn:microsoft.com/office/officeart/2011/layout/HexagonRadial"/>
    <dgm:cxn modelId="{1C314AE6-73C9-4781-8A1C-F8261831EF3A}" type="presParOf" srcId="{5E77CB8E-C3F5-41A9-B69F-B197AF092F49}" destId="{3B4EFE48-BAA1-4D8A-96E7-7CA2DA34D65C}" srcOrd="0" destOrd="0" presId="urn:microsoft.com/office/officeart/2011/layout/HexagonRadial"/>
    <dgm:cxn modelId="{BE78BE63-13A8-452A-AC6D-BD144AC1DF32}" type="presParOf" srcId="{6135BF95-292D-46A2-B7A9-BB280FD90DB3}" destId="{DE5E5CFD-B699-47E6-BE79-20C88C2D7A40}" srcOrd="4" destOrd="0" presId="urn:microsoft.com/office/officeart/2011/layout/HexagonRadial"/>
    <dgm:cxn modelId="{739AA4A7-8706-49B2-BF28-3FA1A7BE8A27}" type="presParOf" srcId="{6135BF95-292D-46A2-B7A9-BB280FD90DB3}" destId="{F66F0774-69E7-4786-A259-11424D054C2A}" srcOrd="5" destOrd="0" presId="urn:microsoft.com/office/officeart/2011/layout/HexagonRadial"/>
    <dgm:cxn modelId="{42E5233D-9AE0-406C-9CBB-DF45013EDE9B}" type="presParOf" srcId="{F66F0774-69E7-4786-A259-11424D054C2A}" destId="{AC41E95F-D457-421B-BEB5-CF7A3834AAE9}" srcOrd="0" destOrd="0" presId="urn:microsoft.com/office/officeart/2011/layout/HexagonRadial"/>
    <dgm:cxn modelId="{EEBCCC7F-4BF4-4FA6-8A7A-F00DE261C990}" type="presParOf" srcId="{6135BF95-292D-46A2-B7A9-BB280FD90DB3}" destId="{72C13DAA-C734-40C7-B5CF-D3154F406D8A}" srcOrd="6" destOrd="0" presId="urn:microsoft.com/office/officeart/2011/layout/HexagonRadial"/>
    <dgm:cxn modelId="{0D28EE29-CD0E-4E4F-BAEB-CB618C6279BD}" type="presParOf" srcId="{6135BF95-292D-46A2-B7A9-BB280FD90DB3}" destId="{9F4FA217-1D31-4858-88F8-A9F974FB3FEC}" srcOrd="7" destOrd="0" presId="urn:microsoft.com/office/officeart/2011/layout/HexagonRadial"/>
    <dgm:cxn modelId="{CC1DB5DF-C8CB-4370-8CAA-1C8B3E220DA1}" type="presParOf" srcId="{9F4FA217-1D31-4858-88F8-A9F974FB3FEC}" destId="{DBF9E549-4666-44C3-B051-9A18514AE701}" srcOrd="0" destOrd="0" presId="urn:microsoft.com/office/officeart/2011/layout/HexagonRadial"/>
    <dgm:cxn modelId="{6F2B3AE5-64F2-4DC3-8804-ABDD0FE634CC}" type="presParOf" srcId="{6135BF95-292D-46A2-B7A9-BB280FD90DB3}" destId="{23E509CF-CFE3-4E94-A1F7-63B0EF3A543F}" srcOrd="8" destOrd="0" presId="urn:microsoft.com/office/officeart/2011/layout/HexagonRadial"/>
    <dgm:cxn modelId="{4A31FAD4-8457-4EBF-ACEB-0A8B67BB84CE}" type="presParOf" srcId="{6135BF95-292D-46A2-B7A9-BB280FD90DB3}" destId="{71FF1EAF-1FD7-42AB-8923-846BEEE713D8}" srcOrd="9" destOrd="0" presId="urn:microsoft.com/office/officeart/2011/layout/HexagonRadial"/>
    <dgm:cxn modelId="{C78CF132-3536-4D8B-8947-B9B80499A834}" type="presParOf" srcId="{71FF1EAF-1FD7-42AB-8923-846BEEE713D8}" destId="{3860B2B7-F572-4910-B042-19D7E6670B20}" srcOrd="0" destOrd="0" presId="urn:microsoft.com/office/officeart/2011/layout/HexagonRadial"/>
    <dgm:cxn modelId="{D7F51EBE-CF2C-499E-AF13-534342D7146C}" type="presParOf" srcId="{6135BF95-292D-46A2-B7A9-BB280FD90DB3}" destId="{0F994EE1-3896-4DF8-A6F1-924869E2EA5B}" srcOrd="10" destOrd="0" presId="urn:microsoft.com/office/officeart/2011/layout/HexagonRadial"/>
    <dgm:cxn modelId="{1F8992D6-791F-4823-960A-5E1C9AA1467D}" type="presParOf" srcId="{6135BF95-292D-46A2-B7A9-BB280FD90DB3}" destId="{3CBD3069-962E-4004-B354-B0F526925D84}" srcOrd="11" destOrd="0" presId="urn:microsoft.com/office/officeart/2011/layout/HexagonRadial"/>
    <dgm:cxn modelId="{0ACFF3B2-28F0-4CA3-B032-BAC8ACD6EB5C}" type="presParOf" srcId="{3CBD3069-962E-4004-B354-B0F526925D84}" destId="{9B29286D-C2FB-4670-B95F-94664A4C13F2}" srcOrd="0" destOrd="0" presId="urn:microsoft.com/office/officeart/2011/layout/HexagonRadial"/>
    <dgm:cxn modelId="{3F000462-6BA2-4E1B-92E7-6984DE580E18}" type="presParOf" srcId="{6135BF95-292D-46A2-B7A9-BB280FD90DB3}" destId="{F08A9E78-7BE9-42EF-9B9E-D16FE54E5CDD}" srcOrd="12" destOrd="0" presId="urn:microsoft.com/office/officeart/2011/layout/HexagonRadial"/>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5CFC66E-EA29-4C57-ABF0-050C6F82EAA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F6F06A0C-B09C-4849-BE8D-935CD3025801}">
      <dgm:prSet phldrT="[Text]"/>
      <dgm:spPr>
        <a:solidFill>
          <a:srgbClr val="8F3E8D"/>
        </a:solidFill>
        <a:ln>
          <a:solidFill>
            <a:schemeClr val="tx1"/>
          </a:solidFill>
        </a:ln>
      </dgm:spPr>
      <dgm:t>
        <a:bodyPr/>
        <a:lstStyle/>
        <a:p>
          <a:r>
            <a:rPr lang="en-GB">
              <a:latin typeface="Aptos Display" panose="020B0004020202020204" pitchFamily="34" charset="0"/>
            </a:rPr>
            <a:t>Top Tips!</a:t>
          </a:r>
        </a:p>
      </dgm:t>
    </dgm:pt>
    <dgm:pt modelId="{E4B31FF9-0B63-41C5-9563-E15FB249A5DD}" type="parTrans" cxnId="{AB60F114-7F50-4920-A1EE-485E7FBDE93B}">
      <dgm:prSet/>
      <dgm:spPr/>
      <dgm:t>
        <a:bodyPr/>
        <a:lstStyle/>
        <a:p>
          <a:endParaRPr lang="en-GB"/>
        </a:p>
      </dgm:t>
    </dgm:pt>
    <dgm:pt modelId="{8B572FEF-F6EC-49DC-889B-15FF59DC4EC8}" type="sibTrans" cxnId="{AB60F114-7F50-4920-A1EE-485E7FBDE93B}">
      <dgm:prSet/>
      <dgm:spPr/>
      <dgm:t>
        <a:bodyPr/>
        <a:lstStyle/>
        <a:p>
          <a:endParaRPr lang="en-GB"/>
        </a:p>
      </dgm:t>
    </dgm:pt>
    <dgm:pt modelId="{FC75780C-1A0A-4C85-A9F3-AF80C53AF8D7}">
      <dgm:prSet phldrT="[Text]"/>
      <dgm:spPr>
        <a:solidFill>
          <a:srgbClr val="ED1163"/>
        </a:solidFill>
        <a:ln>
          <a:solidFill>
            <a:schemeClr val="tx1"/>
          </a:solidFill>
        </a:ln>
      </dgm:spPr>
      <dgm:t>
        <a:bodyPr/>
        <a:lstStyle/>
        <a:p>
          <a:r>
            <a:rPr lang="en-GB">
              <a:latin typeface="Aptos Display" panose="020B0004020202020204" pitchFamily="34" charset="0"/>
            </a:rPr>
            <a:t>Keep an open mind</a:t>
          </a:r>
        </a:p>
      </dgm:t>
    </dgm:pt>
    <dgm:pt modelId="{9958A109-7681-4017-8B55-5E6043068D74}" type="parTrans" cxnId="{6D78AC92-8C31-461A-A435-6B090963B1B7}">
      <dgm:prSet/>
      <dgm:spPr>
        <a:solidFill>
          <a:schemeClr val="tx1"/>
        </a:solidFill>
        <a:ln>
          <a:solidFill>
            <a:schemeClr val="tx1"/>
          </a:solidFill>
        </a:ln>
      </dgm:spPr>
      <dgm:t>
        <a:bodyPr/>
        <a:lstStyle/>
        <a:p>
          <a:endParaRPr lang="en-GB">
            <a:latin typeface="Aptos Display" panose="020B0004020202020204" pitchFamily="34" charset="0"/>
          </a:endParaRPr>
        </a:p>
      </dgm:t>
    </dgm:pt>
    <dgm:pt modelId="{50B51721-FD19-4B64-A96D-D712F8E21E43}" type="sibTrans" cxnId="{6D78AC92-8C31-461A-A435-6B090963B1B7}">
      <dgm:prSet/>
      <dgm:spPr/>
      <dgm:t>
        <a:bodyPr/>
        <a:lstStyle/>
        <a:p>
          <a:endParaRPr lang="en-GB"/>
        </a:p>
      </dgm:t>
    </dgm:pt>
    <dgm:pt modelId="{631157D1-0A69-4214-A407-A02E7831A052}">
      <dgm:prSet phldrT="[Text]"/>
      <dgm:spPr>
        <a:solidFill>
          <a:srgbClr val="ED1163"/>
        </a:solidFill>
        <a:ln>
          <a:solidFill>
            <a:schemeClr val="tx1"/>
          </a:solidFill>
        </a:ln>
      </dgm:spPr>
      <dgm:t>
        <a:bodyPr/>
        <a:lstStyle/>
        <a:p>
          <a:r>
            <a:rPr lang="en-GB">
              <a:latin typeface="Aptos Display" panose="020B0004020202020204" pitchFamily="34" charset="0"/>
            </a:rPr>
            <a:t>Start researching early</a:t>
          </a:r>
        </a:p>
      </dgm:t>
    </dgm:pt>
    <dgm:pt modelId="{483EDDC1-032A-49E6-A5DC-A9B818541ADB}" type="parTrans" cxnId="{E5DF06D0-192F-4587-AD1F-AD4093C1240D}">
      <dgm:prSet/>
      <dgm:spPr>
        <a:solidFill>
          <a:schemeClr val="tx1"/>
        </a:solidFill>
        <a:ln>
          <a:solidFill>
            <a:schemeClr val="tx1"/>
          </a:solidFill>
        </a:ln>
      </dgm:spPr>
      <dgm:t>
        <a:bodyPr/>
        <a:lstStyle/>
        <a:p>
          <a:endParaRPr lang="en-GB">
            <a:latin typeface="Aptos Display" panose="020B0004020202020204" pitchFamily="34" charset="0"/>
          </a:endParaRPr>
        </a:p>
      </dgm:t>
    </dgm:pt>
    <dgm:pt modelId="{B9E57986-FB02-4135-9402-0B7628851893}" type="sibTrans" cxnId="{E5DF06D0-192F-4587-AD1F-AD4093C1240D}">
      <dgm:prSet/>
      <dgm:spPr/>
      <dgm:t>
        <a:bodyPr/>
        <a:lstStyle/>
        <a:p>
          <a:endParaRPr lang="en-GB"/>
        </a:p>
      </dgm:t>
    </dgm:pt>
    <dgm:pt modelId="{9C1AD1A6-D1D7-4233-9F7F-89FDCC9E6B40}">
      <dgm:prSet phldrT="[Text]"/>
      <dgm:spPr>
        <a:solidFill>
          <a:srgbClr val="ED1163"/>
        </a:solidFill>
        <a:ln>
          <a:solidFill>
            <a:schemeClr val="tx1"/>
          </a:solidFill>
        </a:ln>
      </dgm:spPr>
      <dgm:t>
        <a:bodyPr/>
        <a:lstStyle/>
        <a:p>
          <a:r>
            <a:rPr lang="en-GB">
              <a:latin typeface="Aptos Display" panose="020B0004020202020204" pitchFamily="34" charset="0"/>
            </a:rPr>
            <a:t>Use Smart Alerts</a:t>
          </a:r>
        </a:p>
      </dgm:t>
    </dgm:pt>
    <dgm:pt modelId="{0D1BC822-F76A-437E-862F-A656F90E3869}" type="parTrans" cxnId="{9132DDF9-9156-4F9C-951A-12065A9A938D}">
      <dgm:prSet/>
      <dgm:spPr>
        <a:solidFill>
          <a:schemeClr val="tx1"/>
        </a:solidFill>
        <a:ln>
          <a:solidFill>
            <a:schemeClr val="tx1"/>
          </a:solidFill>
        </a:ln>
      </dgm:spPr>
      <dgm:t>
        <a:bodyPr/>
        <a:lstStyle/>
        <a:p>
          <a:endParaRPr lang="en-GB">
            <a:latin typeface="Aptos Display" panose="020B0004020202020204" pitchFamily="34" charset="0"/>
          </a:endParaRPr>
        </a:p>
      </dgm:t>
    </dgm:pt>
    <dgm:pt modelId="{0BDF74D6-C867-4A7E-9B0F-A5F74C152623}" type="sibTrans" cxnId="{9132DDF9-9156-4F9C-951A-12065A9A938D}">
      <dgm:prSet/>
      <dgm:spPr/>
      <dgm:t>
        <a:bodyPr/>
        <a:lstStyle/>
        <a:p>
          <a:endParaRPr lang="en-GB"/>
        </a:p>
      </dgm:t>
    </dgm:pt>
    <dgm:pt modelId="{0BF40F58-E7D7-48AC-9F8D-01064700AD23}">
      <dgm:prSet/>
      <dgm:spPr>
        <a:solidFill>
          <a:srgbClr val="ED1163"/>
        </a:solidFill>
        <a:ln>
          <a:solidFill>
            <a:schemeClr val="tx1"/>
          </a:solidFill>
        </a:ln>
      </dgm:spPr>
      <dgm:t>
        <a:bodyPr/>
        <a:lstStyle/>
        <a:p>
          <a:r>
            <a:rPr lang="en-GB">
              <a:latin typeface="Aptos Display" panose="020B0004020202020204" pitchFamily="34" charset="0"/>
            </a:rPr>
            <a:t>Get organised</a:t>
          </a:r>
        </a:p>
      </dgm:t>
    </dgm:pt>
    <dgm:pt modelId="{CCFF168A-BD79-4BA5-8B40-9DF97BE24733}" type="parTrans" cxnId="{0F535B3C-2A11-4EB7-AF39-18C917A5CF11}">
      <dgm:prSet/>
      <dgm:spPr>
        <a:solidFill>
          <a:schemeClr val="tx1"/>
        </a:solidFill>
        <a:ln>
          <a:solidFill>
            <a:schemeClr val="tx1"/>
          </a:solidFill>
        </a:ln>
      </dgm:spPr>
      <dgm:t>
        <a:bodyPr/>
        <a:lstStyle/>
        <a:p>
          <a:endParaRPr lang="en-GB">
            <a:latin typeface="Aptos Display" panose="020B0004020202020204" pitchFamily="34" charset="0"/>
          </a:endParaRPr>
        </a:p>
      </dgm:t>
    </dgm:pt>
    <dgm:pt modelId="{1906D863-5018-4099-BFE8-0D14A5E574CE}" type="sibTrans" cxnId="{0F535B3C-2A11-4EB7-AF39-18C917A5CF11}">
      <dgm:prSet/>
      <dgm:spPr/>
      <dgm:t>
        <a:bodyPr/>
        <a:lstStyle/>
        <a:p>
          <a:endParaRPr lang="en-GB"/>
        </a:p>
      </dgm:t>
    </dgm:pt>
    <dgm:pt modelId="{1E9F47EE-DF26-41B7-ABD8-0293E547B08E}">
      <dgm:prSet/>
      <dgm:spPr>
        <a:solidFill>
          <a:srgbClr val="ED1163"/>
        </a:solidFill>
        <a:ln>
          <a:solidFill>
            <a:schemeClr val="tx1"/>
          </a:solidFill>
        </a:ln>
      </dgm:spPr>
      <dgm:t>
        <a:bodyPr/>
        <a:lstStyle/>
        <a:p>
          <a:r>
            <a:rPr lang="en-GB">
              <a:latin typeface="Aptos Display" panose="020B0004020202020204" pitchFamily="34" charset="0"/>
            </a:rPr>
            <a:t>Be ‘application ready’</a:t>
          </a:r>
        </a:p>
      </dgm:t>
    </dgm:pt>
    <dgm:pt modelId="{2CB40139-3292-48FF-9350-D6040E621C2B}" type="parTrans" cxnId="{CEE7E074-D6FA-46D1-9405-898EC976C37D}">
      <dgm:prSet/>
      <dgm:spPr>
        <a:solidFill>
          <a:schemeClr val="tx1"/>
        </a:solidFill>
        <a:ln>
          <a:solidFill>
            <a:schemeClr val="tx1"/>
          </a:solidFill>
        </a:ln>
      </dgm:spPr>
      <dgm:t>
        <a:bodyPr/>
        <a:lstStyle/>
        <a:p>
          <a:endParaRPr lang="en-GB">
            <a:latin typeface="Aptos Display" panose="020B0004020202020204" pitchFamily="34" charset="0"/>
          </a:endParaRPr>
        </a:p>
      </dgm:t>
    </dgm:pt>
    <dgm:pt modelId="{8088BEDC-C925-43F5-81F0-8405743C1F1A}" type="sibTrans" cxnId="{CEE7E074-D6FA-46D1-9405-898EC976C37D}">
      <dgm:prSet/>
      <dgm:spPr/>
      <dgm:t>
        <a:bodyPr/>
        <a:lstStyle/>
        <a:p>
          <a:endParaRPr lang="en-GB"/>
        </a:p>
      </dgm:t>
    </dgm:pt>
    <dgm:pt modelId="{F648AB11-964A-4EBD-8916-4AFFCF3400AE}">
      <dgm:prSet/>
      <dgm:spPr>
        <a:solidFill>
          <a:srgbClr val="ED1163"/>
        </a:solidFill>
        <a:ln>
          <a:solidFill>
            <a:schemeClr val="tx1"/>
          </a:solidFill>
        </a:ln>
      </dgm:spPr>
      <dgm:t>
        <a:bodyPr/>
        <a:lstStyle/>
        <a:p>
          <a:r>
            <a:rPr lang="en-GB">
              <a:latin typeface="Aptos Display" panose="020B0004020202020204" pitchFamily="34" charset="0"/>
            </a:rPr>
            <a:t>Dedicate your time</a:t>
          </a:r>
        </a:p>
      </dgm:t>
    </dgm:pt>
    <dgm:pt modelId="{6E70C9D6-D5F8-4542-A601-B46CBFC4CCB9}" type="parTrans" cxnId="{91E45FE5-86A9-431B-B64D-BB43B874AA0F}">
      <dgm:prSet/>
      <dgm:spPr>
        <a:solidFill>
          <a:schemeClr val="tx1"/>
        </a:solidFill>
        <a:ln>
          <a:solidFill>
            <a:schemeClr val="tx1"/>
          </a:solidFill>
        </a:ln>
      </dgm:spPr>
      <dgm:t>
        <a:bodyPr/>
        <a:lstStyle/>
        <a:p>
          <a:endParaRPr lang="en-GB">
            <a:latin typeface="Aptos Display" panose="020B0004020202020204" pitchFamily="34" charset="0"/>
          </a:endParaRPr>
        </a:p>
      </dgm:t>
    </dgm:pt>
    <dgm:pt modelId="{BC08FDC8-268E-45CA-8DE2-F4ED36375568}" type="sibTrans" cxnId="{91E45FE5-86A9-431B-B64D-BB43B874AA0F}">
      <dgm:prSet/>
      <dgm:spPr/>
      <dgm:t>
        <a:bodyPr/>
        <a:lstStyle/>
        <a:p>
          <a:endParaRPr lang="en-GB"/>
        </a:p>
      </dgm:t>
    </dgm:pt>
    <dgm:pt modelId="{01E76F83-48B0-46F1-9329-C1FE96DD90C8}">
      <dgm:prSet/>
      <dgm:spPr>
        <a:solidFill>
          <a:srgbClr val="ED1163"/>
        </a:solidFill>
        <a:ln>
          <a:solidFill>
            <a:schemeClr val="tx1"/>
          </a:solidFill>
        </a:ln>
      </dgm:spPr>
      <dgm:t>
        <a:bodyPr/>
        <a:lstStyle/>
        <a:p>
          <a:r>
            <a:rPr lang="en-GB">
              <a:latin typeface="Aptos Display" panose="020B0004020202020204" pitchFamily="34" charset="0"/>
            </a:rPr>
            <a:t>Stay professional</a:t>
          </a:r>
        </a:p>
      </dgm:t>
    </dgm:pt>
    <dgm:pt modelId="{67605A79-4A14-4473-B3B2-759E323136BF}" type="parTrans" cxnId="{B9EA14D3-D9A2-48FC-9353-8B1ABC3510A9}">
      <dgm:prSet/>
      <dgm:spPr>
        <a:solidFill>
          <a:schemeClr val="tx1"/>
        </a:solidFill>
        <a:ln>
          <a:solidFill>
            <a:schemeClr val="tx1"/>
          </a:solidFill>
        </a:ln>
      </dgm:spPr>
      <dgm:t>
        <a:bodyPr/>
        <a:lstStyle/>
        <a:p>
          <a:endParaRPr lang="en-GB">
            <a:latin typeface="Aptos Display" panose="020B0004020202020204" pitchFamily="34" charset="0"/>
          </a:endParaRPr>
        </a:p>
      </dgm:t>
    </dgm:pt>
    <dgm:pt modelId="{22FFF586-D80F-4D80-BC51-9B6EC0BE1191}" type="sibTrans" cxnId="{B9EA14D3-D9A2-48FC-9353-8B1ABC3510A9}">
      <dgm:prSet/>
      <dgm:spPr/>
      <dgm:t>
        <a:bodyPr/>
        <a:lstStyle/>
        <a:p>
          <a:endParaRPr lang="en-GB"/>
        </a:p>
      </dgm:t>
    </dgm:pt>
    <dgm:pt modelId="{68CA1974-EFA6-4E5C-AE2C-257C6CDC34EB}">
      <dgm:prSet/>
      <dgm:spPr>
        <a:solidFill>
          <a:srgbClr val="ED1163"/>
        </a:solidFill>
        <a:ln>
          <a:solidFill>
            <a:schemeClr val="tx1"/>
          </a:solidFill>
        </a:ln>
      </dgm:spPr>
      <dgm:t>
        <a:bodyPr/>
        <a:lstStyle/>
        <a:p>
          <a:r>
            <a:rPr lang="en-GB">
              <a:latin typeface="Aptos Display" panose="020B0004020202020204" pitchFamily="34" charset="0"/>
            </a:rPr>
            <a:t>Pay it forward</a:t>
          </a:r>
        </a:p>
      </dgm:t>
    </dgm:pt>
    <dgm:pt modelId="{62211364-3E0E-489B-AEB7-9D713E43FEE7}" type="parTrans" cxnId="{5863B816-E6AF-463A-AACB-8F57BDB449B3}">
      <dgm:prSet/>
      <dgm:spPr>
        <a:solidFill>
          <a:schemeClr val="tx1"/>
        </a:solidFill>
        <a:ln>
          <a:solidFill>
            <a:schemeClr val="tx1"/>
          </a:solidFill>
        </a:ln>
      </dgm:spPr>
      <dgm:t>
        <a:bodyPr/>
        <a:lstStyle/>
        <a:p>
          <a:endParaRPr lang="en-GB">
            <a:latin typeface="Aptos Display" panose="020B0004020202020204" pitchFamily="34" charset="0"/>
          </a:endParaRPr>
        </a:p>
      </dgm:t>
    </dgm:pt>
    <dgm:pt modelId="{50106997-6215-4BAF-B079-E57817FD8C73}" type="sibTrans" cxnId="{5863B816-E6AF-463A-AACB-8F57BDB449B3}">
      <dgm:prSet/>
      <dgm:spPr/>
      <dgm:t>
        <a:bodyPr/>
        <a:lstStyle/>
        <a:p>
          <a:endParaRPr lang="en-GB"/>
        </a:p>
      </dgm:t>
    </dgm:pt>
    <dgm:pt modelId="{1A9FCDCE-1513-471A-A1D7-E06016EA9EB3}" type="pres">
      <dgm:prSet presAssocID="{E5CFC66E-EA29-4C57-ABF0-050C6F82EAA2}" presName="cycle" presStyleCnt="0">
        <dgm:presLayoutVars>
          <dgm:chMax val="1"/>
          <dgm:dir/>
          <dgm:animLvl val="ctr"/>
          <dgm:resizeHandles val="exact"/>
        </dgm:presLayoutVars>
      </dgm:prSet>
      <dgm:spPr/>
    </dgm:pt>
    <dgm:pt modelId="{820EB55C-6BC1-4260-AF89-17111709C580}" type="pres">
      <dgm:prSet presAssocID="{F6F06A0C-B09C-4849-BE8D-935CD3025801}" presName="centerShape" presStyleLbl="node0" presStyleIdx="0" presStyleCnt="1"/>
      <dgm:spPr/>
    </dgm:pt>
    <dgm:pt modelId="{B66FE616-5F61-4B74-8181-4FC1FF194F0D}" type="pres">
      <dgm:prSet presAssocID="{9958A109-7681-4017-8B55-5E6043068D74}" presName="parTrans" presStyleLbl="bgSibTrans2D1" presStyleIdx="0" presStyleCnt="8" custLinFactNeighborY="0"/>
      <dgm:spPr/>
    </dgm:pt>
    <dgm:pt modelId="{3034794B-9594-431E-BB25-009B5D79FB0D}" type="pres">
      <dgm:prSet presAssocID="{FC75780C-1A0A-4C85-A9F3-AF80C53AF8D7}" presName="node" presStyleLbl="node1" presStyleIdx="0" presStyleCnt="8">
        <dgm:presLayoutVars>
          <dgm:bulletEnabled val="1"/>
        </dgm:presLayoutVars>
      </dgm:prSet>
      <dgm:spPr/>
    </dgm:pt>
    <dgm:pt modelId="{60FA1B78-C0ED-4C4E-8927-4E1BCCF077B2}" type="pres">
      <dgm:prSet presAssocID="{483EDDC1-032A-49E6-A5DC-A9B818541ADB}" presName="parTrans" presStyleLbl="bgSibTrans2D1" presStyleIdx="1" presStyleCnt="8" custLinFactNeighborY="0"/>
      <dgm:spPr/>
    </dgm:pt>
    <dgm:pt modelId="{C794D9E5-FE42-4340-AA4D-944A7E9DB9C4}" type="pres">
      <dgm:prSet presAssocID="{631157D1-0A69-4214-A407-A02E7831A052}" presName="node" presStyleLbl="node1" presStyleIdx="1" presStyleCnt="8">
        <dgm:presLayoutVars>
          <dgm:bulletEnabled val="1"/>
        </dgm:presLayoutVars>
      </dgm:prSet>
      <dgm:spPr/>
    </dgm:pt>
    <dgm:pt modelId="{63BE23FE-4403-4A0C-B4CF-F23403D2028E}" type="pres">
      <dgm:prSet presAssocID="{0D1BC822-F76A-437E-862F-A656F90E3869}" presName="parTrans" presStyleLbl="bgSibTrans2D1" presStyleIdx="2" presStyleCnt="8" custLinFactNeighborY="0"/>
      <dgm:spPr/>
    </dgm:pt>
    <dgm:pt modelId="{967AA656-CFF8-4662-8DCB-331899883CE6}" type="pres">
      <dgm:prSet presAssocID="{9C1AD1A6-D1D7-4233-9F7F-89FDCC9E6B40}" presName="node" presStyleLbl="node1" presStyleIdx="2" presStyleCnt="8">
        <dgm:presLayoutVars>
          <dgm:bulletEnabled val="1"/>
        </dgm:presLayoutVars>
      </dgm:prSet>
      <dgm:spPr/>
    </dgm:pt>
    <dgm:pt modelId="{CE2425F1-0BFE-4B7A-93B4-77DB892D5B8F}" type="pres">
      <dgm:prSet presAssocID="{CCFF168A-BD79-4BA5-8B40-9DF97BE24733}" presName="parTrans" presStyleLbl="bgSibTrans2D1" presStyleIdx="3" presStyleCnt="8" custLinFactNeighborY="0"/>
      <dgm:spPr/>
    </dgm:pt>
    <dgm:pt modelId="{6239FE09-8A45-469B-9620-0CAC66BCE13C}" type="pres">
      <dgm:prSet presAssocID="{0BF40F58-E7D7-48AC-9F8D-01064700AD23}" presName="node" presStyleLbl="node1" presStyleIdx="3" presStyleCnt="8">
        <dgm:presLayoutVars>
          <dgm:bulletEnabled val="1"/>
        </dgm:presLayoutVars>
      </dgm:prSet>
      <dgm:spPr/>
    </dgm:pt>
    <dgm:pt modelId="{C7F63B96-B24B-4013-B647-C02526418DD2}" type="pres">
      <dgm:prSet presAssocID="{2CB40139-3292-48FF-9350-D6040E621C2B}" presName="parTrans" presStyleLbl="bgSibTrans2D1" presStyleIdx="4" presStyleCnt="8"/>
      <dgm:spPr/>
    </dgm:pt>
    <dgm:pt modelId="{9CD3AF67-73DE-4C71-9FA6-9620183C88E0}" type="pres">
      <dgm:prSet presAssocID="{1E9F47EE-DF26-41B7-ABD8-0293E547B08E}" presName="node" presStyleLbl="node1" presStyleIdx="4" presStyleCnt="8">
        <dgm:presLayoutVars>
          <dgm:bulletEnabled val="1"/>
        </dgm:presLayoutVars>
      </dgm:prSet>
      <dgm:spPr/>
    </dgm:pt>
    <dgm:pt modelId="{34B659B6-5611-4912-ACC6-FA7E01FBAA6D}" type="pres">
      <dgm:prSet presAssocID="{6E70C9D6-D5F8-4542-A601-B46CBFC4CCB9}" presName="parTrans" presStyleLbl="bgSibTrans2D1" presStyleIdx="5" presStyleCnt="8"/>
      <dgm:spPr/>
    </dgm:pt>
    <dgm:pt modelId="{F50D6CE4-9BB6-4461-9F75-925619300456}" type="pres">
      <dgm:prSet presAssocID="{F648AB11-964A-4EBD-8916-4AFFCF3400AE}" presName="node" presStyleLbl="node1" presStyleIdx="5" presStyleCnt="8">
        <dgm:presLayoutVars>
          <dgm:bulletEnabled val="1"/>
        </dgm:presLayoutVars>
      </dgm:prSet>
      <dgm:spPr/>
    </dgm:pt>
    <dgm:pt modelId="{E58056F1-0F41-483F-BBB2-60F0617DA1A9}" type="pres">
      <dgm:prSet presAssocID="{67605A79-4A14-4473-B3B2-759E323136BF}" presName="parTrans" presStyleLbl="bgSibTrans2D1" presStyleIdx="6" presStyleCnt="8"/>
      <dgm:spPr/>
    </dgm:pt>
    <dgm:pt modelId="{F723A07B-490F-42F3-9BD8-FB87EE726D63}" type="pres">
      <dgm:prSet presAssocID="{01E76F83-48B0-46F1-9329-C1FE96DD90C8}" presName="node" presStyleLbl="node1" presStyleIdx="6" presStyleCnt="8">
        <dgm:presLayoutVars>
          <dgm:bulletEnabled val="1"/>
        </dgm:presLayoutVars>
      </dgm:prSet>
      <dgm:spPr/>
    </dgm:pt>
    <dgm:pt modelId="{9AEFCFFC-CF8E-405C-B442-9F437CF846D0}" type="pres">
      <dgm:prSet presAssocID="{62211364-3E0E-489B-AEB7-9D713E43FEE7}" presName="parTrans" presStyleLbl="bgSibTrans2D1" presStyleIdx="7" presStyleCnt="8"/>
      <dgm:spPr/>
    </dgm:pt>
    <dgm:pt modelId="{A552D54F-DD6F-415B-8EA6-A21824A224EC}" type="pres">
      <dgm:prSet presAssocID="{68CA1974-EFA6-4E5C-AE2C-257C6CDC34EB}" presName="node" presStyleLbl="node1" presStyleIdx="7" presStyleCnt="8">
        <dgm:presLayoutVars>
          <dgm:bulletEnabled val="1"/>
        </dgm:presLayoutVars>
      </dgm:prSet>
      <dgm:spPr/>
    </dgm:pt>
  </dgm:ptLst>
  <dgm:cxnLst>
    <dgm:cxn modelId="{3EDB3400-4C21-4573-8604-CBA40465BE38}" type="presOf" srcId="{62211364-3E0E-489B-AEB7-9D713E43FEE7}" destId="{9AEFCFFC-CF8E-405C-B442-9F437CF846D0}" srcOrd="0" destOrd="0" presId="urn:microsoft.com/office/officeart/2005/8/layout/radial4"/>
    <dgm:cxn modelId="{421B2F04-2841-4FD2-B8CB-80EF01E1A99B}" type="presOf" srcId="{0BF40F58-E7D7-48AC-9F8D-01064700AD23}" destId="{6239FE09-8A45-469B-9620-0CAC66BCE13C}" srcOrd="0" destOrd="0" presId="urn:microsoft.com/office/officeart/2005/8/layout/radial4"/>
    <dgm:cxn modelId="{DD49B808-7004-4724-9D67-B010456D7C71}" type="presOf" srcId="{483EDDC1-032A-49E6-A5DC-A9B818541ADB}" destId="{60FA1B78-C0ED-4C4E-8927-4E1BCCF077B2}" srcOrd="0" destOrd="0" presId="urn:microsoft.com/office/officeart/2005/8/layout/radial4"/>
    <dgm:cxn modelId="{E0FCC70A-B5E9-45A2-B9FD-292DA40974BE}" type="presOf" srcId="{FC75780C-1A0A-4C85-A9F3-AF80C53AF8D7}" destId="{3034794B-9594-431E-BB25-009B5D79FB0D}" srcOrd="0" destOrd="0" presId="urn:microsoft.com/office/officeart/2005/8/layout/radial4"/>
    <dgm:cxn modelId="{AB60F114-7F50-4920-A1EE-485E7FBDE93B}" srcId="{E5CFC66E-EA29-4C57-ABF0-050C6F82EAA2}" destId="{F6F06A0C-B09C-4849-BE8D-935CD3025801}" srcOrd="0" destOrd="0" parTransId="{E4B31FF9-0B63-41C5-9563-E15FB249A5DD}" sibTransId="{8B572FEF-F6EC-49DC-889B-15FF59DC4EC8}"/>
    <dgm:cxn modelId="{78325516-6830-4111-8C6C-B929A6D74F8D}" type="presOf" srcId="{68CA1974-EFA6-4E5C-AE2C-257C6CDC34EB}" destId="{A552D54F-DD6F-415B-8EA6-A21824A224EC}" srcOrd="0" destOrd="0" presId="urn:microsoft.com/office/officeart/2005/8/layout/radial4"/>
    <dgm:cxn modelId="{5863B816-E6AF-463A-AACB-8F57BDB449B3}" srcId="{F6F06A0C-B09C-4849-BE8D-935CD3025801}" destId="{68CA1974-EFA6-4E5C-AE2C-257C6CDC34EB}" srcOrd="7" destOrd="0" parTransId="{62211364-3E0E-489B-AEB7-9D713E43FEE7}" sibTransId="{50106997-6215-4BAF-B079-E57817FD8C73}"/>
    <dgm:cxn modelId="{4BACD626-4029-464E-9108-7BD25C9EEB77}" type="presOf" srcId="{1E9F47EE-DF26-41B7-ABD8-0293E547B08E}" destId="{9CD3AF67-73DE-4C71-9FA6-9620183C88E0}" srcOrd="0" destOrd="0" presId="urn:microsoft.com/office/officeart/2005/8/layout/radial4"/>
    <dgm:cxn modelId="{697AD532-514D-4367-81D9-FD54B6FE70CD}" type="presOf" srcId="{F648AB11-964A-4EBD-8916-4AFFCF3400AE}" destId="{F50D6CE4-9BB6-4461-9F75-925619300456}" srcOrd="0" destOrd="0" presId="urn:microsoft.com/office/officeart/2005/8/layout/radial4"/>
    <dgm:cxn modelId="{00E1B73B-EBE7-496E-9EE8-28318C2D1F74}" type="presOf" srcId="{9C1AD1A6-D1D7-4233-9F7F-89FDCC9E6B40}" destId="{967AA656-CFF8-4662-8DCB-331899883CE6}" srcOrd="0" destOrd="0" presId="urn:microsoft.com/office/officeart/2005/8/layout/radial4"/>
    <dgm:cxn modelId="{0F535B3C-2A11-4EB7-AF39-18C917A5CF11}" srcId="{F6F06A0C-B09C-4849-BE8D-935CD3025801}" destId="{0BF40F58-E7D7-48AC-9F8D-01064700AD23}" srcOrd="3" destOrd="0" parTransId="{CCFF168A-BD79-4BA5-8B40-9DF97BE24733}" sibTransId="{1906D863-5018-4099-BFE8-0D14A5E574CE}"/>
    <dgm:cxn modelId="{FB38025D-6856-4798-93FC-F655402CC968}" type="presOf" srcId="{9958A109-7681-4017-8B55-5E6043068D74}" destId="{B66FE616-5F61-4B74-8181-4FC1FF194F0D}" srcOrd="0" destOrd="0" presId="urn:microsoft.com/office/officeart/2005/8/layout/radial4"/>
    <dgm:cxn modelId="{A7771B4C-AFF4-491D-8358-FD6E1C9082A9}" type="presOf" srcId="{F6F06A0C-B09C-4849-BE8D-935CD3025801}" destId="{820EB55C-6BC1-4260-AF89-17111709C580}" srcOrd="0" destOrd="0" presId="urn:microsoft.com/office/officeart/2005/8/layout/radial4"/>
    <dgm:cxn modelId="{CEE7E074-D6FA-46D1-9405-898EC976C37D}" srcId="{F6F06A0C-B09C-4849-BE8D-935CD3025801}" destId="{1E9F47EE-DF26-41B7-ABD8-0293E547B08E}" srcOrd="4" destOrd="0" parTransId="{2CB40139-3292-48FF-9350-D6040E621C2B}" sibTransId="{8088BEDC-C925-43F5-81F0-8405743C1F1A}"/>
    <dgm:cxn modelId="{0BF11A7E-8D9F-4055-A931-C3F766B1B3EB}" type="presOf" srcId="{E5CFC66E-EA29-4C57-ABF0-050C6F82EAA2}" destId="{1A9FCDCE-1513-471A-A1D7-E06016EA9EB3}" srcOrd="0" destOrd="0" presId="urn:microsoft.com/office/officeart/2005/8/layout/radial4"/>
    <dgm:cxn modelId="{5CE5308E-8221-4B6E-B899-2AA1824F4406}" type="presOf" srcId="{2CB40139-3292-48FF-9350-D6040E621C2B}" destId="{C7F63B96-B24B-4013-B647-C02526418DD2}" srcOrd="0" destOrd="0" presId="urn:microsoft.com/office/officeart/2005/8/layout/radial4"/>
    <dgm:cxn modelId="{C954ED8F-8F2A-4EBC-93EC-54238F60C670}" type="presOf" srcId="{631157D1-0A69-4214-A407-A02E7831A052}" destId="{C794D9E5-FE42-4340-AA4D-944A7E9DB9C4}" srcOrd="0" destOrd="0" presId="urn:microsoft.com/office/officeart/2005/8/layout/radial4"/>
    <dgm:cxn modelId="{6D78AC92-8C31-461A-A435-6B090963B1B7}" srcId="{F6F06A0C-B09C-4849-BE8D-935CD3025801}" destId="{FC75780C-1A0A-4C85-A9F3-AF80C53AF8D7}" srcOrd="0" destOrd="0" parTransId="{9958A109-7681-4017-8B55-5E6043068D74}" sibTransId="{50B51721-FD19-4B64-A96D-D712F8E21E43}"/>
    <dgm:cxn modelId="{96DB31AE-98C4-41B9-9E37-7890ABCC19E3}" type="presOf" srcId="{01E76F83-48B0-46F1-9329-C1FE96DD90C8}" destId="{F723A07B-490F-42F3-9BD8-FB87EE726D63}" srcOrd="0" destOrd="0" presId="urn:microsoft.com/office/officeart/2005/8/layout/radial4"/>
    <dgm:cxn modelId="{5FBBEEB0-EAFD-492F-BEFD-33D69C97BD18}" type="presOf" srcId="{6E70C9D6-D5F8-4542-A601-B46CBFC4CCB9}" destId="{34B659B6-5611-4912-ACC6-FA7E01FBAA6D}" srcOrd="0" destOrd="0" presId="urn:microsoft.com/office/officeart/2005/8/layout/radial4"/>
    <dgm:cxn modelId="{907968B6-77FB-4CD1-9BD0-83F265330C6C}" type="presOf" srcId="{67605A79-4A14-4473-B3B2-759E323136BF}" destId="{E58056F1-0F41-483F-BBB2-60F0617DA1A9}" srcOrd="0" destOrd="0" presId="urn:microsoft.com/office/officeart/2005/8/layout/radial4"/>
    <dgm:cxn modelId="{669B91C3-B78F-4184-9047-777EB863FAE0}" type="presOf" srcId="{0D1BC822-F76A-437E-862F-A656F90E3869}" destId="{63BE23FE-4403-4A0C-B4CF-F23403D2028E}" srcOrd="0" destOrd="0" presId="urn:microsoft.com/office/officeart/2005/8/layout/radial4"/>
    <dgm:cxn modelId="{E5DF06D0-192F-4587-AD1F-AD4093C1240D}" srcId="{F6F06A0C-B09C-4849-BE8D-935CD3025801}" destId="{631157D1-0A69-4214-A407-A02E7831A052}" srcOrd="1" destOrd="0" parTransId="{483EDDC1-032A-49E6-A5DC-A9B818541ADB}" sibTransId="{B9E57986-FB02-4135-9402-0B7628851893}"/>
    <dgm:cxn modelId="{B9EA14D3-D9A2-48FC-9353-8B1ABC3510A9}" srcId="{F6F06A0C-B09C-4849-BE8D-935CD3025801}" destId="{01E76F83-48B0-46F1-9329-C1FE96DD90C8}" srcOrd="6" destOrd="0" parTransId="{67605A79-4A14-4473-B3B2-759E323136BF}" sibTransId="{22FFF586-D80F-4D80-BC51-9B6EC0BE1191}"/>
    <dgm:cxn modelId="{714DDCDA-A61D-448F-9548-31ED780646B0}" type="presOf" srcId="{CCFF168A-BD79-4BA5-8B40-9DF97BE24733}" destId="{CE2425F1-0BFE-4B7A-93B4-77DB892D5B8F}" srcOrd="0" destOrd="0" presId="urn:microsoft.com/office/officeart/2005/8/layout/radial4"/>
    <dgm:cxn modelId="{91E45FE5-86A9-431B-B64D-BB43B874AA0F}" srcId="{F6F06A0C-B09C-4849-BE8D-935CD3025801}" destId="{F648AB11-964A-4EBD-8916-4AFFCF3400AE}" srcOrd="5" destOrd="0" parTransId="{6E70C9D6-D5F8-4542-A601-B46CBFC4CCB9}" sibTransId="{BC08FDC8-268E-45CA-8DE2-F4ED36375568}"/>
    <dgm:cxn modelId="{9132DDF9-9156-4F9C-951A-12065A9A938D}" srcId="{F6F06A0C-B09C-4849-BE8D-935CD3025801}" destId="{9C1AD1A6-D1D7-4233-9F7F-89FDCC9E6B40}" srcOrd="2" destOrd="0" parTransId="{0D1BC822-F76A-437E-862F-A656F90E3869}" sibTransId="{0BDF74D6-C867-4A7E-9B0F-A5F74C152623}"/>
    <dgm:cxn modelId="{BF763F7F-CEF9-4F39-9EA3-66A95271C93A}" type="presParOf" srcId="{1A9FCDCE-1513-471A-A1D7-E06016EA9EB3}" destId="{820EB55C-6BC1-4260-AF89-17111709C580}" srcOrd="0" destOrd="0" presId="urn:microsoft.com/office/officeart/2005/8/layout/radial4"/>
    <dgm:cxn modelId="{0D383B3F-70F9-4B97-B6CD-FFC045597B9C}" type="presParOf" srcId="{1A9FCDCE-1513-471A-A1D7-E06016EA9EB3}" destId="{B66FE616-5F61-4B74-8181-4FC1FF194F0D}" srcOrd="1" destOrd="0" presId="urn:microsoft.com/office/officeart/2005/8/layout/radial4"/>
    <dgm:cxn modelId="{01965168-15D9-4ADB-ABB8-146C3F61B331}" type="presParOf" srcId="{1A9FCDCE-1513-471A-A1D7-E06016EA9EB3}" destId="{3034794B-9594-431E-BB25-009B5D79FB0D}" srcOrd="2" destOrd="0" presId="urn:microsoft.com/office/officeart/2005/8/layout/radial4"/>
    <dgm:cxn modelId="{61D80AED-C61E-4564-AB34-E9E3DF968EFC}" type="presParOf" srcId="{1A9FCDCE-1513-471A-A1D7-E06016EA9EB3}" destId="{60FA1B78-C0ED-4C4E-8927-4E1BCCF077B2}" srcOrd="3" destOrd="0" presId="urn:microsoft.com/office/officeart/2005/8/layout/radial4"/>
    <dgm:cxn modelId="{CB3E8BFB-6C03-4ECD-9EF3-829D55C4B671}" type="presParOf" srcId="{1A9FCDCE-1513-471A-A1D7-E06016EA9EB3}" destId="{C794D9E5-FE42-4340-AA4D-944A7E9DB9C4}" srcOrd="4" destOrd="0" presId="urn:microsoft.com/office/officeart/2005/8/layout/radial4"/>
    <dgm:cxn modelId="{CD994AB9-6536-462E-9EB9-749C1C5F42EF}" type="presParOf" srcId="{1A9FCDCE-1513-471A-A1D7-E06016EA9EB3}" destId="{63BE23FE-4403-4A0C-B4CF-F23403D2028E}" srcOrd="5" destOrd="0" presId="urn:microsoft.com/office/officeart/2005/8/layout/radial4"/>
    <dgm:cxn modelId="{999640DB-CEFC-47FF-81C6-14232C9F3382}" type="presParOf" srcId="{1A9FCDCE-1513-471A-A1D7-E06016EA9EB3}" destId="{967AA656-CFF8-4662-8DCB-331899883CE6}" srcOrd="6" destOrd="0" presId="urn:microsoft.com/office/officeart/2005/8/layout/radial4"/>
    <dgm:cxn modelId="{23D35133-680A-4835-AA4A-146E6BA7C633}" type="presParOf" srcId="{1A9FCDCE-1513-471A-A1D7-E06016EA9EB3}" destId="{CE2425F1-0BFE-4B7A-93B4-77DB892D5B8F}" srcOrd="7" destOrd="0" presId="urn:microsoft.com/office/officeart/2005/8/layout/radial4"/>
    <dgm:cxn modelId="{2B4D562D-40F4-421E-87FB-74C425BC7892}" type="presParOf" srcId="{1A9FCDCE-1513-471A-A1D7-E06016EA9EB3}" destId="{6239FE09-8A45-469B-9620-0CAC66BCE13C}" srcOrd="8" destOrd="0" presId="urn:microsoft.com/office/officeart/2005/8/layout/radial4"/>
    <dgm:cxn modelId="{9A282B1D-671B-4CCD-8AA7-AD8834473664}" type="presParOf" srcId="{1A9FCDCE-1513-471A-A1D7-E06016EA9EB3}" destId="{C7F63B96-B24B-4013-B647-C02526418DD2}" srcOrd="9" destOrd="0" presId="urn:microsoft.com/office/officeart/2005/8/layout/radial4"/>
    <dgm:cxn modelId="{BD83DB25-E785-43F4-A487-075459234545}" type="presParOf" srcId="{1A9FCDCE-1513-471A-A1D7-E06016EA9EB3}" destId="{9CD3AF67-73DE-4C71-9FA6-9620183C88E0}" srcOrd="10" destOrd="0" presId="urn:microsoft.com/office/officeart/2005/8/layout/radial4"/>
    <dgm:cxn modelId="{A87B8831-1ED4-4C21-A148-C5DC1324E52E}" type="presParOf" srcId="{1A9FCDCE-1513-471A-A1D7-E06016EA9EB3}" destId="{34B659B6-5611-4912-ACC6-FA7E01FBAA6D}" srcOrd="11" destOrd="0" presId="urn:microsoft.com/office/officeart/2005/8/layout/radial4"/>
    <dgm:cxn modelId="{2373F82F-5205-464F-8B17-AD9BF2CC2F42}" type="presParOf" srcId="{1A9FCDCE-1513-471A-A1D7-E06016EA9EB3}" destId="{F50D6CE4-9BB6-4461-9F75-925619300456}" srcOrd="12" destOrd="0" presId="urn:microsoft.com/office/officeart/2005/8/layout/radial4"/>
    <dgm:cxn modelId="{002F67B2-CB8F-44AD-BF6A-C0D8B564B102}" type="presParOf" srcId="{1A9FCDCE-1513-471A-A1D7-E06016EA9EB3}" destId="{E58056F1-0F41-483F-BBB2-60F0617DA1A9}" srcOrd="13" destOrd="0" presId="urn:microsoft.com/office/officeart/2005/8/layout/radial4"/>
    <dgm:cxn modelId="{24C80499-956E-492B-A14F-5CE690E58F2B}" type="presParOf" srcId="{1A9FCDCE-1513-471A-A1D7-E06016EA9EB3}" destId="{F723A07B-490F-42F3-9BD8-FB87EE726D63}" srcOrd="14" destOrd="0" presId="urn:microsoft.com/office/officeart/2005/8/layout/radial4"/>
    <dgm:cxn modelId="{7CA420C7-9734-4A05-ABE4-20191A804463}" type="presParOf" srcId="{1A9FCDCE-1513-471A-A1D7-E06016EA9EB3}" destId="{9AEFCFFC-CF8E-405C-B442-9F437CF846D0}" srcOrd="15" destOrd="0" presId="urn:microsoft.com/office/officeart/2005/8/layout/radial4"/>
    <dgm:cxn modelId="{1D2314F2-0AD0-41B3-8BB6-1F6C4E8D5D5C}" type="presParOf" srcId="{1A9FCDCE-1513-471A-A1D7-E06016EA9EB3}" destId="{A552D54F-DD6F-415B-8EA6-A21824A224EC}" srcOrd="1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E565D-B4F8-48E0-9D02-608E1FC08C97}">
      <dsp:nvSpPr>
        <dsp:cNvPr id="0" name=""/>
        <dsp:cNvSpPr/>
      </dsp:nvSpPr>
      <dsp:spPr>
        <a:xfrm>
          <a:off x="2952810" y="1748061"/>
          <a:ext cx="2221862" cy="1922001"/>
        </a:xfrm>
        <a:prstGeom prst="hexagon">
          <a:avLst>
            <a:gd name="adj" fmla="val 28570"/>
            <a:gd name="vf" fmla="val 115470"/>
          </a:avLst>
        </a:prstGeom>
        <a:solidFill>
          <a:srgbClr val="8F3E8D"/>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a:latin typeface="Aptos Display" panose="020B0004020202020204" pitchFamily="34" charset="0"/>
            </a:rPr>
            <a:t>Taking your first steps.</a:t>
          </a:r>
        </a:p>
      </dsp:txBody>
      <dsp:txXfrm>
        <a:off x="3321004" y="2066564"/>
        <a:ext cx="1485474" cy="1284995"/>
      </dsp:txXfrm>
    </dsp:sp>
    <dsp:sp modelId="{3B4EFE48-BAA1-4D8A-96E7-7CA2DA34D65C}">
      <dsp:nvSpPr>
        <dsp:cNvPr id="0" name=""/>
        <dsp:cNvSpPr/>
      </dsp:nvSpPr>
      <dsp:spPr>
        <a:xfrm>
          <a:off x="4344123" y="828514"/>
          <a:ext cx="838302" cy="722308"/>
        </a:xfrm>
        <a:prstGeom prst="hexagon">
          <a:avLst>
            <a:gd name="adj" fmla="val 28900"/>
            <a:gd name="vf" fmla="val 115470"/>
          </a:avLst>
        </a:prstGeom>
        <a:solidFill>
          <a:schemeClr val="tx1"/>
        </a:solidFill>
        <a:ln>
          <a:solidFill>
            <a:schemeClr val="tx1"/>
          </a:solidFill>
        </a:ln>
        <a:effectLst/>
      </dsp:spPr>
      <dsp:style>
        <a:lnRef idx="0">
          <a:scrgbClr r="0" g="0" b="0"/>
        </a:lnRef>
        <a:fillRef idx="1">
          <a:scrgbClr r="0" g="0" b="0"/>
        </a:fillRef>
        <a:effectRef idx="0">
          <a:scrgbClr r="0" g="0" b="0"/>
        </a:effectRef>
        <a:fontRef idx="minor"/>
      </dsp:style>
    </dsp:sp>
    <dsp:sp modelId="{7CD4318F-72B2-46CA-A937-B14BC8CF2A3D}">
      <dsp:nvSpPr>
        <dsp:cNvPr id="0" name=""/>
        <dsp:cNvSpPr/>
      </dsp:nvSpPr>
      <dsp:spPr>
        <a:xfrm>
          <a:off x="3157475" y="0"/>
          <a:ext cx="1820800" cy="1575206"/>
        </a:xfrm>
        <a:prstGeom prst="hexagon">
          <a:avLst>
            <a:gd name="adj" fmla="val 28570"/>
            <a:gd name="vf" fmla="val 115470"/>
          </a:avLst>
        </a:prstGeom>
        <a:solidFill>
          <a:srgbClr val="ED1163"/>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latin typeface="Aptos Display" panose="020B0004020202020204" pitchFamily="34" charset="0"/>
            </a:rPr>
            <a:t>Speak to your teachers and school / college careers leader / adviser for guidance.</a:t>
          </a:r>
        </a:p>
      </dsp:txBody>
      <dsp:txXfrm>
        <a:off x="3459220" y="261045"/>
        <a:ext cx="1217310" cy="1053116"/>
      </dsp:txXfrm>
    </dsp:sp>
    <dsp:sp modelId="{AC41E95F-D457-421B-BEB5-CF7A3834AAE9}">
      <dsp:nvSpPr>
        <dsp:cNvPr id="0" name=""/>
        <dsp:cNvSpPr/>
      </dsp:nvSpPr>
      <dsp:spPr>
        <a:xfrm>
          <a:off x="5322487" y="2178846"/>
          <a:ext cx="838302" cy="722308"/>
        </a:xfrm>
        <a:prstGeom prst="hexagon">
          <a:avLst>
            <a:gd name="adj" fmla="val 28900"/>
            <a:gd name="vf" fmla="val 115470"/>
          </a:avLst>
        </a:prstGeom>
        <a:solidFill>
          <a:schemeClr val="tx1"/>
        </a:solidFill>
        <a:ln>
          <a:solidFill>
            <a:schemeClr val="tx1"/>
          </a:solidFill>
        </a:ln>
        <a:effectLst/>
      </dsp:spPr>
      <dsp:style>
        <a:lnRef idx="0">
          <a:scrgbClr r="0" g="0" b="0"/>
        </a:lnRef>
        <a:fillRef idx="1">
          <a:scrgbClr r="0" g="0" b="0"/>
        </a:fillRef>
        <a:effectRef idx="0">
          <a:scrgbClr r="0" g="0" b="0"/>
        </a:effectRef>
        <a:fontRef idx="minor"/>
      </dsp:style>
    </dsp:sp>
    <dsp:sp modelId="{DE5E5CFD-B699-47E6-BE79-20C88C2D7A40}">
      <dsp:nvSpPr>
        <dsp:cNvPr id="0" name=""/>
        <dsp:cNvSpPr/>
      </dsp:nvSpPr>
      <dsp:spPr>
        <a:xfrm>
          <a:off x="4827361" y="968857"/>
          <a:ext cx="1820800" cy="1575206"/>
        </a:xfrm>
        <a:prstGeom prst="hexagon">
          <a:avLst>
            <a:gd name="adj" fmla="val 28570"/>
            <a:gd name="vf" fmla="val 115470"/>
          </a:avLst>
        </a:prstGeom>
        <a:solidFill>
          <a:srgbClr val="ED1163"/>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latin typeface="Aptos Display" panose="020B0004020202020204" pitchFamily="34" charset="0"/>
            </a:rPr>
            <a:t>Ask your school / college careers leader if they plan to host any events with current apprentices so you can talk to them.</a:t>
          </a:r>
        </a:p>
      </dsp:txBody>
      <dsp:txXfrm>
        <a:off x="5129106" y="1229902"/>
        <a:ext cx="1217310" cy="1053116"/>
      </dsp:txXfrm>
    </dsp:sp>
    <dsp:sp modelId="{DBF9E549-4666-44C3-B051-9A18514AE701}">
      <dsp:nvSpPr>
        <dsp:cNvPr id="0" name=""/>
        <dsp:cNvSpPr/>
      </dsp:nvSpPr>
      <dsp:spPr>
        <a:xfrm>
          <a:off x="4642852" y="3703117"/>
          <a:ext cx="838302" cy="722308"/>
        </a:xfrm>
        <a:prstGeom prst="hexagon">
          <a:avLst>
            <a:gd name="adj" fmla="val 28900"/>
            <a:gd name="vf" fmla="val 115470"/>
          </a:avLst>
        </a:prstGeom>
        <a:solidFill>
          <a:schemeClr val="tx1"/>
        </a:solidFill>
        <a:ln>
          <a:solidFill>
            <a:schemeClr val="tx1"/>
          </a:solidFill>
        </a:ln>
        <a:effectLst/>
      </dsp:spPr>
      <dsp:style>
        <a:lnRef idx="0">
          <a:scrgbClr r="0" g="0" b="0"/>
        </a:lnRef>
        <a:fillRef idx="1">
          <a:scrgbClr r="0" g="0" b="0"/>
        </a:fillRef>
        <a:effectRef idx="0">
          <a:scrgbClr r="0" g="0" b="0"/>
        </a:effectRef>
        <a:fontRef idx="minor"/>
      </dsp:style>
    </dsp:sp>
    <dsp:sp modelId="{72C13DAA-C734-40C7-B5CF-D3154F406D8A}">
      <dsp:nvSpPr>
        <dsp:cNvPr id="0" name=""/>
        <dsp:cNvSpPr/>
      </dsp:nvSpPr>
      <dsp:spPr>
        <a:xfrm>
          <a:off x="4827361" y="2873519"/>
          <a:ext cx="1820800" cy="1575206"/>
        </a:xfrm>
        <a:prstGeom prst="hexagon">
          <a:avLst>
            <a:gd name="adj" fmla="val 28570"/>
            <a:gd name="vf" fmla="val 115470"/>
          </a:avLst>
        </a:prstGeom>
        <a:solidFill>
          <a:srgbClr val="ED1163"/>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latin typeface="Aptos Display" panose="020B0004020202020204" pitchFamily="34" charset="0"/>
            </a:rPr>
            <a:t>Look at the UCAS resources on their website to search and compare apprenticeship vacancies.</a:t>
          </a:r>
        </a:p>
      </dsp:txBody>
      <dsp:txXfrm>
        <a:off x="5129106" y="3134564"/>
        <a:ext cx="1217310" cy="1053116"/>
      </dsp:txXfrm>
    </dsp:sp>
    <dsp:sp modelId="{3860B2B7-F572-4910-B042-19D7E6670B20}">
      <dsp:nvSpPr>
        <dsp:cNvPr id="0" name=""/>
        <dsp:cNvSpPr/>
      </dsp:nvSpPr>
      <dsp:spPr>
        <a:xfrm>
          <a:off x="2956944" y="3861342"/>
          <a:ext cx="838302" cy="722308"/>
        </a:xfrm>
        <a:prstGeom prst="hexagon">
          <a:avLst>
            <a:gd name="adj" fmla="val 28900"/>
            <a:gd name="vf" fmla="val 115470"/>
          </a:avLst>
        </a:prstGeom>
        <a:solidFill>
          <a:schemeClr val="tx1"/>
        </a:solidFill>
        <a:ln>
          <a:solidFill>
            <a:schemeClr val="tx1"/>
          </a:solidFill>
        </a:ln>
        <a:effectLst/>
      </dsp:spPr>
      <dsp:style>
        <a:lnRef idx="0">
          <a:scrgbClr r="0" g="0" b="0"/>
        </a:lnRef>
        <a:fillRef idx="1">
          <a:scrgbClr r="0" g="0" b="0"/>
        </a:fillRef>
        <a:effectRef idx="0">
          <a:scrgbClr r="0" g="0" b="0"/>
        </a:effectRef>
        <a:fontRef idx="minor"/>
      </dsp:style>
    </dsp:sp>
    <dsp:sp modelId="{23E509CF-CFE3-4E94-A1F7-63B0EF3A543F}">
      <dsp:nvSpPr>
        <dsp:cNvPr id="0" name=""/>
        <dsp:cNvSpPr/>
      </dsp:nvSpPr>
      <dsp:spPr>
        <a:xfrm>
          <a:off x="3157475" y="3843460"/>
          <a:ext cx="1820800" cy="1575206"/>
        </a:xfrm>
        <a:prstGeom prst="hexagon">
          <a:avLst>
            <a:gd name="adj" fmla="val 28570"/>
            <a:gd name="vf" fmla="val 115470"/>
          </a:avLst>
        </a:prstGeom>
        <a:solidFill>
          <a:srgbClr val="ED1163"/>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latin typeface="Aptos Display" panose="020B0004020202020204" pitchFamily="34" charset="0"/>
            </a:rPr>
            <a:t>Take on some work experience or work shadowing – </a:t>
          </a:r>
        </a:p>
        <a:p>
          <a:pPr marL="0" lvl="0" indent="0" algn="ctr" defTabSz="622300">
            <a:lnSpc>
              <a:spcPct val="90000"/>
            </a:lnSpc>
            <a:spcBef>
              <a:spcPct val="0"/>
            </a:spcBef>
            <a:spcAft>
              <a:spcPct val="35000"/>
            </a:spcAft>
            <a:buNone/>
          </a:pPr>
          <a:r>
            <a:rPr lang="en-GB" sz="1400" kern="1200">
              <a:latin typeface="Aptos Display" panose="020B0004020202020204" pitchFamily="34" charset="0"/>
            </a:rPr>
            <a:t>it all counts!</a:t>
          </a:r>
        </a:p>
      </dsp:txBody>
      <dsp:txXfrm>
        <a:off x="3459220" y="4104505"/>
        <a:ext cx="1217310" cy="1053116"/>
      </dsp:txXfrm>
    </dsp:sp>
    <dsp:sp modelId="{9B29286D-C2FB-4670-B95F-94664A4C13F2}">
      <dsp:nvSpPr>
        <dsp:cNvPr id="0" name=""/>
        <dsp:cNvSpPr/>
      </dsp:nvSpPr>
      <dsp:spPr>
        <a:xfrm>
          <a:off x="1962559" y="2511552"/>
          <a:ext cx="838302" cy="722308"/>
        </a:xfrm>
        <a:prstGeom prst="hexagon">
          <a:avLst>
            <a:gd name="adj" fmla="val 28900"/>
            <a:gd name="vf" fmla="val 115470"/>
          </a:avLst>
        </a:prstGeom>
        <a:solidFill>
          <a:schemeClr val="tx1"/>
        </a:solidFill>
        <a:ln>
          <a:solidFill>
            <a:schemeClr val="tx1"/>
          </a:solidFill>
        </a:ln>
        <a:effectLst/>
      </dsp:spPr>
      <dsp:style>
        <a:lnRef idx="0">
          <a:scrgbClr r="0" g="0" b="0"/>
        </a:lnRef>
        <a:fillRef idx="1">
          <a:scrgbClr r="0" g="0" b="0"/>
        </a:fillRef>
        <a:effectRef idx="0">
          <a:scrgbClr r="0" g="0" b="0"/>
        </a:effectRef>
        <a:fontRef idx="minor"/>
      </dsp:style>
    </dsp:sp>
    <dsp:sp modelId="{0F994EE1-3896-4DF8-A6F1-924869E2EA5B}">
      <dsp:nvSpPr>
        <dsp:cNvPr id="0" name=""/>
        <dsp:cNvSpPr/>
      </dsp:nvSpPr>
      <dsp:spPr>
        <a:xfrm>
          <a:off x="1479837" y="2874602"/>
          <a:ext cx="1820800" cy="1575206"/>
        </a:xfrm>
        <a:prstGeom prst="hexagon">
          <a:avLst>
            <a:gd name="adj" fmla="val 28570"/>
            <a:gd name="vf" fmla="val 115470"/>
          </a:avLst>
        </a:prstGeom>
        <a:solidFill>
          <a:srgbClr val="ED1163"/>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latin typeface="Aptos Display" panose="020B0004020202020204" pitchFamily="34" charset="0"/>
            </a:rPr>
            <a:t>Be proactive in your research on local employers, sectors and job roles. </a:t>
          </a:r>
        </a:p>
      </dsp:txBody>
      <dsp:txXfrm>
        <a:off x="1781582" y="3135647"/>
        <a:ext cx="1217310" cy="1053116"/>
      </dsp:txXfrm>
    </dsp:sp>
    <dsp:sp modelId="{F08A9E78-7BE9-42EF-9B9E-D16FE54E5CDD}">
      <dsp:nvSpPr>
        <dsp:cNvPr id="0" name=""/>
        <dsp:cNvSpPr/>
      </dsp:nvSpPr>
      <dsp:spPr>
        <a:xfrm>
          <a:off x="1479837" y="966690"/>
          <a:ext cx="1820800" cy="1575206"/>
        </a:xfrm>
        <a:prstGeom prst="hexagon">
          <a:avLst>
            <a:gd name="adj" fmla="val 28570"/>
            <a:gd name="vf" fmla="val 115470"/>
          </a:avLst>
        </a:prstGeom>
        <a:solidFill>
          <a:srgbClr val="ED1163"/>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latin typeface="Aptos Display" panose="020B0004020202020204" pitchFamily="34" charset="0"/>
            </a:rPr>
            <a:t>Make sure you take advantage of all the support available to you.</a:t>
          </a:r>
        </a:p>
      </dsp:txBody>
      <dsp:txXfrm>
        <a:off x="1781582" y="1227735"/>
        <a:ext cx="1217310" cy="1053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EB55C-6BC1-4260-AF89-17111709C580}">
      <dsp:nvSpPr>
        <dsp:cNvPr id="0" name=""/>
        <dsp:cNvSpPr/>
      </dsp:nvSpPr>
      <dsp:spPr>
        <a:xfrm>
          <a:off x="3163887" y="3283519"/>
          <a:ext cx="1800224" cy="1800224"/>
        </a:xfrm>
        <a:prstGeom prst="ellipse">
          <a:avLst/>
        </a:prstGeom>
        <a:solidFill>
          <a:srgbClr val="8F3E8D"/>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GB" sz="4300" kern="1200">
              <a:latin typeface="Aptos Display" panose="020B0004020202020204" pitchFamily="34" charset="0"/>
            </a:rPr>
            <a:t>Top Tips!</a:t>
          </a:r>
        </a:p>
      </dsp:txBody>
      <dsp:txXfrm>
        <a:off x="3427524" y="3547156"/>
        <a:ext cx="1272950" cy="1272950"/>
      </dsp:txXfrm>
    </dsp:sp>
    <dsp:sp modelId="{B66FE616-5F61-4B74-8181-4FC1FF194F0D}">
      <dsp:nvSpPr>
        <dsp:cNvPr id="0" name=""/>
        <dsp:cNvSpPr/>
      </dsp:nvSpPr>
      <dsp:spPr>
        <a:xfrm rot="10800000">
          <a:off x="633340" y="3927099"/>
          <a:ext cx="2391366" cy="513064"/>
        </a:xfrm>
        <a:prstGeom prst="leftArrow">
          <a:avLst>
            <a:gd name="adj1" fmla="val 60000"/>
            <a:gd name="adj2" fmla="val 50000"/>
          </a:avLst>
        </a:prstGeom>
        <a:solidFill>
          <a:schemeClr val="tx1"/>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3034794B-9594-431E-BB25-009B5D79FB0D}">
      <dsp:nvSpPr>
        <dsp:cNvPr id="0" name=""/>
        <dsp:cNvSpPr/>
      </dsp:nvSpPr>
      <dsp:spPr>
        <a:xfrm>
          <a:off x="3261" y="3679568"/>
          <a:ext cx="1260157" cy="1008126"/>
        </a:xfrm>
        <a:prstGeom prst="roundRect">
          <a:avLst>
            <a:gd name="adj" fmla="val 10000"/>
          </a:avLst>
        </a:prstGeom>
        <a:solidFill>
          <a:srgbClr val="ED1163"/>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GB" sz="1700" kern="1200">
              <a:latin typeface="Aptos Display" panose="020B0004020202020204" pitchFamily="34" charset="0"/>
            </a:rPr>
            <a:t>Keep an open mind</a:t>
          </a:r>
        </a:p>
      </dsp:txBody>
      <dsp:txXfrm>
        <a:off x="32788" y="3709095"/>
        <a:ext cx="1201103" cy="949072"/>
      </dsp:txXfrm>
    </dsp:sp>
    <dsp:sp modelId="{60FA1B78-C0ED-4C4E-8927-4E1BCCF077B2}">
      <dsp:nvSpPr>
        <dsp:cNvPr id="0" name=""/>
        <dsp:cNvSpPr/>
      </dsp:nvSpPr>
      <dsp:spPr>
        <a:xfrm rot="12342857">
          <a:off x="854672" y="2957379"/>
          <a:ext cx="2391366" cy="513064"/>
        </a:xfrm>
        <a:prstGeom prst="leftArrow">
          <a:avLst>
            <a:gd name="adj1" fmla="val 60000"/>
            <a:gd name="adj2" fmla="val 50000"/>
          </a:avLst>
        </a:prstGeom>
        <a:solidFill>
          <a:schemeClr val="tx1"/>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C794D9E5-FE42-4340-AA4D-944A7E9DB9C4}">
      <dsp:nvSpPr>
        <dsp:cNvPr id="0" name=""/>
        <dsp:cNvSpPr/>
      </dsp:nvSpPr>
      <dsp:spPr>
        <a:xfrm>
          <a:off x="343003" y="2191061"/>
          <a:ext cx="1260157" cy="1008126"/>
        </a:xfrm>
        <a:prstGeom prst="roundRect">
          <a:avLst>
            <a:gd name="adj" fmla="val 10000"/>
          </a:avLst>
        </a:prstGeom>
        <a:solidFill>
          <a:srgbClr val="ED1163"/>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GB" sz="1700" kern="1200">
              <a:latin typeface="Aptos Display" panose="020B0004020202020204" pitchFamily="34" charset="0"/>
            </a:rPr>
            <a:t>Start researching early</a:t>
          </a:r>
        </a:p>
      </dsp:txBody>
      <dsp:txXfrm>
        <a:off x="372530" y="2220588"/>
        <a:ext cx="1201103" cy="949072"/>
      </dsp:txXfrm>
    </dsp:sp>
    <dsp:sp modelId="{63BE23FE-4403-4A0C-B4CF-F23403D2028E}">
      <dsp:nvSpPr>
        <dsp:cNvPr id="0" name=""/>
        <dsp:cNvSpPr/>
      </dsp:nvSpPr>
      <dsp:spPr>
        <a:xfrm rot="13885714">
          <a:off x="1474831" y="2179724"/>
          <a:ext cx="2391366" cy="513064"/>
        </a:xfrm>
        <a:prstGeom prst="leftArrow">
          <a:avLst>
            <a:gd name="adj1" fmla="val 60000"/>
            <a:gd name="adj2" fmla="val 50000"/>
          </a:avLst>
        </a:prstGeom>
        <a:solidFill>
          <a:schemeClr val="tx1"/>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967AA656-CFF8-4662-8DCB-331899883CE6}">
      <dsp:nvSpPr>
        <dsp:cNvPr id="0" name=""/>
        <dsp:cNvSpPr/>
      </dsp:nvSpPr>
      <dsp:spPr>
        <a:xfrm>
          <a:off x="1294940" y="997371"/>
          <a:ext cx="1260157" cy="1008126"/>
        </a:xfrm>
        <a:prstGeom prst="roundRect">
          <a:avLst>
            <a:gd name="adj" fmla="val 10000"/>
          </a:avLst>
        </a:prstGeom>
        <a:solidFill>
          <a:srgbClr val="ED1163"/>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GB" sz="1700" kern="1200">
              <a:latin typeface="Aptos Display" panose="020B0004020202020204" pitchFamily="34" charset="0"/>
            </a:rPr>
            <a:t>Use Smart Alerts</a:t>
          </a:r>
        </a:p>
      </dsp:txBody>
      <dsp:txXfrm>
        <a:off x="1324467" y="1026898"/>
        <a:ext cx="1201103" cy="949072"/>
      </dsp:txXfrm>
    </dsp:sp>
    <dsp:sp modelId="{CE2425F1-0BFE-4B7A-93B4-77DB892D5B8F}">
      <dsp:nvSpPr>
        <dsp:cNvPr id="0" name=""/>
        <dsp:cNvSpPr/>
      </dsp:nvSpPr>
      <dsp:spPr>
        <a:xfrm rot="15428571">
          <a:off x="2370987" y="1748159"/>
          <a:ext cx="2391366" cy="513064"/>
        </a:xfrm>
        <a:prstGeom prst="leftArrow">
          <a:avLst>
            <a:gd name="adj1" fmla="val 60000"/>
            <a:gd name="adj2" fmla="val 50000"/>
          </a:avLst>
        </a:prstGeom>
        <a:solidFill>
          <a:schemeClr val="tx1"/>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6239FE09-8A45-469B-9620-0CAC66BCE13C}">
      <dsp:nvSpPr>
        <dsp:cNvPr id="0" name=""/>
        <dsp:cNvSpPr/>
      </dsp:nvSpPr>
      <dsp:spPr>
        <a:xfrm>
          <a:off x="2670527" y="334922"/>
          <a:ext cx="1260157" cy="1008126"/>
        </a:xfrm>
        <a:prstGeom prst="roundRect">
          <a:avLst>
            <a:gd name="adj" fmla="val 10000"/>
          </a:avLst>
        </a:prstGeom>
        <a:solidFill>
          <a:srgbClr val="ED1163"/>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GB" sz="1700" kern="1200">
              <a:latin typeface="Aptos Display" panose="020B0004020202020204" pitchFamily="34" charset="0"/>
            </a:rPr>
            <a:t>Get organised</a:t>
          </a:r>
        </a:p>
      </dsp:txBody>
      <dsp:txXfrm>
        <a:off x="2700054" y="364449"/>
        <a:ext cx="1201103" cy="949072"/>
      </dsp:txXfrm>
    </dsp:sp>
    <dsp:sp modelId="{C7F63B96-B24B-4013-B647-C02526418DD2}">
      <dsp:nvSpPr>
        <dsp:cNvPr id="0" name=""/>
        <dsp:cNvSpPr/>
      </dsp:nvSpPr>
      <dsp:spPr>
        <a:xfrm rot="16971429">
          <a:off x="3365645" y="1748159"/>
          <a:ext cx="2391366" cy="513064"/>
        </a:xfrm>
        <a:prstGeom prst="leftArrow">
          <a:avLst>
            <a:gd name="adj1" fmla="val 60000"/>
            <a:gd name="adj2" fmla="val 50000"/>
          </a:avLst>
        </a:prstGeom>
        <a:solidFill>
          <a:schemeClr val="tx1"/>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9CD3AF67-73DE-4C71-9FA6-9620183C88E0}">
      <dsp:nvSpPr>
        <dsp:cNvPr id="0" name=""/>
        <dsp:cNvSpPr/>
      </dsp:nvSpPr>
      <dsp:spPr>
        <a:xfrm>
          <a:off x="4197314" y="334922"/>
          <a:ext cx="1260157" cy="1008126"/>
        </a:xfrm>
        <a:prstGeom prst="roundRect">
          <a:avLst>
            <a:gd name="adj" fmla="val 10000"/>
          </a:avLst>
        </a:prstGeom>
        <a:solidFill>
          <a:srgbClr val="ED1163"/>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GB" sz="1700" kern="1200">
              <a:latin typeface="Aptos Display" panose="020B0004020202020204" pitchFamily="34" charset="0"/>
            </a:rPr>
            <a:t>Be ‘application ready’</a:t>
          </a:r>
        </a:p>
      </dsp:txBody>
      <dsp:txXfrm>
        <a:off x="4226841" y="364449"/>
        <a:ext cx="1201103" cy="949072"/>
      </dsp:txXfrm>
    </dsp:sp>
    <dsp:sp modelId="{34B659B6-5611-4912-ACC6-FA7E01FBAA6D}">
      <dsp:nvSpPr>
        <dsp:cNvPr id="0" name=""/>
        <dsp:cNvSpPr/>
      </dsp:nvSpPr>
      <dsp:spPr>
        <a:xfrm rot="18514286">
          <a:off x="4261801" y="2179724"/>
          <a:ext cx="2391366" cy="513064"/>
        </a:xfrm>
        <a:prstGeom prst="leftArrow">
          <a:avLst>
            <a:gd name="adj1" fmla="val 60000"/>
            <a:gd name="adj2" fmla="val 50000"/>
          </a:avLst>
        </a:prstGeom>
        <a:solidFill>
          <a:schemeClr val="tx1"/>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F50D6CE4-9BB6-4461-9F75-925619300456}">
      <dsp:nvSpPr>
        <dsp:cNvPr id="0" name=""/>
        <dsp:cNvSpPr/>
      </dsp:nvSpPr>
      <dsp:spPr>
        <a:xfrm>
          <a:off x="5572902" y="997371"/>
          <a:ext cx="1260157" cy="1008126"/>
        </a:xfrm>
        <a:prstGeom prst="roundRect">
          <a:avLst>
            <a:gd name="adj" fmla="val 10000"/>
          </a:avLst>
        </a:prstGeom>
        <a:solidFill>
          <a:srgbClr val="ED1163"/>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GB" sz="1700" kern="1200">
              <a:latin typeface="Aptos Display" panose="020B0004020202020204" pitchFamily="34" charset="0"/>
            </a:rPr>
            <a:t>Dedicate your time</a:t>
          </a:r>
        </a:p>
      </dsp:txBody>
      <dsp:txXfrm>
        <a:off x="5602429" y="1026898"/>
        <a:ext cx="1201103" cy="949072"/>
      </dsp:txXfrm>
    </dsp:sp>
    <dsp:sp modelId="{E58056F1-0F41-483F-BBB2-60F0617DA1A9}">
      <dsp:nvSpPr>
        <dsp:cNvPr id="0" name=""/>
        <dsp:cNvSpPr/>
      </dsp:nvSpPr>
      <dsp:spPr>
        <a:xfrm rot="20057143">
          <a:off x="4881960" y="2957379"/>
          <a:ext cx="2391366" cy="513064"/>
        </a:xfrm>
        <a:prstGeom prst="leftArrow">
          <a:avLst>
            <a:gd name="adj1" fmla="val 60000"/>
            <a:gd name="adj2" fmla="val 50000"/>
          </a:avLst>
        </a:prstGeom>
        <a:solidFill>
          <a:schemeClr val="tx1"/>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F723A07B-490F-42F3-9BD8-FB87EE726D63}">
      <dsp:nvSpPr>
        <dsp:cNvPr id="0" name=""/>
        <dsp:cNvSpPr/>
      </dsp:nvSpPr>
      <dsp:spPr>
        <a:xfrm>
          <a:off x="6524838" y="2191061"/>
          <a:ext cx="1260157" cy="1008126"/>
        </a:xfrm>
        <a:prstGeom prst="roundRect">
          <a:avLst>
            <a:gd name="adj" fmla="val 10000"/>
          </a:avLst>
        </a:prstGeom>
        <a:solidFill>
          <a:srgbClr val="ED1163"/>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GB" sz="1700" kern="1200">
              <a:latin typeface="Aptos Display" panose="020B0004020202020204" pitchFamily="34" charset="0"/>
            </a:rPr>
            <a:t>Stay professional</a:t>
          </a:r>
        </a:p>
      </dsp:txBody>
      <dsp:txXfrm>
        <a:off x="6554365" y="2220588"/>
        <a:ext cx="1201103" cy="949072"/>
      </dsp:txXfrm>
    </dsp:sp>
    <dsp:sp modelId="{9AEFCFFC-CF8E-405C-B442-9F437CF846D0}">
      <dsp:nvSpPr>
        <dsp:cNvPr id="0" name=""/>
        <dsp:cNvSpPr/>
      </dsp:nvSpPr>
      <dsp:spPr>
        <a:xfrm>
          <a:off x="5103292" y="3927099"/>
          <a:ext cx="2391366" cy="513064"/>
        </a:xfrm>
        <a:prstGeom prst="leftArrow">
          <a:avLst>
            <a:gd name="adj1" fmla="val 60000"/>
            <a:gd name="adj2" fmla="val 50000"/>
          </a:avLst>
        </a:prstGeom>
        <a:solidFill>
          <a:schemeClr val="tx1"/>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A552D54F-DD6F-415B-8EA6-A21824A224EC}">
      <dsp:nvSpPr>
        <dsp:cNvPr id="0" name=""/>
        <dsp:cNvSpPr/>
      </dsp:nvSpPr>
      <dsp:spPr>
        <a:xfrm>
          <a:off x="6864580" y="3679568"/>
          <a:ext cx="1260157" cy="1008126"/>
        </a:xfrm>
        <a:prstGeom prst="roundRect">
          <a:avLst>
            <a:gd name="adj" fmla="val 10000"/>
          </a:avLst>
        </a:prstGeom>
        <a:solidFill>
          <a:srgbClr val="ED1163"/>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GB" sz="1700" kern="1200">
              <a:latin typeface="Aptos Display" panose="020B0004020202020204" pitchFamily="34" charset="0"/>
            </a:rPr>
            <a:t>Pay it forward</a:t>
          </a:r>
        </a:p>
      </dsp:txBody>
      <dsp:txXfrm>
        <a:off x="6894107" y="3709095"/>
        <a:ext cx="1201103" cy="949072"/>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413B55-9D62-40DF-AE18-5A3965D84E3B}" type="datetimeFigureOut">
              <a:rPr lang="en-GB" smtClean="0"/>
              <a:t>10/11/2025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A0B1F-FD73-4A41-9565-ECCBC3907C2B}" type="slidenum">
              <a:rPr lang="en-GB" smtClean="0"/>
              <a:t>‹#›</a:t>
            </a:fld>
            <a:endParaRPr lang="en-GB"/>
          </a:p>
        </p:txBody>
      </p:sp>
    </p:spTree>
    <p:extLst>
      <p:ext uri="{BB962C8B-B14F-4D97-AF65-F5344CB8AC3E}">
        <p14:creationId xmlns:p14="http://schemas.microsoft.com/office/powerpoint/2010/main" val="2696262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Aptos Display" panose="020B0004020202020204" pitchFamily="34" charset="0"/>
              </a:rPr>
              <a:t>So, what is an apprenticeship?</a:t>
            </a:r>
          </a:p>
          <a:p>
            <a:r>
              <a:rPr lang="en-GB" sz="1100" dirty="0">
                <a:latin typeface="Aptos Display" panose="020B0004020202020204" pitchFamily="34" charset="0"/>
              </a:rPr>
              <a:t>An apprenticeship is a real job, with a real employer, where the apprentice will work full-time whilst also studying towards a qualification.</a:t>
            </a:r>
          </a:p>
          <a:p>
            <a:endParaRPr lang="en-GB" sz="1100" dirty="0">
              <a:latin typeface="Aptos Display" panose="020B0004020202020204" pitchFamily="34" charset="0"/>
            </a:endParaRPr>
          </a:p>
          <a:p>
            <a:r>
              <a:rPr lang="en-GB" sz="1100" dirty="0">
                <a:latin typeface="Aptos Display" panose="020B0004020202020204" pitchFamily="34" charset="0"/>
              </a:rPr>
              <a:t>LEARNING &amp; EXPERIENCE</a:t>
            </a:r>
          </a:p>
          <a:p>
            <a:r>
              <a:rPr lang="en-GB" sz="1100" dirty="0">
                <a:latin typeface="Aptos Display" panose="020B0004020202020204" pitchFamily="34" charset="0"/>
              </a:rPr>
              <a:t>So, you could be an apprentice working for the NHS as a health care assistant, for example, whilst also studying and gaining a qualification in nursing. Meaning you are constantly learning, developing new skills and gaining new experiences to ensure you can progress in your chosen career. You will spend most of your time ‘on-the-job’ (doing your role), and a minimum of at least 6 hours per week ‘off-the-job’, which means studying or working towards your qualification. This study element (off-the-job) would take place with a training provider, who will help you to achieve the qualifications and make sure you complete your apprenticeship. Training providers could be colleges, Universities or independent training provider organisations, who deliver the training/teaching element of the course. </a:t>
            </a:r>
          </a:p>
          <a:p>
            <a:endParaRPr lang="en-GB" sz="1100" dirty="0">
              <a:latin typeface="Aptos Display" panose="020B0004020202020204" pitchFamily="34" charset="0"/>
            </a:endParaRPr>
          </a:p>
          <a:p>
            <a:r>
              <a:rPr lang="en-GB" sz="1100" dirty="0">
                <a:latin typeface="Aptos Display" panose="020B0004020202020204" pitchFamily="34" charset="0"/>
              </a:rPr>
              <a:t>SALARY &amp; NUS</a:t>
            </a:r>
          </a:p>
          <a:p>
            <a:r>
              <a:rPr lang="en-GB" sz="1100" dirty="0">
                <a:latin typeface="Aptos Display" panose="020B0004020202020204" pitchFamily="34" charset="0"/>
              </a:rPr>
              <a:t>As it’s a real job, you will earn a wage – and it can be a very good salary too! The salary of an apprentice can vary from employer to employer. The good news is that lots of employers pay a lot more than the National Minimum Wage for apprentices, with some employers offering starting salaries of over £15,000-£20,000. You will also continue to receive the benefits of the National Union of Students (NUS), just as you would if you had gone to University.</a:t>
            </a:r>
          </a:p>
          <a:p>
            <a:endParaRPr lang="en-GB" sz="1100" dirty="0">
              <a:latin typeface="Aptos Display" panose="020B0004020202020204" pitchFamily="34" charset="0"/>
            </a:endParaRPr>
          </a:p>
          <a:p>
            <a:r>
              <a:rPr lang="en-GB" sz="1100" dirty="0">
                <a:latin typeface="Aptos Display" panose="020B0004020202020204" pitchFamily="34" charset="0"/>
              </a:rPr>
              <a:t>NO DEBT &amp; 1 – 6 YEARS</a:t>
            </a:r>
          </a:p>
          <a:p>
            <a:r>
              <a:rPr lang="en-GB" sz="1100" dirty="0">
                <a:latin typeface="Aptos Display" panose="020B0004020202020204" pitchFamily="34" charset="0"/>
              </a:rPr>
              <a:t>The employers pay the fees of the apprentice’s training, showing their investment in the apprentice's development and leaving you with ZERO debt upon completion. An apprenticeship typically takes 1 to 4 years to complete (sometimes up to 6 for some areas like a Solicitor). As a minimum, all apprenticeships must last for a minimum of 12 months. The total duration will depend on the delivery model that the employer selects (how the mixture of training and working is delivered), the level (which we will come onto explain) and the subject you are studying.</a:t>
            </a:r>
          </a:p>
          <a:p>
            <a:endParaRPr lang="en-GB" sz="1100" dirty="0">
              <a:latin typeface="Aptos Display" panose="020B0004020202020204" pitchFamily="34" charset="0"/>
            </a:endParaRPr>
          </a:p>
        </p:txBody>
      </p:sp>
      <p:sp>
        <p:nvSpPr>
          <p:cNvPr id="4" name="Slide Number Placeholder 3"/>
          <p:cNvSpPr>
            <a:spLocks noGrp="1"/>
          </p:cNvSpPr>
          <p:nvPr>
            <p:ph type="sldNum" sz="quarter" idx="5"/>
          </p:nvPr>
        </p:nvSpPr>
        <p:spPr/>
        <p:txBody>
          <a:bodyPr/>
          <a:lstStyle/>
          <a:p>
            <a:fld id="{686A0B1F-FD73-4A41-9565-ECCBC3907C2B}" type="slidenum">
              <a:rPr lang="en-GB" smtClean="0"/>
              <a:t>2</a:t>
            </a:fld>
            <a:endParaRPr lang="en-GB"/>
          </a:p>
        </p:txBody>
      </p:sp>
    </p:spTree>
    <p:extLst>
      <p:ext uri="{BB962C8B-B14F-4D97-AF65-F5344CB8AC3E}">
        <p14:creationId xmlns:p14="http://schemas.microsoft.com/office/powerpoint/2010/main" val="2428709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Keep an open mind – search all levels and all pathways, remember just because one apprenticeship might be a higher level than another, doesn’t mean it’s the better choice.</a:t>
            </a:r>
          </a:p>
          <a:p>
            <a:pPr marL="171450" indent="-171450">
              <a:buFont typeface="Arial" panose="020B0604020202020204" pitchFamily="34" charset="0"/>
              <a:buChar char="•"/>
            </a:pPr>
            <a:r>
              <a:rPr lang="en-GB"/>
              <a:t>Start researching early – like I said, it’s competitive out there so don’t leave it till the last minute to start looking.</a:t>
            </a:r>
          </a:p>
          <a:p>
            <a:pPr marL="171450" indent="-171450">
              <a:buFont typeface="Arial" panose="020B0604020202020204" pitchFamily="34" charset="0"/>
              <a:buChar char="•"/>
            </a:pPr>
            <a:r>
              <a:rPr lang="en-GB"/>
              <a:t>Use the Smart Alerts function on the UCAS Hub – this will help organise your time and give you immediate information on newly advertised apprenticeships.</a:t>
            </a:r>
          </a:p>
          <a:p>
            <a:pPr marL="171450" indent="-171450">
              <a:buFont typeface="Arial" panose="020B0604020202020204" pitchFamily="34" charset="0"/>
              <a:buChar char="•"/>
            </a:pPr>
            <a:r>
              <a:rPr lang="en-GB"/>
              <a:t>Get organised – this will stop you from getting overwhelmed.</a:t>
            </a:r>
          </a:p>
          <a:p>
            <a:pPr marL="171450" indent="-171450">
              <a:buFont typeface="Arial" panose="020B0604020202020204" pitchFamily="34" charset="0"/>
              <a:buChar char="•"/>
            </a:pPr>
            <a:r>
              <a:rPr lang="en-GB"/>
              <a:t>Be ‘application ready’ – keep templates of letters to employers, personal statements and mock answers to interview questions. That way these can be tailored to suit upcoming applications you may wish to submit. </a:t>
            </a:r>
          </a:p>
          <a:p>
            <a:pPr marL="171450" indent="-171450">
              <a:buFont typeface="Arial" panose="020B0604020202020204" pitchFamily="34" charset="0"/>
              <a:buChar char="•"/>
            </a:pPr>
            <a:r>
              <a:rPr lang="en-GB"/>
              <a:t>Dedicate your time – be ready to put the hours in, take control of your future.</a:t>
            </a:r>
          </a:p>
          <a:p>
            <a:pPr marL="171450" indent="-171450">
              <a:buFont typeface="Arial" panose="020B0604020202020204" pitchFamily="34" charset="0"/>
              <a:buChar char="•"/>
            </a:pPr>
            <a:r>
              <a:rPr lang="en-GB"/>
              <a:t>Stay professional – don’t ignore emails and voice messages, especially from employers. They have contacted you for a reason, so stay professional – first impression are everything.</a:t>
            </a:r>
          </a:p>
          <a:p>
            <a:pPr marL="171450" indent="-171450">
              <a:buFont typeface="Arial" panose="020B0604020202020204" pitchFamily="34" charset="0"/>
              <a:buChar char="•"/>
            </a:pPr>
            <a:r>
              <a:rPr lang="en-GB"/>
              <a:t>Pay it forward – if you are successful in your application, you can become an apprentice ambassador and support/encourage other young people in the region find their apprenticeship opportunity (this doesn’t have to be the same apprenticeship as you). </a:t>
            </a:r>
          </a:p>
        </p:txBody>
      </p:sp>
      <p:sp>
        <p:nvSpPr>
          <p:cNvPr id="4" name="Slide Number Placeholder 3"/>
          <p:cNvSpPr>
            <a:spLocks noGrp="1"/>
          </p:cNvSpPr>
          <p:nvPr>
            <p:ph type="sldNum" sz="quarter" idx="5"/>
          </p:nvPr>
        </p:nvSpPr>
        <p:spPr/>
        <p:txBody>
          <a:bodyPr/>
          <a:lstStyle/>
          <a:p>
            <a:fld id="{686A0B1F-FD73-4A41-9565-ECCBC3907C2B}" type="slidenum">
              <a:rPr lang="en-GB" smtClean="0"/>
              <a:t>26</a:t>
            </a:fld>
            <a:endParaRPr lang="en-GB"/>
          </a:p>
        </p:txBody>
      </p:sp>
    </p:spTree>
    <p:extLst>
      <p:ext uri="{BB962C8B-B14F-4D97-AF65-F5344CB8AC3E}">
        <p14:creationId xmlns:p14="http://schemas.microsoft.com/office/powerpoint/2010/main" val="295334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Aptos Display" panose="020B0004020202020204" pitchFamily="34" charset="0"/>
              </a:rPr>
              <a:t>CONTRACT</a:t>
            </a:r>
          </a:p>
          <a:p>
            <a:r>
              <a:rPr lang="en-GB" sz="1100" dirty="0">
                <a:latin typeface="Aptos Display" panose="020B0004020202020204" pitchFamily="34" charset="0"/>
              </a:rPr>
              <a:t>You will get a contract of employment, holiday pay, annual leave etc. – the same as any other member of staff. </a:t>
            </a:r>
          </a:p>
          <a:p>
            <a:endParaRPr lang="en-GB" sz="1100" dirty="0">
              <a:latin typeface="Aptos Display" panose="020B0004020202020204" pitchFamily="34" charset="0"/>
            </a:endParaRPr>
          </a:p>
          <a:p>
            <a:r>
              <a:rPr lang="en-GB" sz="1100" dirty="0">
                <a:latin typeface="Aptos Display" panose="020B0004020202020204" pitchFamily="34" charset="0"/>
              </a:rPr>
              <a:t>REAL RESPONSIBILITIES &amp; PROGRESSION</a:t>
            </a:r>
          </a:p>
          <a:p>
            <a:r>
              <a:rPr lang="en-GB" sz="1100" dirty="0">
                <a:latin typeface="Aptos Display" panose="020B0004020202020204" pitchFamily="34" charset="0"/>
              </a:rPr>
              <a:t>As I said before, it’s a real job with very real responsibilities, but with this comes clear progression pathways through the company.</a:t>
            </a:r>
          </a:p>
          <a:p>
            <a:endParaRPr lang="en-GB" sz="1100" dirty="0">
              <a:latin typeface="Aptos Display" panose="020B0004020202020204" pitchFamily="34" charset="0"/>
            </a:endParaRPr>
          </a:p>
          <a:p>
            <a:r>
              <a:rPr lang="en-GB" sz="1100" dirty="0">
                <a:latin typeface="Aptos Display" panose="020B0004020202020204" pitchFamily="34" charset="0"/>
              </a:rPr>
              <a:t>NOT THE EASY OPTION</a:t>
            </a:r>
          </a:p>
          <a:p>
            <a:r>
              <a:rPr lang="en-GB" sz="1100" dirty="0">
                <a:latin typeface="Aptos Display" panose="020B0004020202020204" pitchFamily="34" charset="0"/>
              </a:rPr>
              <a:t>It’s important to remember that apprenticeships aren’t the ‘easy option’. You would be holding down a full-time job and studying, which takes a certain skill and commitment, so make sure it’s the right path for you.</a:t>
            </a:r>
          </a:p>
          <a:p>
            <a:endParaRPr lang="en-GB" sz="1100" dirty="0">
              <a:latin typeface="Aptos Display" panose="020B0004020202020204" pitchFamily="34" charset="0"/>
            </a:endParaRPr>
          </a:p>
          <a:p>
            <a:endParaRPr lang="en-GB" sz="1100" dirty="0">
              <a:latin typeface="Aptos Display" panose="020B0004020202020204" pitchFamily="34" charset="0"/>
            </a:endParaRPr>
          </a:p>
        </p:txBody>
      </p:sp>
      <p:sp>
        <p:nvSpPr>
          <p:cNvPr id="4" name="Slide Number Placeholder 3"/>
          <p:cNvSpPr>
            <a:spLocks noGrp="1"/>
          </p:cNvSpPr>
          <p:nvPr>
            <p:ph type="sldNum" sz="quarter" idx="5"/>
          </p:nvPr>
        </p:nvSpPr>
        <p:spPr/>
        <p:txBody>
          <a:bodyPr/>
          <a:lstStyle/>
          <a:p>
            <a:fld id="{686A0B1F-FD73-4A41-9565-ECCBC3907C2B}" type="slidenum">
              <a:rPr lang="en-GB" smtClean="0"/>
              <a:t>3</a:t>
            </a:fld>
            <a:endParaRPr lang="en-GB"/>
          </a:p>
        </p:txBody>
      </p:sp>
    </p:spTree>
    <p:extLst>
      <p:ext uri="{BB962C8B-B14F-4D97-AF65-F5344CB8AC3E}">
        <p14:creationId xmlns:p14="http://schemas.microsoft.com/office/powerpoint/2010/main" val="2060525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Aptos Display" panose="020B0004020202020204" pitchFamily="34" charset="0"/>
              </a:rPr>
              <a:t>Each apprenticeship has a level which will fall into one of the four categories above: Intermediate, Advanced, Higher, and Degree apprenticeships.</a:t>
            </a:r>
          </a:p>
          <a:p>
            <a:endParaRPr lang="en-GB" sz="1100" dirty="0">
              <a:latin typeface="Aptos Display" panose="020B0004020202020204" pitchFamily="34" charset="0"/>
            </a:endParaRPr>
          </a:p>
          <a:p>
            <a:r>
              <a:rPr lang="en-GB" sz="1100" dirty="0">
                <a:latin typeface="Aptos Display" panose="020B0004020202020204" pitchFamily="34" charset="0"/>
              </a:rPr>
              <a:t>The third column helps to explain what level the qualification at the end of the apprenticeship will be in comparison to more familiar qualifications, like GCSEs and A Levels. </a:t>
            </a:r>
          </a:p>
          <a:p>
            <a:endParaRPr lang="en-GB" sz="1100" dirty="0">
              <a:latin typeface="Aptos Display" panose="020B0004020202020204" pitchFamily="34" charset="0"/>
            </a:endParaRPr>
          </a:p>
          <a:p>
            <a:r>
              <a:rPr lang="en-GB" sz="1100" dirty="0">
                <a:latin typeface="Aptos Display" panose="020B0004020202020204" pitchFamily="34" charset="0"/>
              </a:rPr>
              <a:t>So, you can see that if you do a level 3 (advanced) apprenticeship, once you have qualified, you’ll have gained a qualification that is equivalent to 2 A Levels, a Level 3 diploma or other equivalents, like IB’s or BTECs. </a:t>
            </a:r>
          </a:p>
          <a:p>
            <a:endParaRPr lang="en-GB" sz="1100" dirty="0">
              <a:latin typeface="Aptos Display" panose="020B0004020202020204" pitchFamily="34" charset="0"/>
            </a:endParaRPr>
          </a:p>
          <a:p>
            <a:r>
              <a:rPr lang="en-GB" sz="1100" b="1" dirty="0">
                <a:latin typeface="Aptos Display" panose="020B0004020202020204" pitchFamily="34" charset="0"/>
              </a:rPr>
              <a:t>Presenter notes: Opportunity to pause to ask if there are any questions about levels and how they work. </a:t>
            </a:r>
          </a:p>
          <a:p>
            <a:endParaRPr lang="en-GB" sz="1100" dirty="0">
              <a:latin typeface="Aptos Display" panose="020B0004020202020204" pitchFamily="34" charset="0"/>
            </a:endParaRPr>
          </a:p>
          <a:p>
            <a:r>
              <a:rPr lang="en-GB" sz="1100" dirty="0">
                <a:latin typeface="Aptos Display" panose="020B0004020202020204" pitchFamily="34" charset="0"/>
              </a:rPr>
              <a:t>The level of apprenticeship you start at will depend on the kind of job that you are applying for. </a:t>
            </a:r>
          </a:p>
          <a:p>
            <a:endParaRPr lang="en-GB" sz="1100" dirty="0">
              <a:latin typeface="Aptos Display" panose="020B0004020202020204" pitchFamily="34" charset="0"/>
            </a:endParaRPr>
          </a:p>
          <a:p>
            <a:r>
              <a:rPr lang="en-GB" sz="1100" dirty="0">
                <a:latin typeface="Aptos Display" panose="020B0004020202020204" pitchFamily="34" charset="0"/>
              </a:rPr>
              <a:t>It’s important not to be held back by only looking for a particular level e.g. degree apprenticeships. Apprenticeships work a bit differently to school which can be confusing, as lots of students think that they should progress onto the next level For example, if you leave school after GCSEs, you don’t necessarily have to do a Level 3, and if you finish after A Levels you don’t necessarily have to go for a degree apprenticeship.</a:t>
            </a:r>
          </a:p>
          <a:p>
            <a:endParaRPr lang="en-GB" sz="1100" dirty="0">
              <a:latin typeface="Aptos Display" panose="020B0004020202020204" pitchFamily="34" charset="0"/>
            </a:endParaRPr>
          </a:p>
          <a:p>
            <a:r>
              <a:rPr lang="en-GB" sz="1100" dirty="0">
                <a:latin typeface="Aptos Display" panose="020B0004020202020204" pitchFamily="34" charset="0"/>
              </a:rPr>
              <a:t>Depending on the sector and apprenticeship, it may be that you need to start at advanced or higher level and work your way up. Just because an apprenticeship is only offered at Level 2 or 3, doesn’t mean it’s not a brilliant opportunity. For example, Journalism is only offered at Level 3 because that is all the industry requires. </a:t>
            </a:r>
          </a:p>
          <a:p>
            <a:endParaRPr lang="en-GB" sz="1100" dirty="0">
              <a:latin typeface="Aptos Display" panose="020B0004020202020204" pitchFamily="34" charset="0"/>
            </a:endParaRPr>
          </a:p>
          <a:p>
            <a:r>
              <a:rPr lang="en-GB" sz="1100" dirty="0">
                <a:latin typeface="Aptos Display" panose="020B0004020202020204" pitchFamily="34" charset="0"/>
              </a:rPr>
              <a:t>Equally, you may be entering a completely new sector or industry that you haven’t studied or worked in before, and so may need to do a Level 2 or 3 to enter the world of work and get that understanding.</a:t>
            </a:r>
          </a:p>
          <a:p>
            <a:endParaRPr lang="en-GB" sz="1100" dirty="0">
              <a:latin typeface="Aptos Display" panose="020B0004020202020204" pitchFamily="34" charset="0"/>
            </a:endParaRPr>
          </a:p>
          <a:p>
            <a:r>
              <a:rPr lang="en-GB" sz="1100" dirty="0">
                <a:latin typeface="Aptos Display" panose="020B0004020202020204" pitchFamily="34" charset="0"/>
              </a:rPr>
              <a:t>It is very important to keep an open mind so that you can explore all the opportunities available and have multiple options available when applying. </a:t>
            </a:r>
          </a:p>
        </p:txBody>
      </p:sp>
      <p:sp>
        <p:nvSpPr>
          <p:cNvPr id="4" name="Slide Number Placeholder 3"/>
          <p:cNvSpPr>
            <a:spLocks noGrp="1"/>
          </p:cNvSpPr>
          <p:nvPr>
            <p:ph type="sldNum" sz="quarter" idx="5"/>
          </p:nvPr>
        </p:nvSpPr>
        <p:spPr/>
        <p:txBody>
          <a:bodyPr/>
          <a:lstStyle/>
          <a:p>
            <a:fld id="{686A0B1F-FD73-4A41-9565-ECCBC3907C2B}" type="slidenum">
              <a:rPr lang="en-GB" smtClean="0"/>
              <a:t>4</a:t>
            </a:fld>
            <a:endParaRPr lang="en-GB"/>
          </a:p>
        </p:txBody>
      </p:sp>
    </p:spTree>
    <p:extLst>
      <p:ext uri="{BB962C8B-B14F-4D97-AF65-F5344CB8AC3E}">
        <p14:creationId xmlns:p14="http://schemas.microsoft.com/office/powerpoint/2010/main" val="1954494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a:latin typeface="Aptos Display" panose="020B0004020202020204" pitchFamily="34" charset="0"/>
              </a:rPr>
              <a:t>We’re now going to look at the different sectors and job roles available through an apprenticeship and when we talk about apprenticeships, people often start to think of Plumbing, Electrician and some of the other construction trades. There are many brilliant apprenticeships in these areas, but there are also hundreds of new apprenticeships in exciting areas that you might not know exist.</a:t>
            </a:r>
          </a:p>
          <a:p>
            <a:endParaRPr lang="en-GB" sz="1100">
              <a:latin typeface="Aptos Display" panose="020B0004020202020204" pitchFamily="34" charset="0"/>
            </a:endParaRPr>
          </a:p>
          <a:p>
            <a:r>
              <a:rPr lang="en-GB" sz="1100">
                <a:latin typeface="Aptos Display" panose="020B0004020202020204" pitchFamily="34" charset="0"/>
              </a:rPr>
              <a:t>You can do apprenticeships in….. (bring up the different sectors as examples)</a:t>
            </a:r>
          </a:p>
          <a:p>
            <a:endParaRPr lang="en-GB" sz="1100">
              <a:latin typeface="Aptos Display" panose="020B0004020202020204" pitchFamily="34" charset="0"/>
            </a:endParaRPr>
          </a:p>
          <a:p>
            <a:r>
              <a:rPr lang="en-GB" sz="1100">
                <a:latin typeface="Aptos Display" panose="020B0004020202020204" pitchFamily="34" charset="0"/>
              </a:rPr>
              <a:t>And these are just some of the job roles that offer an apprenticeship route. Who would have thought you could ever do an apprenticeship to become a nuclear scientist, a game programmer, a puppet maker, and aerospace engineer, and from this year there will even be apprenticeships offering routes to become a doctor.</a:t>
            </a:r>
          </a:p>
          <a:p>
            <a:endParaRPr lang="en-GB" sz="1100">
              <a:latin typeface="Aptos Display" panose="020B0004020202020204" pitchFamily="34" charset="0"/>
            </a:endParaRPr>
          </a:p>
        </p:txBody>
      </p:sp>
      <p:sp>
        <p:nvSpPr>
          <p:cNvPr id="4" name="Slide Number Placeholder 3"/>
          <p:cNvSpPr>
            <a:spLocks noGrp="1"/>
          </p:cNvSpPr>
          <p:nvPr>
            <p:ph type="sldNum" sz="quarter" idx="5"/>
          </p:nvPr>
        </p:nvSpPr>
        <p:spPr/>
        <p:txBody>
          <a:bodyPr/>
          <a:lstStyle/>
          <a:p>
            <a:fld id="{686A0B1F-FD73-4A41-9565-ECCBC3907C2B}" type="slidenum">
              <a:rPr lang="en-GB" smtClean="0"/>
              <a:t>5</a:t>
            </a:fld>
            <a:endParaRPr lang="en-GB"/>
          </a:p>
        </p:txBody>
      </p:sp>
    </p:spTree>
    <p:extLst>
      <p:ext uri="{BB962C8B-B14F-4D97-AF65-F5344CB8AC3E}">
        <p14:creationId xmlns:p14="http://schemas.microsoft.com/office/powerpoint/2010/main" val="334229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PARS is a new awards scheme for those who have completed an apprenticeship in the UK. Successful applicants will be able to use letters after their name, which means people will automatically recognise your apprenticeship achievement.</a:t>
            </a:r>
          </a:p>
        </p:txBody>
      </p:sp>
      <p:sp>
        <p:nvSpPr>
          <p:cNvPr id="4" name="Slide Number Placeholder 3"/>
          <p:cNvSpPr>
            <a:spLocks noGrp="1"/>
          </p:cNvSpPr>
          <p:nvPr>
            <p:ph type="sldNum" sz="quarter" idx="5"/>
          </p:nvPr>
        </p:nvSpPr>
        <p:spPr/>
        <p:txBody>
          <a:bodyPr/>
          <a:lstStyle/>
          <a:p>
            <a:fld id="{686A0B1F-FD73-4A41-9565-ECCBC3907C2B}" type="slidenum">
              <a:rPr lang="en-GB" smtClean="0"/>
              <a:t>7</a:t>
            </a:fld>
            <a:endParaRPr lang="en-GB"/>
          </a:p>
        </p:txBody>
      </p:sp>
    </p:spTree>
    <p:extLst>
      <p:ext uri="{BB962C8B-B14F-4D97-AF65-F5344CB8AC3E}">
        <p14:creationId xmlns:p14="http://schemas.microsoft.com/office/powerpoint/2010/main" val="4225106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a:latin typeface="Aptos Display" panose="020B0004020202020204" pitchFamily="34" charset="0"/>
              </a:rPr>
              <a:t>Now, when considering your chosen subject area for an apprenticeship, you need to think about the different roles that a company might have. Let’s think outside the box a little bit.</a:t>
            </a:r>
          </a:p>
          <a:p>
            <a:endParaRPr lang="en-GB" sz="1100">
              <a:latin typeface="Aptos Display" panose="020B0004020202020204" pitchFamily="34" charset="0"/>
            </a:endParaRPr>
          </a:p>
          <a:p>
            <a:r>
              <a:rPr lang="en-GB" sz="1100" b="1">
                <a:latin typeface="Aptos Display" panose="020B0004020202020204" pitchFamily="34" charset="0"/>
              </a:rPr>
              <a:t>Presenter notes: show the building on the slide and ask the audience to consider what this business might be: for example, hospital, construction company office, laboratories, bank, school, department store, leisure centre. Then ask students to think of all the different departments that business could entail – shout out answers.</a:t>
            </a:r>
          </a:p>
          <a:p>
            <a:endParaRPr lang="en-GB" sz="1100">
              <a:latin typeface="Aptos Display" panose="020B0004020202020204" pitchFamily="34" charset="0"/>
            </a:endParaRPr>
          </a:p>
          <a:p>
            <a:r>
              <a:rPr lang="en-GB" sz="1100">
                <a:latin typeface="Aptos Display" panose="020B0004020202020204" pitchFamily="34" charset="0"/>
              </a:rPr>
              <a:t>The key message - if you want to work in finance – you shouldn’t just look at the big finance and accountancy companies. Lots of other companies will have their own in-house finance departments where you will still have access to a huge range of experiences and opportunities. You might be interested in hospitality sector but don’t want to work front of house. You could consider finance/accounting or even marketing, legal, HR, IT.</a:t>
            </a:r>
          </a:p>
          <a:p>
            <a:endParaRPr lang="en-GB" sz="1100">
              <a:latin typeface="Aptos Display" panose="020B0004020202020204" pitchFamily="34" charset="0"/>
            </a:endParaRPr>
          </a:p>
          <a:p>
            <a:r>
              <a:rPr lang="en-GB" sz="1100">
                <a:latin typeface="Aptos Display" panose="020B0004020202020204" pitchFamily="34" charset="0"/>
              </a:rPr>
              <a:t>It can be a good idea to take some time to look at the different departments that a company has and see if they offer an apprenticeship in that area.</a:t>
            </a:r>
            <a:br>
              <a:rPr lang="en-GB" sz="1100">
                <a:latin typeface="Aptos Display" panose="020B0004020202020204" pitchFamily="34" charset="0"/>
              </a:rPr>
            </a:br>
            <a:r>
              <a:rPr lang="en-GB" sz="1100">
                <a:latin typeface="Aptos Display" panose="020B0004020202020204" pitchFamily="34" charset="0"/>
              </a:rPr>
              <a:t>There are thousands of different opportunities!</a:t>
            </a:r>
          </a:p>
          <a:p>
            <a:endParaRPr lang="en-GB" sz="1100">
              <a:latin typeface="Aptos Display" panose="020B0004020202020204" pitchFamily="34" charset="0"/>
            </a:endParaRPr>
          </a:p>
        </p:txBody>
      </p:sp>
      <p:sp>
        <p:nvSpPr>
          <p:cNvPr id="4" name="Slide Number Placeholder 3"/>
          <p:cNvSpPr>
            <a:spLocks noGrp="1"/>
          </p:cNvSpPr>
          <p:nvPr>
            <p:ph type="sldNum" sz="quarter" idx="5"/>
          </p:nvPr>
        </p:nvSpPr>
        <p:spPr/>
        <p:txBody>
          <a:bodyPr/>
          <a:lstStyle/>
          <a:p>
            <a:fld id="{686A0B1F-FD73-4A41-9565-ECCBC3907C2B}" type="slidenum">
              <a:rPr lang="en-GB" smtClean="0"/>
              <a:t>10</a:t>
            </a:fld>
            <a:endParaRPr lang="en-GB"/>
          </a:p>
        </p:txBody>
      </p:sp>
    </p:spTree>
    <p:extLst>
      <p:ext uri="{BB962C8B-B14F-4D97-AF65-F5344CB8AC3E}">
        <p14:creationId xmlns:p14="http://schemas.microsoft.com/office/powerpoint/2010/main" val="3164493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range of employers offering apprenticeships is incredible.</a:t>
            </a:r>
          </a:p>
          <a:p>
            <a:endParaRPr lang="en-GB"/>
          </a:p>
          <a:p>
            <a:r>
              <a:rPr lang="en-GB"/>
              <a:t>This slide shows you some familiar logos of big companies in England who all recruit apprentices in the North East.</a:t>
            </a:r>
          </a:p>
          <a:p>
            <a:endParaRPr lang="en-GB"/>
          </a:p>
          <a:p>
            <a:r>
              <a:rPr lang="en-GB"/>
              <a:t>Some of these employers may not be recruiting currently, but you will be able to track their recruitment updates on their websites or social media.</a:t>
            </a:r>
          </a:p>
          <a:p>
            <a:endParaRPr lang="en-GB"/>
          </a:p>
          <a:p>
            <a:r>
              <a:rPr lang="en-GB"/>
              <a:t>Around 50% of apprenticeships started are with large companies like this, but 50% will be with smaller local companies.</a:t>
            </a:r>
          </a:p>
          <a:p>
            <a:endParaRPr lang="en-GB"/>
          </a:p>
          <a:p>
            <a:r>
              <a:rPr lang="en-GB"/>
              <a:t>It can be tempting to think that the ‘best’ apprenticeships are just with the big, well-known companies, but many of the smaller employers have brilliant schemes that enable fast-track career progression for their apprentices, so it’s important to do your research and not to ignore smaller employers because they can be just as good.</a:t>
            </a:r>
          </a:p>
        </p:txBody>
      </p:sp>
      <p:sp>
        <p:nvSpPr>
          <p:cNvPr id="4" name="Slide Number Placeholder 3"/>
          <p:cNvSpPr>
            <a:spLocks noGrp="1"/>
          </p:cNvSpPr>
          <p:nvPr>
            <p:ph type="sldNum" sz="quarter" idx="5"/>
          </p:nvPr>
        </p:nvSpPr>
        <p:spPr/>
        <p:txBody>
          <a:bodyPr/>
          <a:lstStyle/>
          <a:p>
            <a:fld id="{686A0B1F-FD73-4A41-9565-ECCBC3907C2B}" type="slidenum">
              <a:rPr lang="en-GB" smtClean="0"/>
              <a:t>11</a:t>
            </a:fld>
            <a:endParaRPr lang="en-GB"/>
          </a:p>
        </p:txBody>
      </p:sp>
    </p:spTree>
    <p:extLst>
      <p:ext uri="{BB962C8B-B14F-4D97-AF65-F5344CB8AC3E}">
        <p14:creationId xmlns:p14="http://schemas.microsoft.com/office/powerpoint/2010/main" val="3557538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It’s important to understand the process and ensure that an apprenticeship is the right path for you. So here are some first step to consider before applying for any apprenticeship.</a:t>
            </a:r>
          </a:p>
        </p:txBody>
      </p:sp>
      <p:sp>
        <p:nvSpPr>
          <p:cNvPr id="4" name="Slide Number Placeholder 3"/>
          <p:cNvSpPr>
            <a:spLocks noGrp="1"/>
          </p:cNvSpPr>
          <p:nvPr>
            <p:ph type="sldNum" sz="quarter" idx="5"/>
          </p:nvPr>
        </p:nvSpPr>
        <p:spPr/>
        <p:txBody>
          <a:bodyPr/>
          <a:lstStyle/>
          <a:p>
            <a:fld id="{686A0B1F-FD73-4A41-9565-ECCBC3907C2B}" type="slidenum">
              <a:rPr lang="en-GB" smtClean="0"/>
              <a:t>17</a:t>
            </a:fld>
            <a:endParaRPr lang="en-GB"/>
          </a:p>
        </p:txBody>
      </p:sp>
    </p:spTree>
    <p:extLst>
      <p:ext uri="{BB962C8B-B14F-4D97-AF65-F5344CB8AC3E}">
        <p14:creationId xmlns:p14="http://schemas.microsoft.com/office/powerpoint/2010/main" val="1243288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Aptos Display" panose="020B0004020202020204" pitchFamily="34" charset="0"/>
              </a:rPr>
              <a:t>Employers will be extremely impressed if you’ve taken the initiative to enhance your skills and work experience by sourcing full/part time employment, volunteering, work experience or enrolling onto other short courses. Remember, these don’t necessarily have to be related to the industry you are seeking an apprenticeship in – all work, paid or unpaid, is valuable and teaches you vital skills. And you could be earning money while you’re looking for the right apprenticeship.</a:t>
            </a:r>
          </a:p>
          <a:p>
            <a:endParaRPr lang="en-GB" sz="1100" dirty="0">
              <a:latin typeface="Aptos Display" panose="020B0004020202020204" pitchFamily="34" charset="0"/>
            </a:endParaRPr>
          </a:p>
        </p:txBody>
      </p:sp>
      <p:sp>
        <p:nvSpPr>
          <p:cNvPr id="4" name="Slide Number Placeholder 3"/>
          <p:cNvSpPr>
            <a:spLocks noGrp="1"/>
          </p:cNvSpPr>
          <p:nvPr>
            <p:ph type="sldNum" sz="quarter" idx="5"/>
          </p:nvPr>
        </p:nvSpPr>
        <p:spPr/>
        <p:txBody>
          <a:bodyPr/>
          <a:lstStyle/>
          <a:p>
            <a:fld id="{686A0B1F-FD73-4A41-9565-ECCBC3907C2B}" type="slidenum">
              <a:rPr lang="en-GB" smtClean="0"/>
              <a:t>20</a:t>
            </a:fld>
            <a:endParaRPr lang="en-GB"/>
          </a:p>
        </p:txBody>
      </p:sp>
    </p:spTree>
    <p:extLst>
      <p:ext uri="{BB962C8B-B14F-4D97-AF65-F5344CB8AC3E}">
        <p14:creationId xmlns:p14="http://schemas.microsoft.com/office/powerpoint/2010/main" val="2968585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0AEEC3-0121-1DE0-9A85-F15A6ED025A7}"/>
              </a:ext>
            </a:extLst>
          </p:cNvPr>
          <p:cNvSpPr/>
          <p:nvPr userDrawn="1"/>
        </p:nvSpPr>
        <p:spPr>
          <a:xfrm>
            <a:off x="0" y="0"/>
            <a:ext cx="12192000"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4022AE9E-0C52-05B8-2A52-E3D388E0A84F}"/>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a:extLst>
              <a:ext uri="{FF2B5EF4-FFF2-40B4-BE49-F238E27FC236}">
                <a16:creationId xmlns:a16="http://schemas.microsoft.com/office/drawing/2014/main" id="{E287EAC3-63EE-00AF-6F29-1E7E9D8012E5}"/>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19" y="2001837"/>
            <a:ext cx="7772400" cy="1508125"/>
          </a:xfrm>
        </p:spPr>
        <p:txBody>
          <a:bodyPr anchor="b">
            <a:normAutofit/>
          </a:bodyPr>
          <a:lstStyle>
            <a:lvl1pPr algn="l">
              <a:defRPr sz="4400" b="1">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19" y="3602038"/>
            <a:ext cx="77724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Rectangle 12">
            <a:extLst>
              <a:ext uri="{FF2B5EF4-FFF2-40B4-BE49-F238E27FC236}">
                <a16:creationId xmlns:a16="http://schemas.microsoft.com/office/drawing/2014/main" id="{F8A792DF-5A6A-0C9F-8486-8B7EC3D1182E}"/>
              </a:ext>
            </a:extLst>
          </p:cNvPr>
          <p:cNvSpPr/>
          <p:nvPr userDrawn="1"/>
        </p:nvSpPr>
        <p:spPr>
          <a:xfrm>
            <a:off x="0" y="6086475"/>
            <a:ext cx="12192000" cy="7715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5CE16761-3158-B580-BA89-315E2EC97C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0003" y="718848"/>
            <a:ext cx="2689385" cy="695615"/>
          </a:xfrm>
          <a:prstGeom prst="rect">
            <a:avLst/>
          </a:prstGeom>
        </p:spPr>
      </p:pic>
      <p:pic>
        <p:nvPicPr>
          <p:cNvPr id="11" name="Graphic 10">
            <a:extLst>
              <a:ext uri="{FF2B5EF4-FFF2-40B4-BE49-F238E27FC236}">
                <a16:creationId xmlns:a16="http://schemas.microsoft.com/office/drawing/2014/main" id="{0D98D971-960C-027E-6340-458819334B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67347" y="6453436"/>
            <a:ext cx="1020462" cy="276590"/>
          </a:xfrm>
          <a:prstGeom prst="rect">
            <a:avLst/>
          </a:prstGeom>
        </p:spPr>
      </p:pic>
    </p:spTree>
    <p:extLst>
      <p:ext uri="{BB962C8B-B14F-4D97-AF65-F5344CB8AC3E}">
        <p14:creationId xmlns:p14="http://schemas.microsoft.com/office/powerpoint/2010/main" val="67252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CF506-9496-1C8A-9406-D2ADA562CCA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AF4EEB6-69E4-8BFA-4D13-1D02A86F19D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636694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ontent Page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191634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 Header – Bla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3">
            <a:extLst>
              <a:ext uri="{FF2B5EF4-FFF2-40B4-BE49-F238E27FC236}">
                <a16:creationId xmlns:a16="http://schemas.microsoft.com/office/drawing/2014/main" id="{54789D21-7E5C-FAAB-81A8-2F8A9CB1A879}"/>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56C2F28A-39F6-1A2E-EA00-B646BC78457D}"/>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4" name="Graphic 3">
            <a:extLst>
              <a:ext uri="{FF2B5EF4-FFF2-40B4-BE49-F238E27FC236}">
                <a16:creationId xmlns:a16="http://schemas.microsoft.com/office/drawing/2014/main" id="{603A339D-08F0-23AE-998C-EB6F84D90F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2696024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 Header – Pi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ED1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5C9AD746-8AAF-32BB-41ED-F8669B22955C}"/>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555CCE80-390D-B5FE-F5BB-05AACE0E1435}"/>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F5511449-1391-DD85-CF2D-05EDFC2D2A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4203617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Header – Te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33A3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FE65A941-DAE1-859D-30AB-1BC42B6A512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9B9EE1F1-AA5C-A6A7-185B-EC6FD9FA74A0}"/>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EB759C89-B703-BB24-3E1F-12693F1079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3675525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 Header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8F3E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838F7C98-6BE4-56EA-EBFB-8EFA857AC7A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44F84C44-08AB-B390-6F01-09AB03A4D172}"/>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D4B3A58B-F929-7881-94DB-2864F07BBD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1457498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Header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ACA1FD6D-10E9-9270-E962-794BE44D412D}"/>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A063C6A0-7CF0-952C-6860-50426937F0AA}"/>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BE086775-3E87-83A8-CF54-87888B7F76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1635802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 Header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0047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8" y="5529262"/>
            <a:ext cx="337309"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04A84985-09A3-4A9A-E3E9-AFC85FE1CE3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6743074D-20B6-E8A8-73F4-53D5B054F028}"/>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94A43AAF-FCA3-4AEA-5F07-7D2A88EE41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2193094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 Header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005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7"/>
            <a:ext cx="2648778" cy="914401"/>
          </a:xfrm>
        </p:spPr>
        <p:txBody>
          <a:bodyPr anchor="t" anchorCtr="0">
            <a:normAutofit/>
          </a:bodyPr>
          <a:lstStyle>
            <a:lvl1pPr>
              <a:defRPr sz="2800">
                <a:solidFill>
                  <a:schemeClr val="bg1"/>
                </a:solidFill>
              </a:defRPr>
            </a:lvl1pPr>
          </a:lstStyle>
          <a:p>
            <a:r>
              <a:rPr lang="en-GB"/>
              <a:t>Click to edit Master title style</a:t>
            </a:r>
          </a:p>
        </p:txBody>
      </p:sp>
      <p:sp>
        <p:nvSpPr>
          <p:cNvPr id="4" name="Text Placeholder 13">
            <a:extLst>
              <a:ext uri="{FF2B5EF4-FFF2-40B4-BE49-F238E27FC236}">
                <a16:creationId xmlns:a16="http://schemas.microsoft.com/office/drawing/2014/main" id="{1A552508-023F-D53B-44CB-912225720AEF}"/>
              </a:ext>
            </a:extLst>
          </p:cNvPr>
          <p:cNvSpPr>
            <a:spLocks noGrp="1"/>
          </p:cNvSpPr>
          <p:nvPr>
            <p:ph type="body" sz="quarter" idx="10"/>
          </p:nvPr>
        </p:nvSpPr>
        <p:spPr>
          <a:xfrm>
            <a:off x="436563" y="2429669"/>
            <a:ext cx="2882900" cy="380216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sp>
        <p:nvSpPr>
          <p:cNvPr id="8" name="Text Placeholder 13">
            <a:extLst>
              <a:ext uri="{FF2B5EF4-FFF2-40B4-BE49-F238E27FC236}">
                <a16:creationId xmlns:a16="http://schemas.microsoft.com/office/drawing/2014/main" id="{B9C2AB00-DEA4-95E7-1C1A-771BA15A25DE}"/>
              </a:ext>
            </a:extLst>
          </p:cNvPr>
          <p:cNvSpPr>
            <a:spLocks noGrp="1"/>
          </p:cNvSpPr>
          <p:nvPr>
            <p:ph type="body" sz="quarter" idx="11"/>
          </p:nvPr>
        </p:nvSpPr>
        <p:spPr>
          <a:xfrm>
            <a:off x="4094163" y="2429668"/>
            <a:ext cx="7661274" cy="3802167"/>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a:t>Click to edit Master text styles</a:t>
            </a:r>
          </a:p>
        </p:txBody>
      </p:sp>
      <p:pic>
        <p:nvPicPr>
          <p:cNvPr id="5" name="Graphic 4">
            <a:extLst>
              <a:ext uri="{FF2B5EF4-FFF2-40B4-BE49-F238E27FC236}">
                <a16:creationId xmlns:a16="http://schemas.microsoft.com/office/drawing/2014/main" id="{125E066A-9D74-9520-FA94-F4FCC6BC3E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7" y="6453436"/>
            <a:ext cx="1069347" cy="276589"/>
          </a:xfrm>
          <a:prstGeom prst="rect">
            <a:avLst/>
          </a:prstGeom>
        </p:spPr>
      </p:pic>
    </p:spTree>
    <p:extLst>
      <p:ext uri="{BB962C8B-B14F-4D97-AF65-F5344CB8AC3E}">
        <p14:creationId xmlns:p14="http://schemas.microsoft.com/office/powerpoint/2010/main" val="654099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939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19" y="2001837"/>
            <a:ext cx="7772400" cy="1508125"/>
          </a:xfrm>
        </p:spPr>
        <p:txBody>
          <a:bodyPr anchor="b">
            <a:normAutofit/>
          </a:bodyPr>
          <a:lstStyle>
            <a:lvl1pPr algn="l">
              <a:defRPr sz="4400" b="1">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19" y="3602038"/>
            <a:ext cx="77724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8" name="Freeform 17">
            <a:extLst>
              <a:ext uri="{FF2B5EF4-FFF2-40B4-BE49-F238E27FC236}">
                <a16:creationId xmlns:a16="http://schemas.microsoft.com/office/drawing/2014/main" id="{C82C302D-EB71-978F-218F-4C094351C4F7}"/>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a:extLst>
              <a:ext uri="{FF2B5EF4-FFF2-40B4-BE49-F238E27FC236}">
                <a16:creationId xmlns:a16="http://schemas.microsoft.com/office/drawing/2014/main" id="{47C4EF14-DF7D-E76D-CB09-48A35267490A}"/>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ED11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870A0757-B6F9-A31C-D5F7-650E22111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1319" y="6175376"/>
            <a:ext cx="2413000" cy="266700"/>
          </a:xfrm>
          <a:prstGeom prst="rect">
            <a:avLst/>
          </a:prstGeom>
        </p:spPr>
      </p:pic>
      <p:pic>
        <p:nvPicPr>
          <p:cNvPr id="4" name="Graphic 3">
            <a:extLst>
              <a:ext uri="{FF2B5EF4-FFF2-40B4-BE49-F238E27FC236}">
                <a16:creationId xmlns:a16="http://schemas.microsoft.com/office/drawing/2014/main" id="{5E4FD8E3-57C2-9F51-9776-122D84DA72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0003" y="718848"/>
            <a:ext cx="2689385" cy="695615"/>
          </a:xfrm>
          <a:prstGeom prst="rect">
            <a:avLst/>
          </a:prstGeom>
        </p:spPr>
      </p:pic>
    </p:spTree>
    <p:extLst>
      <p:ext uri="{BB962C8B-B14F-4D97-AF65-F5344CB8AC3E}">
        <p14:creationId xmlns:p14="http://schemas.microsoft.com/office/powerpoint/2010/main" val="2766916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Break –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ED1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a:extLst>
              <a:ext uri="{FF2B5EF4-FFF2-40B4-BE49-F238E27FC236}">
                <a16:creationId xmlns:a16="http://schemas.microsoft.com/office/drawing/2014/main" id="{7F652CD3-8FBA-B331-375A-507F7263BF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397682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33A3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A511FAE7-0C32-E2C8-4BF4-3B58F8CD5A0C}"/>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209B60F1-283C-E575-5F1F-CF3180ED0B94}"/>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5FD99C7D-018C-6AC0-C458-E14456B1EF9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321613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8F3E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21473C21-6408-A1F8-29F5-D60998D7E865}"/>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369189C9-1FF9-0449-1FBF-1555315BAC1A}"/>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E226118F-F148-B693-A8AF-40BC95686B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3780426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265BCD7E-F8F7-F022-E9F3-FBCFE46F6B60}"/>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4533AE71-02B0-7FC5-BD6A-385CCCDCB616}"/>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351BC649-1C60-7627-1F7E-97ADFF6959A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3160577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0047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A5DDA83F-4E4B-444C-A4B8-DCA149233537}"/>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4BEE8320-AEBC-A6C8-454B-1CA4A6F2CE31}"/>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0960B318-0BDC-B837-B6FF-D1C0AB10B07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165928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005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2"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90F232AD-AD3C-FBFC-AA37-54A9F7D8579B}"/>
              </a:ext>
            </a:extLst>
          </p:cNvPr>
          <p:cNvSpPr>
            <a:spLocks noGrp="1"/>
          </p:cNvSpPr>
          <p:nvPr>
            <p:ph type="ctrTitle"/>
          </p:nvPr>
        </p:nvSpPr>
        <p:spPr>
          <a:xfrm>
            <a:off x="461319" y="1746792"/>
            <a:ext cx="7708464" cy="2387600"/>
          </a:xfrm>
        </p:spPr>
        <p:txBody>
          <a:bodyPr anchor="b">
            <a:normAutofit/>
          </a:bodyPr>
          <a:lstStyle>
            <a:lvl1pPr algn="l">
              <a:defRPr sz="4400" b="1">
                <a:solidFill>
                  <a:schemeClr val="bg1"/>
                </a:solidFill>
              </a:defRPr>
            </a:lvl1pPr>
          </a:lstStyle>
          <a:p>
            <a:r>
              <a:rPr lang="en-GB"/>
              <a:t>Click to edit Master title style</a:t>
            </a:r>
          </a:p>
        </p:txBody>
      </p:sp>
      <p:sp>
        <p:nvSpPr>
          <p:cNvPr id="12" name="Subtitle 2">
            <a:extLst>
              <a:ext uri="{FF2B5EF4-FFF2-40B4-BE49-F238E27FC236}">
                <a16:creationId xmlns:a16="http://schemas.microsoft.com/office/drawing/2014/main" id="{9CCD4EF3-4A8D-AB7E-3930-E236C4CC6824}"/>
              </a:ext>
            </a:extLst>
          </p:cNvPr>
          <p:cNvSpPr>
            <a:spLocks noGrp="1"/>
          </p:cNvSpPr>
          <p:nvPr>
            <p:ph type="subTitle" idx="1"/>
          </p:nvPr>
        </p:nvSpPr>
        <p:spPr>
          <a:xfrm>
            <a:off x="461319" y="4226467"/>
            <a:ext cx="770846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C398AE04-C18A-031D-9518-81FC654423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1" y="6453435"/>
            <a:ext cx="1069347" cy="276589"/>
          </a:xfrm>
          <a:prstGeom prst="rect">
            <a:avLst/>
          </a:prstGeom>
        </p:spPr>
      </p:pic>
    </p:spTree>
    <p:extLst>
      <p:ext uri="{BB962C8B-B14F-4D97-AF65-F5344CB8AC3E}">
        <p14:creationId xmlns:p14="http://schemas.microsoft.com/office/powerpoint/2010/main" val="582561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 – Whit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C84CCE7-4ECF-9467-06D0-2E1208A4D140}"/>
              </a:ext>
            </a:extLst>
          </p:cNvPr>
          <p:cNvSpPr/>
          <p:nvPr userDrawn="1"/>
        </p:nvSpPr>
        <p:spPr>
          <a:xfrm>
            <a:off x="7326212"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231F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DBB113E-374C-1F81-D46D-E3665FE5A0BB}"/>
              </a:ext>
            </a:extLst>
          </p:cNvPr>
          <p:cNvSpPr/>
          <p:nvPr userDrawn="1"/>
        </p:nvSpPr>
        <p:spPr>
          <a:xfrm>
            <a:off x="8354912"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F25C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F9403977-82EE-7213-60AE-AD5E31493DD2}"/>
              </a:ext>
            </a:extLst>
          </p:cNvPr>
          <p:cNvSpPr>
            <a:spLocks noGrp="1"/>
          </p:cNvSpPr>
          <p:nvPr>
            <p:ph type="ctrTitle"/>
          </p:nvPr>
        </p:nvSpPr>
        <p:spPr>
          <a:xfrm>
            <a:off x="461319" y="1746792"/>
            <a:ext cx="7708464" cy="2387600"/>
          </a:xfrm>
        </p:spPr>
        <p:txBody>
          <a:bodyPr anchor="b">
            <a:normAutofit/>
          </a:bodyPr>
          <a:lstStyle>
            <a:lvl1pPr algn="l">
              <a:defRPr sz="4400" b="1">
                <a:solidFill>
                  <a:schemeClr val="tx1"/>
                </a:solidFill>
              </a:defRPr>
            </a:lvl1pPr>
          </a:lstStyle>
          <a:p>
            <a:r>
              <a:rPr lang="en-GB"/>
              <a:t>Click to edit Master title style</a:t>
            </a:r>
          </a:p>
        </p:txBody>
      </p:sp>
      <p:sp>
        <p:nvSpPr>
          <p:cNvPr id="7" name="Subtitle 2">
            <a:extLst>
              <a:ext uri="{FF2B5EF4-FFF2-40B4-BE49-F238E27FC236}">
                <a16:creationId xmlns:a16="http://schemas.microsoft.com/office/drawing/2014/main" id="{8D908299-8458-85E8-8FB0-ADF62E0A3AFC}"/>
              </a:ext>
            </a:extLst>
          </p:cNvPr>
          <p:cNvSpPr>
            <a:spLocks noGrp="1"/>
          </p:cNvSpPr>
          <p:nvPr>
            <p:ph type="subTitle" idx="1"/>
          </p:nvPr>
        </p:nvSpPr>
        <p:spPr>
          <a:xfrm>
            <a:off x="461319" y="4226467"/>
            <a:ext cx="7708464"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514448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2AA5C6-4838-F0CC-4222-C7F4132BAF14}"/>
              </a:ext>
            </a:extLst>
          </p:cNvPr>
          <p:cNvSpPr>
            <a:spLocks noGrp="1"/>
          </p:cNvSpPr>
          <p:nvPr>
            <p:ph type="title"/>
          </p:nvPr>
        </p:nvSpPr>
        <p:spPr>
          <a:xfrm>
            <a:off x="437322" y="365125"/>
            <a:ext cx="11350487" cy="957047"/>
          </a:xfrm>
          <a:prstGeom prst="rect">
            <a:avLst/>
          </a:prstGeom>
        </p:spPr>
        <p:txBody>
          <a:bodyPr vert="horz" lIns="91440" tIns="45720" rIns="91440" bIns="45720" rtlCol="0" anchor="b" anchorCtr="0">
            <a:normAutofit/>
          </a:bodyPr>
          <a:lstStyle/>
          <a:p>
            <a:r>
              <a:rPr lang="en-GB"/>
              <a:t>Click to edit Master title style</a:t>
            </a:r>
          </a:p>
        </p:txBody>
      </p:sp>
      <p:sp>
        <p:nvSpPr>
          <p:cNvPr id="3" name="Text Placeholder 2">
            <a:extLst>
              <a:ext uri="{FF2B5EF4-FFF2-40B4-BE49-F238E27FC236}">
                <a16:creationId xmlns:a16="http://schemas.microsoft.com/office/drawing/2014/main" id="{A2D08AF5-E069-8CB5-06D2-60D44D420758}"/>
              </a:ext>
            </a:extLst>
          </p:cNvPr>
          <p:cNvSpPr>
            <a:spLocks noGrp="1"/>
          </p:cNvSpPr>
          <p:nvPr>
            <p:ph type="body" idx="1"/>
          </p:nvPr>
        </p:nvSpPr>
        <p:spPr>
          <a:xfrm>
            <a:off x="437322" y="1825625"/>
            <a:ext cx="11350487" cy="4351338"/>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Graphic 7">
            <a:extLst>
              <a:ext uri="{FF2B5EF4-FFF2-40B4-BE49-F238E27FC236}">
                <a16:creationId xmlns:a16="http://schemas.microsoft.com/office/drawing/2014/main" id="{AAC61609-CE48-58A4-62EE-F6EAE114A0C2}"/>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10767347" y="6453436"/>
            <a:ext cx="1020462" cy="276590"/>
          </a:xfrm>
          <a:prstGeom prst="rect">
            <a:avLst/>
          </a:prstGeom>
        </p:spPr>
      </p:pic>
      <p:cxnSp>
        <p:nvCxnSpPr>
          <p:cNvPr id="12" name="Straight Connector 11">
            <a:extLst>
              <a:ext uri="{FF2B5EF4-FFF2-40B4-BE49-F238E27FC236}">
                <a16:creationId xmlns:a16="http://schemas.microsoft.com/office/drawing/2014/main" id="{B87A37F5-74B2-0DFE-7881-9364DDF27158}"/>
              </a:ext>
            </a:extLst>
          </p:cNvPr>
          <p:cNvCxnSpPr/>
          <p:nvPr userDrawn="1"/>
        </p:nvCxnSpPr>
        <p:spPr>
          <a:xfrm>
            <a:off x="437322" y="6329867"/>
            <a:ext cx="11350487" cy="0"/>
          </a:xfrm>
          <a:prstGeom prst="line">
            <a:avLst/>
          </a:prstGeom>
          <a:ln>
            <a:solidFill>
              <a:srgbClr val="231F20"/>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BB3FB771-C368-52D7-2E9D-425C3C9DCAAD}"/>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37322" y="6453436"/>
            <a:ext cx="1069347" cy="276589"/>
          </a:xfrm>
          <a:prstGeom prst="rect">
            <a:avLst/>
          </a:prstGeom>
        </p:spPr>
      </p:pic>
    </p:spTree>
    <p:extLst>
      <p:ext uri="{BB962C8B-B14F-4D97-AF65-F5344CB8AC3E}">
        <p14:creationId xmlns:p14="http://schemas.microsoft.com/office/powerpoint/2010/main" val="2719485383"/>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62" r:id="rId3"/>
    <p:sldLayoutId id="2147483663" r:id="rId4"/>
    <p:sldLayoutId id="2147483664" r:id="rId5"/>
    <p:sldLayoutId id="2147483665" r:id="rId6"/>
    <p:sldLayoutId id="2147483666" r:id="rId7"/>
    <p:sldLayoutId id="2147483667" r:id="rId8"/>
    <p:sldLayoutId id="2147483660" r:id="rId9"/>
    <p:sldLayoutId id="2147483650" r:id="rId10"/>
    <p:sldLayoutId id="2147483654" r:id="rId11"/>
    <p:sldLayoutId id="2147483668" r:id="rId12"/>
    <p:sldLayoutId id="2147483673" r:id="rId13"/>
    <p:sldLayoutId id="2147483672" r:id="rId14"/>
    <p:sldLayoutId id="2147483670" r:id="rId15"/>
    <p:sldLayoutId id="2147483669" r:id="rId16"/>
    <p:sldLayoutId id="2147483671" r:id="rId17"/>
    <p:sldLayoutId id="2147483674" r:id="rId18"/>
    <p:sldLayoutId id="2147483655" r:id="rId19"/>
  </p:sldLayoutIdLst>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3" Type="http://schemas.openxmlformats.org/officeDocument/2006/relationships/image" Target="../media/image44.jpeg"/><Relationship Id="rId18" Type="http://schemas.openxmlformats.org/officeDocument/2006/relationships/image" Target="../media/image49.png"/><Relationship Id="rId26" Type="http://schemas.openxmlformats.org/officeDocument/2006/relationships/image" Target="../media/image57.png"/><Relationship Id="rId3" Type="http://schemas.openxmlformats.org/officeDocument/2006/relationships/image" Target="../media/image34.jpeg"/><Relationship Id="rId21" Type="http://schemas.openxmlformats.org/officeDocument/2006/relationships/image" Target="../media/image52.png"/><Relationship Id="rId7" Type="http://schemas.openxmlformats.org/officeDocument/2006/relationships/image" Target="../media/image38.jpeg"/><Relationship Id="rId12" Type="http://schemas.openxmlformats.org/officeDocument/2006/relationships/image" Target="../media/image43.jpeg"/><Relationship Id="rId17" Type="http://schemas.openxmlformats.org/officeDocument/2006/relationships/image" Target="../media/image48.png"/><Relationship Id="rId25" Type="http://schemas.openxmlformats.org/officeDocument/2006/relationships/image" Target="../media/image56.png"/><Relationship Id="rId33" Type="http://schemas.openxmlformats.org/officeDocument/2006/relationships/image" Target="../media/image64.png"/><Relationship Id="rId2" Type="http://schemas.openxmlformats.org/officeDocument/2006/relationships/notesSlide" Target="../notesSlides/notesSlide7.xml"/><Relationship Id="rId16" Type="http://schemas.openxmlformats.org/officeDocument/2006/relationships/image" Target="../media/image47.png"/><Relationship Id="rId20" Type="http://schemas.openxmlformats.org/officeDocument/2006/relationships/image" Target="../media/image51.jpeg"/><Relationship Id="rId29" Type="http://schemas.openxmlformats.org/officeDocument/2006/relationships/image" Target="../media/image60.png"/><Relationship Id="rId1" Type="http://schemas.openxmlformats.org/officeDocument/2006/relationships/slideLayout" Target="../slideLayouts/slideLayout11.xml"/><Relationship Id="rId6" Type="http://schemas.openxmlformats.org/officeDocument/2006/relationships/image" Target="../media/image37.png"/><Relationship Id="rId11" Type="http://schemas.openxmlformats.org/officeDocument/2006/relationships/image" Target="../media/image42.png"/><Relationship Id="rId24" Type="http://schemas.openxmlformats.org/officeDocument/2006/relationships/image" Target="../media/image55.png"/><Relationship Id="rId32" Type="http://schemas.openxmlformats.org/officeDocument/2006/relationships/image" Target="../media/image63.pn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54.png"/><Relationship Id="rId28" Type="http://schemas.openxmlformats.org/officeDocument/2006/relationships/image" Target="../media/image59.png"/><Relationship Id="rId10" Type="http://schemas.openxmlformats.org/officeDocument/2006/relationships/image" Target="../media/image41.png"/><Relationship Id="rId19" Type="http://schemas.openxmlformats.org/officeDocument/2006/relationships/image" Target="../media/image50.jpeg"/><Relationship Id="rId31" Type="http://schemas.openxmlformats.org/officeDocument/2006/relationships/image" Target="../media/image62.png"/><Relationship Id="rId4" Type="http://schemas.openxmlformats.org/officeDocument/2006/relationships/image" Target="../media/image35.jpeg"/><Relationship Id="rId9" Type="http://schemas.openxmlformats.org/officeDocument/2006/relationships/image" Target="../media/image40.png"/><Relationship Id="rId14" Type="http://schemas.openxmlformats.org/officeDocument/2006/relationships/image" Target="../media/image45.png"/><Relationship Id="rId22" Type="http://schemas.openxmlformats.org/officeDocument/2006/relationships/image" Target="../media/image53.jpeg"/><Relationship Id="rId27" Type="http://schemas.openxmlformats.org/officeDocument/2006/relationships/image" Target="../media/image58.png"/><Relationship Id="rId30" Type="http://schemas.openxmlformats.org/officeDocument/2006/relationships/image" Target="../media/image61.png"/><Relationship Id="rId8"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10.xml"/><Relationship Id="rId1" Type="http://schemas.openxmlformats.org/officeDocument/2006/relationships/video" Target="https://www.youtube.com/embed/s-MN_syc-4o?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10.xml"/><Relationship Id="rId1" Type="http://schemas.openxmlformats.org/officeDocument/2006/relationships/video" Target="https://www.youtube.com/embed/4ZCDraYnShs?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10.xml"/><Relationship Id="rId1" Type="http://schemas.openxmlformats.org/officeDocument/2006/relationships/video" Target="https://www.youtube.com/embed/I5KyXKre9So?feature=oembe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hyperlink" Target="https://ambition.northeast-ca.gov.uk/asset/0/video/2562/absolute-civil-engineering-interview-with-quantity-surveyor-apprentice-2025.mp4" TargetMode="External"/><Relationship Id="rId2" Type="http://schemas.openxmlformats.org/officeDocument/2006/relationships/hyperlink" Target="https://ambition.northeast-ca.gov.uk/apprenticereadylearners" TargetMode="External"/><Relationship Id="rId1" Type="http://schemas.openxmlformats.org/officeDocument/2006/relationships/slideLayout" Target="../slideLayouts/slideLayout14.xml"/><Relationship Id="rId6" Type="http://schemas.openxmlformats.org/officeDocument/2006/relationships/hyperlink" Target="https://youtube.com/shorts/pES9lTel03E?feature=share" TargetMode="External"/><Relationship Id="rId5" Type="http://schemas.openxmlformats.org/officeDocument/2006/relationships/hyperlink" Target="https://youtube.com/shorts/B_zzOf38D6g?feature=share" TargetMode="External"/><Relationship Id="rId4" Type="http://schemas.openxmlformats.org/officeDocument/2006/relationships/hyperlink" Target="https://youtu.be/qQYdpAWWedQ"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2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2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slideLayout" Target="../slideLayouts/slideLayout13.xml"/><Relationship Id="rId1" Type="http://schemas.openxmlformats.org/officeDocument/2006/relationships/video" Target="https://www.youtube.com/embed/pNY3JWwFL4M?feature=oembed" TargetMode="External"/><Relationship Id="rId4" Type="http://schemas.openxmlformats.org/officeDocument/2006/relationships/image" Target="../media/image69.jpeg"/></Relationships>
</file>

<file path=ppt/slides/_rels/slide2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14.xml"/><Relationship Id="rId1" Type="http://schemas.openxmlformats.org/officeDocument/2006/relationships/video" Target="https://www.youtube.com/embed/IDEWxfloSwo?feature=oembed" TargetMode="External"/><Relationship Id="rId4" Type="http://schemas.openxmlformats.org/officeDocument/2006/relationships/image" Target="../media/image71.jpeg"/></Relationships>
</file>

<file path=ppt/slides/_rels/slide23.xml.rels><?xml version="1.0" encoding="UTF-8" standalone="yes"?>
<Relationships xmlns="http://schemas.openxmlformats.org/package/2006/relationships"><Relationship Id="rId2" Type="http://schemas.openxmlformats.org/officeDocument/2006/relationships/image" Target="../media/image75.gif"/><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77.svg"/><Relationship Id="rId7" Type="http://schemas.openxmlformats.org/officeDocument/2006/relationships/image" Target="../media/image81.svg"/><Relationship Id="rId2" Type="http://schemas.openxmlformats.org/officeDocument/2006/relationships/image" Target="../media/image76.png"/><Relationship Id="rId1" Type="http://schemas.openxmlformats.org/officeDocument/2006/relationships/slideLayout" Target="../slideLayouts/slideLayout13.xml"/><Relationship Id="rId6" Type="http://schemas.openxmlformats.org/officeDocument/2006/relationships/image" Target="../media/image80.png"/><Relationship Id="rId5" Type="http://schemas.openxmlformats.org/officeDocument/2006/relationships/image" Target="../media/image79.svg"/><Relationship Id="rId4" Type="http://schemas.openxmlformats.org/officeDocument/2006/relationships/image" Target="../media/image78.png"/></Relationships>
</file>

<file path=ppt/slides/_rels/slide25.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82.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ambition.northeast-ca.gov.uk/apprenticeready" TargetMode="External"/><Relationship Id="rId2" Type="http://schemas.openxmlformats.org/officeDocument/2006/relationships/hyperlink" Target="https://ambition.northeast-ca.gov.uk/post16-options-apprenticeships" TargetMode="External"/><Relationship Id="rId1" Type="http://schemas.openxmlformats.org/officeDocument/2006/relationships/slideLayout" Target="../slideLayouts/slideLayout17.xml"/><Relationship Id="rId6" Type="http://schemas.openxmlformats.org/officeDocument/2006/relationships/hyperlink" Target="https://neaan.org.uk/" TargetMode="External"/><Relationship Id="rId5" Type="http://schemas.openxmlformats.org/officeDocument/2006/relationships/hyperlink" Target="https://www.ucas.com/explore/search/apprenticeships?query=" TargetMode="External"/><Relationship Id="rId4" Type="http://schemas.openxmlformats.org/officeDocument/2006/relationships/hyperlink" Target="https://accounts.ucas.com/account/login?returnUrl=https%3A//www.ucas.com/dashboard%23/"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30.xml.rels><?xml version="1.0" encoding="UTF-8" standalone="yes"?>
<Relationships xmlns="http://schemas.openxmlformats.org/package/2006/relationships"><Relationship Id="rId3" Type="http://schemas.openxmlformats.org/officeDocument/2006/relationships/hyperlink" Target="https://associationofapprentices.org.uk/pars/" TargetMode="External"/><Relationship Id="rId2" Type="http://schemas.openxmlformats.org/officeDocument/2006/relationships/hyperlink" Target="http://www.do-it.org.uk/"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associationofapprentices.org.uk/pars/"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1.xml"/><Relationship Id="rId1" Type="http://schemas.openxmlformats.org/officeDocument/2006/relationships/video" Target="https://www.youtube.com/embed/OsAYVEQNR1U?feature=oembed" TargetMode="External"/></Relationships>
</file>

<file path=ppt/slides/_rels/slide9.xml.rels><?xml version="1.0" encoding="UTF-8" standalone="yes"?>
<Relationships xmlns="http://schemas.openxmlformats.org/package/2006/relationships"><Relationship Id="rId2" Type="http://schemas.microsoft.com/office/2018/10/relationships/comments" Target="../comments/modernComment_105_EB5D15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1EFE-6A70-EAB7-F11C-56D09E4E53B6}"/>
              </a:ext>
            </a:extLst>
          </p:cNvPr>
          <p:cNvSpPr>
            <a:spLocks noGrp="1"/>
          </p:cNvSpPr>
          <p:nvPr>
            <p:ph type="ctrTitle"/>
          </p:nvPr>
        </p:nvSpPr>
        <p:spPr/>
        <p:txBody>
          <a:bodyPr/>
          <a:lstStyle/>
          <a:p>
            <a:r>
              <a:rPr lang="en-GB"/>
              <a:t>Apprenticeships</a:t>
            </a:r>
          </a:p>
        </p:txBody>
      </p:sp>
      <p:sp>
        <p:nvSpPr>
          <p:cNvPr id="3" name="Subtitle 2">
            <a:extLst>
              <a:ext uri="{FF2B5EF4-FFF2-40B4-BE49-F238E27FC236}">
                <a16:creationId xmlns:a16="http://schemas.microsoft.com/office/drawing/2014/main" id="{2262EDA0-03A8-9A16-665A-0E37176A57F6}"/>
              </a:ext>
            </a:extLst>
          </p:cNvPr>
          <p:cNvSpPr>
            <a:spLocks noGrp="1"/>
          </p:cNvSpPr>
          <p:nvPr>
            <p:ph type="subTitle" idx="1"/>
          </p:nvPr>
        </p:nvSpPr>
        <p:spPr/>
        <p:txBody>
          <a:bodyPr/>
          <a:lstStyle/>
          <a:p>
            <a:r>
              <a:rPr lang="en-GB"/>
              <a:t>Let’s break it down for you.</a:t>
            </a:r>
          </a:p>
        </p:txBody>
      </p:sp>
    </p:spTree>
    <p:extLst>
      <p:ext uri="{BB962C8B-B14F-4D97-AF65-F5344CB8AC3E}">
        <p14:creationId xmlns:p14="http://schemas.microsoft.com/office/powerpoint/2010/main" val="3086008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860EBE-9116-45CC-4343-CA082C3BB506}"/>
              </a:ext>
            </a:extLst>
          </p:cNvPr>
          <p:cNvSpPr>
            <a:spLocks noGrp="1"/>
          </p:cNvSpPr>
          <p:nvPr>
            <p:ph type="title"/>
          </p:nvPr>
        </p:nvSpPr>
        <p:spPr/>
        <p:txBody>
          <a:bodyPr/>
          <a:lstStyle/>
          <a:p>
            <a:r>
              <a:rPr lang="en-GB"/>
              <a:t>Let’s take a look inside….</a:t>
            </a:r>
          </a:p>
        </p:txBody>
      </p:sp>
      <p:pic>
        <p:nvPicPr>
          <p:cNvPr id="15" name="Picture 14">
            <a:extLst>
              <a:ext uri="{FF2B5EF4-FFF2-40B4-BE49-F238E27FC236}">
                <a16:creationId xmlns:a16="http://schemas.microsoft.com/office/drawing/2014/main" id="{A3076714-CC54-D351-C163-7BB2824FEB22}"/>
              </a:ext>
            </a:extLst>
          </p:cNvPr>
          <p:cNvPicPr>
            <a:picLocks noChangeAspect="1"/>
          </p:cNvPicPr>
          <p:nvPr/>
        </p:nvPicPr>
        <p:blipFill>
          <a:blip r:embed="rId3"/>
          <a:stretch>
            <a:fillRect/>
          </a:stretch>
        </p:blipFill>
        <p:spPr>
          <a:xfrm>
            <a:off x="4499211" y="1031363"/>
            <a:ext cx="6895098" cy="4231332"/>
          </a:xfrm>
          <a:prstGeom prst="rect">
            <a:avLst/>
          </a:prstGeom>
        </p:spPr>
      </p:pic>
      <p:sp>
        <p:nvSpPr>
          <p:cNvPr id="4" name="Cloud 3">
            <a:extLst>
              <a:ext uri="{FF2B5EF4-FFF2-40B4-BE49-F238E27FC236}">
                <a16:creationId xmlns:a16="http://schemas.microsoft.com/office/drawing/2014/main" id="{74A66349-B24A-C3F3-9915-B53F0D742CE1}"/>
              </a:ext>
            </a:extLst>
          </p:cNvPr>
          <p:cNvSpPr/>
          <p:nvPr/>
        </p:nvSpPr>
        <p:spPr>
          <a:xfrm>
            <a:off x="3252562" y="469081"/>
            <a:ext cx="2460459" cy="1530417"/>
          </a:xfrm>
          <a:prstGeom prst="cloud">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latin typeface="Aptos Display" panose="020B0004020202020204" pitchFamily="34" charset="0"/>
              </a:rPr>
              <a:t>Logistics</a:t>
            </a:r>
            <a:endParaRPr lang="en-GB" sz="2800">
              <a:solidFill>
                <a:schemeClr val="tx1"/>
              </a:solidFill>
              <a:latin typeface="Aptos Display" panose="020B0004020202020204" pitchFamily="34" charset="0"/>
            </a:endParaRPr>
          </a:p>
        </p:txBody>
      </p:sp>
      <p:sp>
        <p:nvSpPr>
          <p:cNvPr id="8" name="Cloud 7">
            <a:extLst>
              <a:ext uri="{FF2B5EF4-FFF2-40B4-BE49-F238E27FC236}">
                <a16:creationId xmlns:a16="http://schemas.microsoft.com/office/drawing/2014/main" id="{03443E51-79FA-FC05-A8D7-0BA83397CD85}"/>
              </a:ext>
            </a:extLst>
          </p:cNvPr>
          <p:cNvSpPr/>
          <p:nvPr/>
        </p:nvSpPr>
        <p:spPr>
          <a:xfrm>
            <a:off x="4972376" y="168210"/>
            <a:ext cx="2460459" cy="1530417"/>
          </a:xfrm>
          <a:prstGeom prst="cloud">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latin typeface="Aptos Display" panose="020B0004020202020204" pitchFamily="34" charset="0"/>
              </a:rPr>
              <a:t>IT &amp; Cyber Security</a:t>
            </a:r>
          </a:p>
        </p:txBody>
      </p:sp>
      <p:sp>
        <p:nvSpPr>
          <p:cNvPr id="16" name="Cloud 15">
            <a:extLst>
              <a:ext uri="{FF2B5EF4-FFF2-40B4-BE49-F238E27FC236}">
                <a16:creationId xmlns:a16="http://schemas.microsoft.com/office/drawing/2014/main" id="{35647DBE-EEAD-984C-8C3F-DBDA2F8B6CBE}"/>
              </a:ext>
            </a:extLst>
          </p:cNvPr>
          <p:cNvSpPr/>
          <p:nvPr/>
        </p:nvSpPr>
        <p:spPr>
          <a:xfrm>
            <a:off x="9918843" y="1859072"/>
            <a:ext cx="2460459" cy="1530417"/>
          </a:xfrm>
          <a:prstGeom prst="cloud">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Aptos Display" panose="020B0004020202020204" pitchFamily="34" charset="0"/>
              </a:rPr>
              <a:t>Facilities Management</a:t>
            </a:r>
          </a:p>
        </p:txBody>
      </p:sp>
      <p:sp>
        <p:nvSpPr>
          <p:cNvPr id="18" name="Cloud 17">
            <a:extLst>
              <a:ext uri="{FF2B5EF4-FFF2-40B4-BE49-F238E27FC236}">
                <a16:creationId xmlns:a16="http://schemas.microsoft.com/office/drawing/2014/main" id="{3C08EC2A-0D30-7A25-678E-947D90F8DCE5}"/>
              </a:ext>
            </a:extLst>
          </p:cNvPr>
          <p:cNvSpPr/>
          <p:nvPr/>
        </p:nvSpPr>
        <p:spPr>
          <a:xfrm>
            <a:off x="4696165" y="4778627"/>
            <a:ext cx="2460459" cy="1530417"/>
          </a:xfrm>
          <a:prstGeom prst="cloud">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latin typeface="Aptos Display" panose="020B0004020202020204" pitchFamily="34" charset="0"/>
              </a:rPr>
              <a:t>Finance</a:t>
            </a:r>
          </a:p>
        </p:txBody>
      </p:sp>
      <p:sp>
        <p:nvSpPr>
          <p:cNvPr id="19" name="Cloud 18">
            <a:extLst>
              <a:ext uri="{FF2B5EF4-FFF2-40B4-BE49-F238E27FC236}">
                <a16:creationId xmlns:a16="http://schemas.microsoft.com/office/drawing/2014/main" id="{9E55D954-361A-EDB3-F143-5EAAEB3383C9}"/>
              </a:ext>
            </a:extLst>
          </p:cNvPr>
          <p:cNvSpPr/>
          <p:nvPr/>
        </p:nvSpPr>
        <p:spPr>
          <a:xfrm>
            <a:off x="3086101" y="4301861"/>
            <a:ext cx="2460459" cy="1530417"/>
          </a:xfrm>
          <a:prstGeom prst="cloud">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latin typeface="Aptos Display" panose="020B0004020202020204" pitchFamily="34" charset="0"/>
              </a:rPr>
              <a:t>Human Resources</a:t>
            </a:r>
          </a:p>
        </p:txBody>
      </p:sp>
      <p:sp>
        <p:nvSpPr>
          <p:cNvPr id="20" name="Cloud 19">
            <a:extLst>
              <a:ext uri="{FF2B5EF4-FFF2-40B4-BE49-F238E27FC236}">
                <a16:creationId xmlns:a16="http://schemas.microsoft.com/office/drawing/2014/main" id="{FD64892F-8B67-BEAA-9581-D0142536A1B9}"/>
              </a:ext>
            </a:extLst>
          </p:cNvPr>
          <p:cNvSpPr/>
          <p:nvPr/>
        </p:nvSpPr>
        <p:spPr>
          <a:xfrm>
            <a:off x="10041682" y="619359"/>
            <a:ext cx="2460459" cy="1530417"/>
          </a:xfrm>
          <a:prstGeom prst="cloud">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latin typeface="Aptos Display" panose="020B0004020202020204" pitchFamily="34" charset="0"/>
              </a:rPr>
              <a:t>Marketing</a:t>
            </a:r>
          </a:p>
        </p:txBody>
      </p:sp>
      <p:sp>
        <p:nvSpPr>
          <p:cNvPr id="7" name="Cloud 6">
            <a:extLst>
              <a:ext uri="{FF2B5EF4-FFF2-40B4-BE49-F238E27FC236}">
                <a16:creationId xmlns:a16="http://schemas.microsoft.com/office/drawing/2014/main" id="{3A61A942-C1CB-F56D-2E12-C0193BCA8581}"/>
              </a:ext>
            </a:extLst>
          </p:cNvPr>
          <p:cNvSpPr/>
          <p:nvPr/>
        </p:nvSpPr>
        <p:spPr>
          <a:xfrm>
            <a:off x="6718185" y="318645"/>
            <a:ext cx="2460459" cy="1530417"/>
          </a:xfrm>
          <a:prstGeom prst="cloud">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latin typeface="Aptos Display" panose="020B0004020202020204" pitchFamily="34" charset="0"/>
              </a:rPr>
              <a:t>Data Analytics</a:t>
            </a:r>
          </a:p>
        </p:txBody>
      </p:sp>
      <p:sp>
        <p:nvSpPr>
          <p:cNvPr id="21" name="Cloud 20">
            <a:extLst>
              <a:ext uri="{FF2B5EF4-FFF2-40B4-BE49-F238E27FC236}">
                <a16:creationId xmlns:a16="http://schemas.microsoft.com/office/drawing/2014/main" id="{35FEB43B-CE98-1FF7-BDD0-0276EC4D5EF3}"/>
              </a:ext>
            </a:extLst>
          </p:cNvPr>
          <p:cNvSpPr/>
          <p:nvPr/>
        </p:nvSpPr>
        <p:spPr>
          <a:xfrm>
            <a:off x="8437999" y="-14986"/>
            <a:ext cx="2460459" cy="1530417"/>
          </a:xfrm>
          <a:prstGeom prst="cloud">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latin typeface="Aptos Display" panose="020B0004020202020204" pitchFamily="34" charset="0"/>
              </a:rPr>
              <a:t>Sales</a:t>
            </a:r>
          </a:p>
        </p:txBody>
      </p:sp>
      <p:sp>
        <p:nvSpPr>
          <p:cNvPr id="17" name="Cloud 16">
            <a:extLst>
              <a:ext uri="{FF2B5EF4-FFF2-40B4-BE49-F238E27FC236}">
                <a16:creationId xmlns:a16="http://schemas.microsoft.com/office/drawing/2014/main" id="{3BCC80B4-42B3-B382-117C-BE5C4C3FCB9C}"/>
              </a:ext>
            </a:extLst>
          </p:cNvPr>
          <p:cNvSpPr/>
          <p:nvPr/>
        </p:nvSpPr>
        <p:spPr>
          <a:xfrm>
            <a:off x="6480311" y="4889929"/>
            <a:ext cx="2460459" cy="1530417"/>
          </a:xfrm>
          <a:prstGeom prst="cloud">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latin typeface="Aptos Display" panose="020B0004020202020204" pitchFamily="34" charset="0"/>
              </a:rPr>
              <a:t>Security</a:t>
            </a:r>
          </a:p>
        </p:txBody>
      </p:sp>
      <p:sp>
        <p:nvSpPr>
          <p:cNvPr id="22" name="Cloud 21">
            <a:extLst>
              <a:ext uri="{FF2B5EF4-FFF2-40B4-BE49-F238E27FC236}">
                <a16:creationId xmlns:a16="http://schemas.microsoft.com/office/drawing/2014/main" id="{CB611973-529D-F9FA-3EED-F6A98E192AE4}"/>
              </a:ext>
            </a:extLst>
          </p:cNvPr>
          <p:cNvSpPr/>
          <p:nvPr/>
        </p:nvSpPr>
        <p:spPr>
          <a:xfrm>
            <a:off x="3013356" y="1724994"/>
            <a:ext cx="2460459" cy="1530417"/>
          </a:xfrm>
          <a:prstGeom prst="cloud">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Aptos Display" panose="020B0004020202020204" pitchFamily="34" charset="0"/>
              </a:rPr>
              <a:t>Training &amp; Development</a:t>
            </a:r>
          </a:p>
        </p:txBody>
      </p:sp>
      <p:sp>
        <p:nvSpPr>
          <p:cNvPr id="23" name="Cloud 22">
            <a:extLst>
              <a:ext uri="{FF2B5EF4-FFF2-40B4-BE49-F238E27FC236}">
                <a16:creationId xmlns:a16="http://schemas.microsoft.com/office/drawing/2014/main" id="{9B6E7E26-8490-4F11-A4FA-1BBE2972CF72}"/>
              </a:ext>
            </a:extLst>
          </p:cNvPr>
          <p:cNvSpPr/>
          <p:nvPr/>
        </p:nvSpPr>
        <p:spPr>
          <a:xfrm>
            <a:off x="10057660" y="3036291"/>
            <a:ext cx="2460459" cy="1530417"/>
          </a:xfrm>
          <a:prstGeom prst="cloud">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latin typeface="Aptos Display" panose="020B0004020202020204" pitchFamily="34" charset="0"/>
              </a:rPr>
              <a:t>Legal</a:t>
            </a:r>
          </a:p>
        </p:txBody>
      </p:sp>
      <p:sp>
        <p:nvSpPr>
          <p:cNvPr id="24" name="Cloud 23">
            <a:extLst>
              <a:ext uri="{FF2B5EF4-FFF2-40B4-BE49-F238E27FC236}">
                <a16:creationId xmlns:a16="http://schemas.microsoft.com/office/drawing/2014/main" id="{332E2E75-2EB0-2356-1AC4-2E9DFE99D068}"/>
              </a:ext>
            </a:extLst>
          </p:cNvPr>
          <p:cNvSpPr/>
          <p:nvPr/>
        </p:nvSpPr>
        <p:spPr>
          <a:xfrm>
            <a:off x="8155529" y="4556298"/>
            <a:ext cx="2460459" cy="1530417"/>
          </a:xfrm>
          <a:prstGeom prst="cloud">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latin typeface="Aptos Display" panose="020B0004020202020204" pitchFamily="34" charset="0"/>
              </a:rPr>
              <a:t>Customer Service</a:t>
            </a:r>
          </a:p>
        </p:txBody>
      </p:sp>
      <p:sp>
        <p:nvSpPr>
          <p:cNvPr id="25" name="Cloud 24">
            <a:extLst>
              <a:ext uri="{FF2B5EF4-FFF2-40B4-BE49-F238E27FC236}">
                <a16:creationId xmlns:a16="http://schemas.microsoft.com/office/drawing/2014/main" id="{12255115-0663-9906-B8FD-2E5F596EDBCB}"/>
              </a:ext>
            </a:extLst>
          </p:cNvPr>
          <p:cNvSpPr/>
          <p:nvPr/>
        </p:nvSpPr>
        <p:spPr>
          <a:xfrm>
            <a:off x="3391379" y="2947339"/>
            <a:ext cx="2460459" cy="1530417"/>
          </a:xfrm>
          <a:prstGeom prst="cloud">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Aptos Display" panose="020B0004020202020204" pitchFamily="34" charset="0"/>
              </a:rPr>
              <a:t>Research &amp; Development</a:t>
            </a:r>
          </a:p>
        </p:txBody>
      </p:sp>
    </p:spTree>
    <p:extLst>
      <p:ext uri="{BB962C8B-B14F-4D97-AF65-F5344CB8AC3E}">
        <p14:creationId xmlns:p14="http://schemas.microsoft.com/office/powerpoint/2010/main" val="241668836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anim calcmode="lin" valueType="num">
                                      <p:cBhvr>
                                        <p:cTn id="64" dur="1000" fill="hold"/>
                                        <p:tgtEl>
                                          <p:spTgt spid="23"/>
                                        </p:tgtEl>
                                        <p:attrNameLst>
                                          <p:attrName>ppt_x</p:attrName>
                                        </p:attrNameLst>
                                      </p:cBhvr>
                                      <p:tavLst>
                                        <p:tav tm="0">
                                          <p:val>
                                            <p:strVal val="#ppt_x"/>
                                          </p:val>
                                        </p:tav>
                                        <p:tav tm="100000">
                                          <p:val>
                                            <p:strVal val="#ppt_x"/>
                                          </p:val>
                                        </p:tav>
                                      </p:tavLst>
                                    </p:anim>
                                    <p:anim calcmode="lin" valueType="num">
                                      <p:cBhvr>
                                        <p:cTn id="6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1000"/>
                                        <p:tgtEl>
                                          <p:spTgt spid="17"/>
                                        </p:tgtEl>
                                      </p:cBhvr>
                                    </p:animEffect>
                                    <p:anim calcmode="lin" valueType="num">
                                      <p:cBhvr>
                                        <p:cTn id="85" dur="1000" fill="hold"/>
                                        <p:tgtEl>
                                          <p:spTgt spid="17"/>
                                        </p:tgtEl>
                                        <p:attrNameLst>
                                          <p:attrName>ppt_x</p:attrName>
                                        </p:attrNameLst>
                                      </p:cBhvr>
                                      <p:tavLst>
                                        <p:tav tm="0">
                                          <p:val>
                                            <p:strVal val="#ppt_x"/>
                                          </p:val>
                                        </p:tav>
                                        <p:tav tm="100000">
                                          <p:val>
                                            <p:strVal val="#ppt_x"/>
                                          </p:val>
                                        </p:tav>
                                      </p:tavLst>
                                    </p:anim>
                                    <p:anim calcmode="lin" valueType="num">
                                      <p:cBhvr>
                                        <p:cTn id="8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1000"/>
                                        <p:tgtEl>
                                          <p:spTgt spid="24"/>
                                        </p:tgtEl>
                                      </p:cBhvr>
                                    </p:animEffect>
                                    <p:anim calcmode="lin" valueType="num">
                                      <p:cBhvr>
                                        <p:cTn id="92" dur="1000" fill="hold"/>
                                        <p:tgtEl>
                                          <p:spTgt spid="24"/>
                                        </p:tgtEl>
                                        <p:attrNameLst>
                                          <p:attrName>ppt_x</p:attrName>
                                        </p:attrNameLst>
                                      </p:cBhvr>
                                      <p:tavLst>
                                        <p:tav tm="0">
                                          <p:val>
                                            <p:strVal val="#ppt_x"/>
                                          </p:val>
                                        </p:tav>
                                        <p:tav tm="100000">
                                          <p:val>
                                            <p:strVal val="#ppt_x"/>
                                          </p:val>
                                        </p:tav>
                                      </p:tavLst>
                                    </p:anim>
                                    <p:anim calcmode="lin" valueType="num">
                                      <p:cBhvr>
                                        <p:cTn id="9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6" grpId="0" animBg="1"/>
      <p:bldP spid="18" grpId="0" animBg="1"/>
      <p:bldP spid="19" grpId="0" animBg="1"/>
      <p:bldP spid="20" grpId="0" animBg="1"/>
      <p:bldP spid="7" grpId="0" animBg="1"/>
      <p:bldP spid="21" grpId="0" animBg="1"/>
      <p:bldP spid="17"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8A2F7-96D5-7CEA-EA06-B649A1822BED}"/>
              </a:ext>
            </a:extLst>
          </p:cNvPr>
          <p:cNvSpPr>
            <a:spLocks noGrp="1"/>
          </p:cNvSpPr>
          <p:nvPr>
            <p:ph type="title"/>
          </p:nvPr>
        </p:nvSpPr>
        <p:spPr>
          <a:xfrm>
            <a:off x="225567" y="262788"/>
            <a:ext cx="9255750" cy="645682"/>
          </a:xfrm>
        </p:spPr>
        <p:txBody>
          <a:bodyPr/>
          <a:lstStyle/>
          <a:p>
            <a:r>
              <a:rPr lang="en-GB">
                <a:latin typeface="Aptos Display" panose="020B0004020202020204" pitchFamily="34" charset="0"/>
              </a:rPr>
              <a:t>Recognise any of these North East employers? </a:t>
            </a:r>
          </a:p>
        </p:txBody>
      </p:sp>
      <p:pic>
        <p:nvPicPr>
          <p:cNvPr id="49" name="Picture 48" descr="A green and black logo&#10;&#10;Description automatically generated">
            <a:extLst>
              <a:ext uri="{FF2B5EF4-FFF2-40B4-BE49-F238E27FC236}">
                <a16:creationId xmlns:a16="http://schemas.microsoft.com/office/drawing/2014/main" id="{419D4648-4228-9C1E-6BFA-C4E1F340A460}"/>
              </a:ext>
            </a:extLst>
          </p:cNvPr>
          <p:cNvPicPr>
            <a:picLocks noChangeAspect="1"/>
          </p:cNvPicPr>
          <p:nvPr/>
        </p:nvPicPr>
        <p:blipFill rotWithShape="1">
          <a:blip r:embed="rId3"/>
          <a:srcRect l="11508" t="13217" r="10333" b="12653"/>
          <a:stretch/>
        </p:blipFill>
        <p:spPr>
          <a:xfrm>
            <a:off x="181189" y="943938"/>
            <a:ext cx="1280160" cy="1214183"/>
          </a:xfrm>
          <a:prstGeom prst="rect">
            <a:avLst/>
          </a:prstGeom>
        </p:spPr>
      </p:pic>
      <p:pic>
        <p:nvPicPr>
          <p:cNvPr id="51" name="Picture 50" descr="A blue and white logo&#10;&#10;Description automatically generated">
            <a:extLst>
              <a:ext uri="{FF2B5EF4-FFF2-40B4-BE49-F238E27FC236}">
                <a16:creationId xmlns:a16="http://schemas.microsoft.com/office/drawing/2014/main" id="{66D9578E-36C6-8935-35BC-4D63D4C2F428}"/>
              </a:ext>
            </a:extLst>
          </p:cNvPr>
          <p:cNvPicPr>
            <a:picLocks noChangeAspect="1"/>
          </p:cNvPicPr>
          <p:nvPr/>
        </p:nvPicPr>
        <p:blipFill>
          <a:blip r:embed="rId4"/>
          <a:stretch>
            <a:fillRect/>
          </a:stretch>
        </p:blipFill>
        <p:spPr>
          <a:xfrm>
            <a:off x="10616566" y="1322172"/>
            <a:ext cx="1421429" cy="1421429"/>
          </a:xfrm>
          <a:prstGeom prst="rect">
            <a:avLst/>
          </a:prstGeom>
        </p:spPr>
      </p:pic>
      <p:pic>
        <p:nvPicPr>
          <p:cNvPr id="53" name="Picture 52" descr="A purple arrow in a black background&#10;&#10;Description automatically generated">
            <a:extLst>
              <a:ext uri="{FF2B5EF4-FFF2-40B4-BE49-F238E27FC236}">
                <a16:creationId xmlns:a16="http://schemas.microsoft.com/office/drawing/2014/main" id="{64547A15-08DD-D530-514B-9D01420505E3}"/>
              </a:ext>
            </a:extLst>
          </p:cNvPr>
          <p:cNvPicPr>
            <a:picLocks noChangeAspect="1"/>
          </p:cNvPicPr>
          <p:nvPr/>
        </p:nvPicPr>
        <p:blipFill rotWithShape="1">
          <a:blip r:embed="rId5"/>
          <a:srcRect l="4956" t="8411" r="3880" b="34818"/>
          <a:stretch/>
        </p:blipFill>
        <p:spPr>
          <a:xfrm>
            <a:off x="4203128" y="863632"/>
            <a:ext cx="2945330" cy="917080"/>
          </a:xfrm>
          <a:prstGeom prst="rect">
            <a:avLst/>
          </a:prstGeom>
        </p:spPr>
      </p:pic>
      <p:pic>
        <p:nvPicPr>
          <p:cNvPr id="55" name="Picture 54" descr="A logo with blue and pink text&#10;&#10;Description automatically generated with medium confidence">
            <a:extLst>
              <a:ext uri="{FF2B5EF4-FFF2-40B4-BE49-F238E27FC236}">
                <a16:creationId xmlns:a16="http://schemas.microsoft.com/office/drawing/2014/main" id="{48460780-4B29-AD12-7439-0886AA740340}"/>
              </a:ext>
            </a:extLst>
          </p:cNvPr>
          <p:cNvPicPr>
            <a:picLocks noChangeAspect="1"/>
          </p:cNvPicPr>
          <p:nvPr/>
        </p:nvPicPr>
        <p:blipFill>
          <a:blip r:embed="rId6"/>
          <a:stretch>
            <a:fillRect/>
          </a:stretch>
        </p:blipFill>
        <p:spPr>
          <a:xfrm>
            <a:off x="7646755" y="5181921"/>
            <a:ext cx="2565870" cy="1159774"/>
          </a:xfrm>
          <a:prstGeom prst="rect">
            <a:avLst/>
          </a:prstGeom>
        </p:spPr>
      </p:pic>
      <p:pic>
        <p:nvPicPr>
          <p:cNvPr id="57" name="Picture 56" descr="A green and white logo&#10;&#10;Description automatically generated">
            <a:extLst>
              <a:ext uri="{FF2B5EF4-FFF2-40B4-BE49-F238E27FC236}">
                <a16:creationId xmlns:a16="http://schemas.microsoft.com/office/drawing/2014/main" id="{8830B0C0-EA4F-1547-38CD-9A528F3131F0}"/>
              </a:ext>
            </a:extLst>
          </p:cNvPr>
          <p:cNvPicPr>
            <a:picLocks noChangeAspect="1"/>
          </p:cNvPicPr>
          <p:nvPr/>
        </p:nvPicPr>
        <p:blipFill>
          <a:blip r:embed="rId7"/>
          <a:stretch>
            <a:fillRect/>
          </a:stretch>
        </p:blipFill>
        <p:spPr>
          <a:xfrm>
            <a:off x="4603365" y="1825355"/>
            <a:ext cx="1422000" cy="1422000"/>
          </a:xfrm>
          <a:prstGeom prst="rect">
            <a:avLst/>
          </a:prstGeom>
        </p:spPr>
      </p:pic>
      <p:pic>
        <p:nvPicPr>
          <p:cNvPr id="59" name="Picture 58" descr="A yellow letter on a black background&#10;&#10;Description automatically generated">
            <a:extLst>
              <a:ext uri="{FF2B5EF4-FFF2-40B4-BE49-F238E27FC236}">
                <a16:creationId xmlns:a16="http://schemas.microsoft.com/office/drawing/2014/main" id="{1DF0C55E-5778-64E3-7CD6-7F606819CE9E}"/>
              </a:ext>
            </a:extLst>
          </p:cNvPr>
          <p:cNvPicPr>
            <a:picLocks noChangeAspect="1"/>
          </p:cNvPicPr>
          <p:nvPr/>
        </p:nvPicPr>
        <p:blipFill>
          <a:blip r:embed="rId8"/>
          <a:stretch>
            <a:fillRect/>
          </a:stretch>
        </p:blipFill>
        <p:spPr>
          <a:xfrm>
            <a:off x="6112565" y="3429000"/>
            <a:ext cx="2379044" cy="784754"/>
          </a:xfrm>
          <a:prstGeom prst="rect">
            <a:avLst/>
          </a:prstGeom>
        </p:spPr>
      </p:pic>
      <p:pic>
        <p:nvPicPr>
          <p:cNvPr id="61" name="Picture 60" descr="A chef holding a knife and fork&#10;&#10;Description automatically generated">
            <a:extLst>
              <a:ext uri="{FF2B5EF4-FFF2-40B4-BE49-F238E27FC236}">
                <a16:creationId xmlns:a16="http://schemas.microsoft.com/office/drawing/2014/main" id="{DB547DE1-181C-6CE4-5E17-8C0A052C0728}"/>
              </a:ext>
            </a:extLst>
          </p:cNvPr>
          <p:cNvPicPr>
            <a:picLocks noChangeAspect="1"/>
          </p:cNvPicPr>
          <p:nvPr/>
        </p:nvPicPr>
        <p:blipFill>
          <a:blip r:embed="rId9"/>
          <a:stretch>
            <a:fillRect/>
          </a:stretch>
        </p:blipFill>
        <p:spPr>
          <a:xfrm>
            <a:off x="154005" y="4863624"/>
            <a:ext cx="1422000" cy="1422000"/>
          </a:xfrm>
          <a:prstGeom prst="rect">
            <a:avLst/>
          </a:prstGeom>
        </p:spPr>
      </p:pic>
      <p:pic>
        <p:nvPicPr>
          <p:cNvPr id="63" name="Picture 62" descr="A dolphin logo with text&#10;&#10;Description automatically generated">
            <a:extLst>
              <a:ext uri="{FF2B5EF4-FFF2-40B4-BE49-F238E27FC236}">
                <a16:creationId xmlns:a16="http://schemas.microsoft.com/office/drawing/2014/main" id="{08CB2CFC-33D0-1585-BBF5-5830F97C329F}"/>
              </a:ext>
            </a:extLst>
          </p:cNvPr>
          <p:cNvPicPr>
            <a:picLocks noChangeAspect="1"/>
          </p:cNvPicPr>
          <p:nvPr/>
        </p:nvPicPr>
        <p:blipFill rotWithShape="1">
          <a:blip r:embed="rId10"/>
          <a:srcRect l="11937" t="15406" r="10030" b="19297"/>
          <a:stretch/>
        </p:blipFill>
        <p:spPr>
          <a:xfrm>
            <a:off x="4079841" y="3291998"/>
            <a:ext cx="1940012" cy="980163"/>
          </a:xfrm>
          <a:prstGeom prst="rect">
            <a:avLst/>
          </a:prstGeom>
        </p:spPr>
      </p:pic>
      <p:pic>
        <p:nvPicPr>
          <p:cNvPr id="65" name="Picture 64" descr="A close up of a logo&#10;&#10;Description automatically generated">
            <a:extLst>
              <a:ext uri="{FF2B5EF4-FFF2-40B4-BE49-F238E27FC236}">
                <a16:creationId xmlns:a16="http://schemas.microsoft.com/office/drawing/2014/main" id="{1EF0D379-043C-C6CC-67B5-FE292C38514C}"/>
              </a:ext>
            </a:extLst>
          </p:cNvPr>
          <p:cNvPicPr>
            <a:picLocks noChangeAspect="1"/>
          </p:cNvPicPr>
          <p:nvPr/>
        </p:nvPicPr>
        <p:blipFill rotWithShape="1">
          <a:blip r:embed="rId11"/>
          <a:srcRect t="32697" b="12116"/>
          <a:stretch/>
        </p:blipFill>
        <p:spPr>
          <a:xfrm>
            <a:off x="8059316" y="4441172"/>
            <a:ext cx="1422000" cy="784754"/>
          </a:xfrm>
          <a:prstGeom prst="rect">
            <a:avLst/>
          </a:prstGeom>
        </p:spPr>
      </p:pic>
      <p:pic>
        <p:nvPicPr>
          <p:cNvPr id="67" name="Picture 66" descr="A red logo with white text&#10;&#10;Description automatically generated">
            <a:extLst>
              <a:ext uri="{FF2B5EF4-FFF2-40B4-BE49-F238E27FC236}">
                <a16:creationId xmlns:a16="http://schemas.microsoft.com/office/drawing/2014/main" id="{8E9119F0-3D85-9594-40B4-613B57CFC190}"/>
              </a:ext>
            </a:extLst>
          </p:cNvPr>
          <p:cNvPicPr>
            <a:picLocks noChangeAspect="1"/>
          </p:cNvPicPr>
          <p:nvPr/>
        </p:nvPicPr>
        <p:blipFill>
          <a:blip r:embed="rId12"/>
          <a:stretch>
            <a:fillRect/>
          </a:stretch>
        </p:blipFill>
        <p:spPr>
          <a:xfrm>
            <a:off x="9370995" y="2894160"/>
            <a:ext cx="2667000" cy="1428750"/>
          </a:xfrm>
          <a:prstGeom prst="rect">
            <a:avLst/>
          </a:prstGeom>
        </p:spPr>
      </p:pic>
      <p:pic>
        <p:nvPicPr>
          <p:cNvPr id="69" name="Picture 68" descr="A red and yellow flag with black text&#10;&#10;Description automatically generated">
            <a:extLst>
              <a:ext uri="{FF2B5EF4-FFF2-40B4-BE49-F238E27FC236}">
                <a16:creationId xmlns:a16="http://schemas.microsoft.com/office/drawing/2014/main" id="{723D5DA6-060C-3A36-4244-CD38DC787B49}"/>
              </a:ext>
            </a:extLst>
          </p:cNvPr>
          <p:cNvPicPr>
            <a:picLocks noChangeAspect="1"/>
          </p:cNvPicPr>
          <p:nvPr/>
        </p:nvPicPr>
        <p:blipFill>
          <a:blip r:embed="rId13"/>
          <a:stretch>
            <a:fillRect/>
          </a:stretch>
        </p:blipFill>
        <p:spPr>
          <a:xfrm>
            <a:off x="1598536" y="967607"/>
            <a:ext cx="2285507" cy="967036"/>
          </a:xfrm>
          <a:prstGeom prst="rect">
            <a:avLst/>
          </a:prstGeom>
        </p:spPr>
      </p:pic>
      <p:pic>
        <p:nvPicPr>
          <p:cNvPr id="71" name="Picture 70" descr="A close up of a logo&#10;&#10;Description automatically generated">
            <a:extLst>
              <a:ext uri="{FF2B5EF4-FFF2-40B4-BE49-F238E27FC236}">
                <a16:creationId xmlns:a16="http://schemas.microsoft.com/office/drawing/2014/main" id="{4B55E23D-ACA2-C96A-E99F-D8576B506F5A}"/>
              </a:ext>
            </a:extLst>
          </p:cNvPr>
          <p:cNvPicPr>
            <a:picLocks noChangeAspect="1"/>
          </p:cNvPicPr>
          <p:nvPr/>
        </p:nvPicPr>
        <p:blipFill>
          <a:blip r:embed="rId14"/>
          <a:stretch>
            <a:fillRect/>
          </a:stretch>
        </p:blipFill>
        <p:spPr>
          <a:xfrm>
            <a:off x="154005" y="4040355"/>
            <a:ext cx="2288121" cy="784754"/>
          </a:xfrm>
          <a:prstGeom prst="rect">
            <a:avLst/>
          </a:prstGeom>
        </p:spPr>
      </p:pic>
      <p:pic>
        <p:nvPicPr>
          <p:cNvPr id="75" name="Picture 74" descr="A blue letter s with black text&#10;&#10;Description automatically generated">
            <a:extLst>
              <a:ext uri="{FF2B5EF4-FFF2-40B4-BE49-F238E27FC236}">
                <a16:creationId xmlns:a16="http://schemas.microsoft.com/office/drawing/2014/main" id="{C9DC6376-AF86-BB60-2251-ECD817372E55}"/>
              </a:ext>
            </a:extLst>
          </p:cNvPr>
          <p:cNvPicPr>
            <a:picLocks noChangeAspect="1"/>
          </p:cNvPicPr>
          <p:nvPr/>
        </p:nvPicPr>
        <p:blipFill>
          <a:blip r:embed="rId15"/>
          <a:stretch>
            <a:fillRect/>
          </a:stretch>
        </p:blipFill>
        <p:spPr>
          <a:xfrm>
            <a:off x="10105970" y="4277355"/>
            <a:ext cx="1422000" cy="1422000"/>
          </a:xfrm>
          <a:prstGeom prst="rect">
            <a:avLst/>
          </a:prstGeom>
        </p:spPr>
      </p:pic>
      <p:pic>
        <p:nvPicPr>
          <p:cNvPr id="77" name="Picture 76" descr="A bee with a red text&#10;&#10;Description automatically generated">
            <a:extLst>
              <a:ext uri="{FF2B5EF4-FFF2-40B4-BE49-F238E27FC236}">
                <a16:creationId xmlns:a16="http://schemas.microsoft.com/office/drawing/2014/main" id="{B1524D1F-70FD-AA50-D35A-AB0336BCFDE7}"/>
              </a:ext>
            </a:extLst>
          </p:cNvPr>
          <p:cNvPicPr>
            <a:picLocks noChangeAspect="1"/>
          </p:cNvPicPr>
          <p:nvPr/>
        </p:nvPicPr>
        <p:blipFill>
          <a:blip r:embed="rId16"/>
          <a:stretch>
            <a:fillRect/>
          </a:stretch>
        </p:blipFill>
        <p:spPr>
          <a:xfrm>
            <a:off x="2613220" y="3387616"/>
            <a:ext cx="1422000" cy="1422000"/>
          </a:xfrm>
          <a:prstGeom prst="rect">
            <a:avLst/>
          </a:prstGeom>
        </p:spPr>
      </p:pic>
      <p:pic>
        <p:nvPicPr>
          <p:cNvPr id="79" name="Picture 78" descr="A purple background with white letters&#10;&#10;Description automatically generated">
            <a:extLst>
              <a:ext uri="{FF2B5EF4-FFF2-40B4-BE49-F238E27FC236}">
                <a16:creationId xmlns:a16="http://schemas.microsoft.com/office/drawing/2014/main" id="{261075C3-392A-7310-6E16-F52E5E6AA197}"/>
              </a:ext>
            </a:extLst>
          </p:cNvPr>
          <p:cNvPicPr>
            <a:picLocks noChangeAspect="1"/>
          </p:cNvPicPr>
          <p:nvPr/>
        </p:nvPicPr>
        <p:blipFill>
          <a:blip r:embed="rId17"/>
          <a:stretch>
            <a:fillRect/>
          </a:stretch>
        </p:blipFill>
        <p:spPr>
          <a:xfrm>
            <a:off x="4161556" y="4432732"/>
            <a:ext cx="1422000" cy="1422000"/>
          </a:xfrm>
          <a:prstGeom prst="rect">
            <a:avLst/>
          </a:prstGeom>
        </p:spPr>
      </p:pic>
      <p:pic>
        <p:nvPicPr>
          <p:cNvPr id="81" name="Picture 80" descr="A green and white logo&#10;&#10;Description automatically generated">
            <a:extLst>
              <a:ext uri="{FF2B5EF4-FFF2-40B4-BE49-F238E27FC236}">
                <a16:creationId xmlns:a16="http://schemas.microsoft.com/office/drawing/2014/main" id="{F57A43B0-187C-2A36-40D4-B4FC797A6F6F}"/>
              </a:ext>
            </a:extLst>
          </p:cNvPr>
          <p:cNvPicPr>
            <a:picLocks noChangeAspect="1"/>
          </p:cNvPicPr>
          <p:nvPr/>
        </p:nvPicPr>
        <p:blipFill>
          <a:blip r:embed="rId18"/>
          <a:stretch>
            <a:fillRect/>
          </a:stretch>
        </p:blipFill>
        <p:spPr>
          <a:xfrm>
            <a:off x="2558054" y="2023479"/>
            <a:ext cx="1712764" cy="490529"/>
          </a:xfrm>
          <a:prstGeom prst="rect">
            <a:avLst/>
          </a:prstGeom>
        </p:spPr>
      </p:pic>
      <p:pic>
        <p:nvPicPr>
          <p:cNvPr id="83" name="Picture 82" descr="A green text on a black background&#10;&#10;Description automatically generated">
            <a:extLst>
              <a:ext uri="{FF2B5EF4-FFF2-40B4-BE49-F238E27FC236}">
                <a16:creationId xmlns:a16="http://schemas.microsoft.com/office/drawing/2014/main" id="{B73AECC3-77B2-D35E-E7C1-D006C5152A5E}"/>
              </a:ext>
            </a:extLst>
          </p:cNvPr>
          <p:cNvPicPr>
            <a:picLocks noChangeAspect="1"/>
          </p:cNvPicPr>
          <p:nvPr/>
        </p:nvPicPr>
        <p:blipFill>
          <a:blip r:embed="rId19"/>
          <a:stretch>
            <a:fillRect/>
          </a:stretch>
        </p:blipFill>
        <p:spPr>
          <a:xfrm>
            <a:off x="6111800" y="4189040"/>
            <a:ext cx="1419272" cy="799315"/>
          </a:xfrm>
          <a:prstGeom prst="rect">
            <a:avLst/>
          </a:prstGeom>
        </p:spPr>
      </p:pic>
      <p:pic>
        <p:nvPicPr>
          <p:cNvPr id="85" name="Picture 84" descr="A logo on a grey background&#10;&#10;Description automatically generated">
            <a:extLst>
              <a:ext uri="{FF2B5EF4-FFF2-40B4-BE49-F238E27FC236}">
                <a16:creationId xmlns:a16="http://schemas.microsoft.com/office/drawing/2014/main" id="{9A181182-1149-0637-A3AA-BEF8942D5873}"/>
              </a:ext>
            </a:extLst>
          </p:cNvPr>
          <p:cNvPicPr>
            <a:picLocks noChangeAspect="1"/>
          </p:cNvPicPr>
          <p:nvPr/>
        </p:nvPicPr>
        <p:blipFill>
          <a:blip r:embed="rId20"/>
          <a:stretch>
            <a:fillRect/>
          </a:stretch>
        </p:blipFill>
        <p:spPr>
          <a:xfrm>
            <a:off x="5765428" y="5077289"/>
            <a:ext cx="1562579" cy="1060574"/>
          </a:xfrm>
          <a:prstGeom prst="rect">
            <a:avLst/>
          </a:prstGeom>
        </p:spPr>
      </p:pic>
      <p:pic>
        <p:nvPicPr>
          <p:cNvPr id="87" name="Picture 86" descr="A black and orange letters and numbers&#10;&#10;Description automatically generated">
            <a:extLst>
              <a:ext uri="{FF2B5EF4-FFF2-40B4-BE49-F238E27FC236}">
                <a16:creationId xmlns:a16="http://schemas.microsoft.com/office/drawing/2014/main" id="{01941E05-3C0A-21CC-0CB1-AA61F495AAB8}"/>
              </a:ext>
            </a:extLst>
          </p:cNvPr>
          <p:cNvPicPr>
            <a:picLocks noChangeAspect="1"/>
          </p:cNvPicPr>
          <p:nvPr/>
        </p:nvPicPr>
        <p:blipFill>
          <a:blip r:embed="rId21"/>
          <a:stretch>
            <a:fillRect/>
          </a:stretch>
        </p:blipFill>
        <p:spPr>
          <a:xfrm>
            <a:off x="6195818" y="2480665"/>
            <a:ext cx="1704277" cy="802013"/>
          </a:xfrm>
          <a:prstGeom prst="rect">
            <a:avLst/>
          </a:prstGeom>
        </p:spPr>
      </p:pic>
      <p:pic>
        <p:nvPicPr>
          <p:cNvPr id="89" name="Picture 88" descr="A blue and white logo&#10;&#10;Description automatically generated">
            <a:extLst>
              <a:ext uri="{FF2B5EF4-FFF2-40B4-BE49-F238E27FC236}">
                <a16:creationId xmlns:a16="http://schemas.microsoft.com/office/drawing/2014/main" id="{9540B826-043C-16B3-B39B-3F5CAA6C5CD9}"/>
              </a:ext>
            </a:extLst>
          </p:cNvPr>
          <p:cNvPicPr>
            <a:picLocks noChangeAspect="1"/>
          </p:cNvPicPr>
          <p:nvPr/>
        </p:nvPicPr>
        <p:blipFill rotWithShape="1">
          <a:blip r:embed="rId22"/>
          <a:srcRect t="33684" b="26647"/>
          <a:stretch/>
        </p:blipFill>
        <p:spPr>
          <a:xfrm>
            <a:off x="8880664" y="1254908"/>
            <a:ext cx="1485716" cy="589363"/>
          </a:xfrm>
          <a:prstGeom prst="rect">
            <a:avLst/>
          </a:prstGeom>
        </p:spPr>
      </p:pic>
      <p:pic>
        <p:nvPicPr>
          <p:cNvPr id="91" name="Picture 90" descr="A black background with letters&#10;&#10;Description automatically generated">
            <a:extLst>
              <a:ext uri="{FF2B5EF4-FFF2-40B4-BE49-F238E27FC236}">
                <a16:creationId xmlns:a16="http://schemas.microsoft.com/office/drawing/2014/main" id="{2ADAE98E-23C4-CF11-B16D-6D65BB36A788}"/>
              </a:ext>
            </a:extLst>
          </p:cNvPr>
          <p:cNvPicPr>
            <a:picLocks noChangeAspect="1"/>
          </p:cNvPicPr>
          <p:nvPr/>
        </p:nvPicPr>
        <p:blipFill>
          <a:blip r:embed="rId23"/>
          <a:stretch>
            <a:fillRect/>
          </a:stretch>
        </p:blipFill>
        <p:spPr>
          <a:xfrm>
            <a:off x="1038021" y="2013092"/>
            <a:ext cx="1245419" cy="417963"/>
          </a:xfrm>
          <a:prstGeom prst="rect">
            <a:avLst/>
          </a:prstGeom>
        </p:spPr>
      </p:pic>
      <p:pic>
        <p:nvPicPr>
          <p:cNvPr id="93" name="Picture 92">
            <a:extLst>
              <a:ext uri="{FF2B5EF4-FFF2-40B4-BE49-F238E27FC236}">
                <a16:creationId xmlns:a16="http://schemas.microsoft.com/office/drawing/2014/main" id="{6601793A-D6A5-F200-9DCB-223873D02226}"/>
              </a:ext>
            </a:extLst>
          </p:cNvPr>
          <p:cNvPicPr>
            <a:picLocks noChangeAspect="1"/>
          </p:cNvPicPr>
          <p:nvPr/>
        </p:nvPicPr>
        <p:blipFill>
          <a:blip r:embed="rId24"/>
          <a:stretch>
            <a:fillRect/>
          </a:stretch>
        </p:blipFill>
        <p:spPr>
          <a:xfrm>
            <a:off x="2741289" y="2624330"/>
            <a:ext cx="1651430" cy="667668"/>
          </a:xfrm>
          <a:prstGeom prst="rect">
            <a:avLst/>
          </a:prstGeom>
        </p:spPr>
      </p:pic>
      <p:pic>
        <p:nvPicPr>
          <p:cNvPr id="94" name="Picture 93">
            <a:extLst>
              <a:ext uri="{FF2B5EF4-FFF2-40B4-BE49-F238E27FC236}">
                <a16:creationId xmlns:a16="http://schemas.microsoft.com/office/drawing/2014/main" id="{295FB1FF-BDE1-BBF5-DF29-392FA3D3D274}"/>
              </a:ext>
            </a:extLst>
          </p:cNvPr>
          <p:cNvPicPr>
            <a:picLocks noChangeAspect="1"/>
          </p:cNvPicPr>
          <p:nvPr/>
        </p:nvPicPr>
        <p:blipFill>
          <a:blip r:embed="rId25"/>
          <a:stretch>
            <a:fillRect/>
          </a:stretch>
        </p:blipFill>
        <p:spPr>
          <a:xfrm>
            <a:off x="7944716" y="2743601"/>
            <a:ext cx="2267909" cy="1700931"/>
          </a:xfrm>
          <a:prstGeom prst="rect">
            <a:avLst/>
          </a:prstGeom>
        </p:spPr>
      </p:pic>
      <p:pic>
        <p:nvPicPr>
          <p:cNvPr id="73" name="Picture 72" descr="A green and white logo&#10;&#10;Description automatically generated">
            <a:extLst>
              <a:ext uri="{FF2B5EF4-FFF2-40B4-BE49-F238E27FC236}">
                <a16:creationId xmlns:a16="http://schemas.microsoft.com/office/drawing/2014/main" id="{D63826E3-5D0F-ABEF-1A99-27D986C02C8B}"/>
              </a:ext>
            </a:extLst>
          </p:cNvPr>
          <p:cNvPicPr>
            <a:picLocks noChangeAspect="1"/>
          </p:cNvPicPr>
          <p:nvPr/>
        </p:nvPicPr>
        <p:blipFill>
          <a:blip r:embed="rId26"/>
          <a:stretch>
            <a:fillRect/>
          </a:stretch>
        </p:blipFill>
        <p:spPr>
          <a:xfrm>
            <a:off x="1116498" y="2534684"/>
            <a:ext cx="1540135" cy="590185"/>
          </a:xfrm>
          <a:prstGeom prst="rect">
            <a:avLst/>
          </a:prstGeom>
        </p:spPr>
      </p:pic>
      <p:pic>
        <p:nvPicPr>
          <p:cNvPr id="95" name="Picture 94">
            <a:extLst>
              <a:ext uri="{FF2B5EF4-FFF2-40B4-BE49-F238E27FC236}">
                <a16:creationId xmlns:a16="http://schemas.microsoft.com/office/drawing/2014/main" id="{F23B70F0-4E40-C5F0-8F01-B59112EE4542}"/>
              </a:ext>
            </a:extLst>
          </p:cNvPr>
          <p:cNvPicPr>
            <a:picLocks noChangeAspect="1"/>
          </p:cNvPicPr>
          <p:nvPr/>
        </p:nvPicPr>
        <p:blipFill>
          <a:blip r:embed="rId27"/>
          <a:stretch>
            <a:fillRect/>
          </a:stretch>
        </p:blipFill>
        <p:spPr>
          <a:xfrm>
            <a:off x="8203891" y="2004229"/>
            <a:ext cx="1871312" cy="935656"/>
          </a:xfrm>
          <a:prstGeom prst="rect">
            <a:avLst/>
          </a:prstGeom>
        </p:spPr>
      </p:pic>
      <p:pic>
        <p:nvPicPr>
          <p:cNvPr id="96" name="Picture 95">
            <a:extLst>
              <a:ext uri="{FF2B5EF4-FFF2-40B4-BE49-F238E27FC236}">
                <a16:creationId xmlns:a16="http://schemas.microsoft.com/office/drawing/2014/main" id="{DC14E83C-4C9C-556E-029A-C446BB445E20}"/>
              </a:ext>
            </a:extLst>
          </p:cNvPr>
          <p:cNvPicPr>
            <a:picLocks noChangeAspect="1"/>
          </p:cNvPicPr>
          <p:nvPr/>
        </p:nvPicPr>
        <p:blipFill>
          <a:blip r:embed="rId28"/>
          <a:stretch>
            <a:fillRect/>
          </a:stretch>
        </p:blipFill>
        <p:spPr>
          <a:xfrm>
            <a:off x="1937972" y="5559956"/>
            <a:ext cx="2081493" cy="660874"/>
          </a:xfrm>
          <a:prstGeom prst="rect">
            <a:avLst/>
          </a:prstGeom>
        </p:spPr>
      </p:pic>
      <p:pic>
        <p:nvPicPr>
          <p:cNvPr id="97" name="Picture 96">
            <a:extLst>
              <a:ext uri="{FF2B5EF4-FFF2-40B4-BE49-F238E27FC236}">
                <a16:creationId xmlns:a16="http://schemas.microsoft.com/office/drawing/2014/main" id="{2B09E6DD-A1E6-7DBA-89E7-8DF97063DC2C}"/>
              </a:ext>
            </a:extLst>
          </p:cNvPr>
          <p:cNvPicPr>
            <a:picLocks noChangeAspect="1"/>
          </p:cNvPicPr>
          <p:nvPr/>
        </p:nvPicPr>
        <p:blipFill>
          <a:blip r:embed="rId29"/>
          <a:stretch>
            <a:fillRect/>
          </a:stretch>
        </p:blipFill>
        <p:spPr>
          <a:xfrm>
            <a:off x="6190506" y="1629336"/>
            <a:ext cx="1879254" cy="1057570"/>
          </a:xfrm>
          <a:prstGeom prst="rect">
            <a:avLst/>
          </a:prstGeom>
        </p:spPr>
      </p:pic>
      <p:pic>
        <p:nvPicPr>
          <p:cNvPr id="98" name="Picture 97">
            <a:extLst>
              <a:ext uri="{FF2B5EF4-FFF2-40B4-BE49-F238E27FC236}">
                <a16:creationId xmlns:a16="http://schemas.microsoft.com/office/drawing/2014/main" id="{5446E299-C891-1497-C6BF-37E674B13668}"/>
              </a:ext>
            </a:extLst>
          </p:cNvPr>
          <p:cNvPicPr>
            <a:picLocks noChangeAspect="1"/>
          </p:cNvPicPr>
          <p:nvPr/>
        </p:nvPicPr>
        <p:blipFill>
          <a:blip r:embed="rId30"/>
          <a:stretch>
            <a:fillRect/>
          </a:stretch>
        </p:blipFill>
        <p:spPr>
          <a:xfrm>
            <a:off x="56240" y="2503945"/>
            <a:ext cx="981781" cy="1255862"/>
          </a:xfrm>
          <a:prstGeom prst="rect">
            <a:avLst/>
          </a:prstGeom>
        </p:spPr>
      </p:pic>
      <p:pic>
        <p:nvPicPr>
          <p:cNvPr id="99" name="Picture 98">
            <a:extLst>
              <a:ext uri="{FF2B5EF4-FFF2-40B4-BE49-F238E27FC236}">
                <a16:creationId xmlns:a16="http://schemas.microsoft.com/office/drawing/2014/main" id="{E4A33B2B-93FE-334B-0D03-3FEE6721A1A2}"/>
              </a:ext>
            </a:extLst>
          </p:cNvPr>
          <p:cNvPicPr>
            <a:picLocks noChangeAspect="1"/>
          </p:cNvPicPr>
          <p:nvPr/>
        </p:nvPicPr>
        <p:blipFill>
          <a:blip r:embed="rId31"/>
          <a:stretch>
            <a:fillRect/>
          </a:stretch>
        </p:blipFill>
        <p:spPr>
          <a:xfrm>
            <a:off x="7182149" y="943726"/>
            <a:ext cx="1554425" cy="816073"/>
          </a:xfrm>
          <a:prstGeom prst="rect">
            <a:avLst/>
          </a:prstGeom>
        </p:spPr>
      </p:pic>
      <p:pic>
        <p:nvPicPr>
          <p:cNvPr id="100" name="Picture 99">
            <a:extLst>
              <a:ext uri="{FF2B5EF4-FFF2-40B4-BE49-F238E27FC236}">
                <a16:creationId xmlns:a16="http://schemas.microsoft.com/office/drawing/2014/main" id="{7DCFCAFD-E1E2-7183-DF0F-92B3BC8E09E6}"/>
              </a:ext>
            </a:extLst>
          </p:cNvPr>
          <p:cNvPicPr>
            <a:picLocks noChangeAspect="1"/>
          </p:cNvPicPr>
          <p:nvPr/>
        </p:nvPicPr>
        <p:blipFill>
          <a:blip r:embed="rId32"/>
          <a:stretch>
            <a:fillRect/>
          </a:stretch>
        </p:blipFill>
        <p:spPr>
          <a:xfrm>
            <a:off x="1625368" y="4919695"/>
            <a:ext cx="2100603" cy="637976"/>
          </a:xfrm>
          <a:prstGeom prst="rect">
            <a:avLst/>
          </a:prstGeom>
        </p:spPr>
      </p:pic>
      <p:pic>
        <p:nvPicPr>
          <p:cNvPr id="103" name="Picture 102">
            <a:extLst>
              <a:ext uri="{FF2B5EF4-FFF2-40B4-BE49-F238E27FC236}">
                <a16:creationId xmlns:a16="http://schemas.microsoft.com/office/drawing/2014/main" id="{144DE7D6-8F58-14AA-BFC7-76CEED0ED108}"/>
              </a:ext>
            </a:extLst>
          </p:cNvPr>
          <p:cNvPicPr>
            <a:picLocks noChangeAspect="1"/>
          </p:cNvPicPr>
          <p:nvPr/>
        </p:nvPicPr>
        <p:blipFill>
          <a:blip r:embed="rId33"/>
          <a:stretch>
            <a:fillRect/>
          </a:stretch>
        </p:blipFill>
        <p:spPr>
          <a:xfrm>
            <a:off x="1054733" y="3208810"/>
            <a:ext cx="1557082" cy="717668"/>
          </a:xfrm>
          <a:prstGeom prst="rect">
            <a:avLst/>
          </a:prstGeom>
        </p:spPr>
      </p:pic>
    </p:spTree>
    <p:extLst>
      <p:ext uri="{BB962C8B-B14F-4D97-AF65-F5344CB8AC3E}">
        <p14:creationId xmlns:p14="http://schemas.microsoft.com/office/powerpoint/2010/main" val="55225258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C55F4-19B3-3774-7D95-305076D8261D}"/>
              </a:ext>
            </a:extLst>
          </p:cNvPr>
          <p:cNvSpPr>
            <a:spLocks noGrp="1"/>
          </p:cNvSpPr>
          <p:nvPr>
            <p:ph type="ctrTitle"/>
          </p:nvPr>
        </p:nvSpPr>
        <p:spPr>
          <a:xfrm>
            <a:off x="0" y="2735374"/>
            <a:ext cx="9808837" cy="1387252"/>
          </a:xfrm>
        </p:spPr>
        <p:txBody>
          <a:bodyPr>
            <a:noAutofit/>
          </a:bodyPr>
          <a:lstStyle/>
          <a:p>
            <a:r>
              <a:rPr lang="en-GB" sz="8800">
                <a:latin typeface="Aptos Display" panose="020B0004020202020204" pitchFamily="34" charset="0"/>
              </a:rPr>
              <a:t>APPRENTICESHIPS!</a:t>
            </a:r>
          </a:p>
        </p:txBody>
      </p:sp>
      <p:sp>
        <p:nvSpPr>
          <p:cNvPr id="3" name="Subtitle 2">
            <a:extLst>
              <a:ext uri="{FF2B5EF4-FFF2-40B4-BE49-F238E27FC236}">
                <a16:creationId xmlns:a16="http://schemas.microsoft.com/office/drawing/2014/main" id="{EA3066F5-1C5F-2DD3-DD89-522DC4559B74}"/>
              </a:ext>
            </a:extLst>
          </p:cNvPr>
          <p:cNvSpPr>
            <a:spLocks noGrp="1"/>
          </p:cNvSpPr>
          <p:nvPr>
            <p:ph type="subTitle" idx="1"/>
          </p:nvPr>
        </p:nvSpPr>
        <p:spPr>
          <a:xfrm>
            <a:off x="191812" y="385987"/>
            <a:ext cx="7708464" cy="1655762"/>
          </a:xfrm>
        </p:spPr>
        <p:txBody>
          <a:bodyPr/>
          <a:lstStyle/>
          <a:p>
            <a:r>
              <a:rPr lang="en-GB" sz="3600">
                <a:latin typeface="Aptos Display" panose="020B0004020202020204" pitchFamily="34" charset="0"/>
              </a:rPr>
              <a:t>They all have one thing in common…..</a:t>
            </a:r>
          </a:p>
        </p:txBody>
      </p:sp>
    </p:spTree>
    <p:extLst>
      <p:ext uri="{BB962C8B-B14F-4D97-AF65-F5344CB8AC3E}">
        <p14:creationId xmlns:p14="http://schemas.microsoft.com/office/powerpoint/2010/main" val="346454767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933A6-9476-F0CF-DEE4-89A2F5D4AB65}"/>
              </a:ext>
            </a:extLst>
          </p:cNvPr>
          <p:cNvSpPr>
            <a:spLocks noGrp="1"/>
          </p:cNvSpPr>
          <p:nvPr>
            <p:ph type="title"/>
          </p:nvPr>
        </p:nvSpPr>
        <p:spPr>
          <a:xfrm>
            <a:off x="420756" y="360469"/>
            <a:ext cx="11350487" cy="641135"/>
          </a:xfrm>
        </p:spPr>
        <p:txBody>
          <a:bodyPr/>
          <a:lstStyle/>
          <a:p>
            <a:r>
              <a:rPr lang="en-GB">
                <a:latin typeface="Aptos Display" panose="020B0004020202020204" pitchFamily="34" charset="0"/>
              </a:rPr>
              <a:t>Apprenticeships at ORE Catapult, Blyth</a:t>
            </a:r>
          </a:p>
        </p:txBody>
      </p:sp>
      <p:pic>
        <p:nvPicPr>
          <p:cNvPr id="4" name="Online Media 3" title="Faces of Wind Energy: Armin Malekian">
            <a:hlinkClick r:id="" action="ppaction://media"/>
            <a:extLst>
              <a:ext uri="{FF2B5EF4-FFF2-40B4-BE49-F238E27FC236}">
                <a16:creationId xmlns:a16="http://schemas.microsoft.com/office/drawing/2014/main" id="{538BF137-FD5D-11EC-6F95-77883BA47557}"/>
              </a:ext>
            </a:extLst>
          </p:cNvPr>
          <p:cNvPicPr>
            <a:picLocks noGrp="1" noRot="1" noChangeAspect="1"/>
          </p:cNvPicPr>
          <p:nvPr>
            <p:ph idx="1"/>
            <a:videoFile r:link="rId1"/>
          </p:nvPr>
        </p:nvPicPr>
        <p:blipFill>
          <a:blip r:embed="rId3"/>
          <a:stretch>
            <a:fillRect/>
          </a:stretch>
        </p:blipFill>
        <p:spPr>
          <a:xfrm>
            <a:off x="1519311" y="1001604"/>
            <a:ext cx="9153375" cy="5172007"/>
          </a:xfrm>
          <a:prstGeom prst="rect">
            <a:avLst/>
          </a:prstGeom>
        </p:spPr>
      </p:pic>
    </p:spTree>
    <p:extLst>
      <p:ext uri="{BB962C8B-B14F-4D97-AF65-F5344CB8AC3E}">
        <p14:creationId xmlns:p14="http://schemas.microsoft.com/office/powerpoint/2010/main" val="5311275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933A6-9476-F0CF-DEE4-89A2F5D4AB65}"/>
              </a:ext>
            </a:extLst>
          </p:cNvPr>
          <p:cNvSpPr>
            <a:spLocks noGrp="1"/>
          </p:cNvSpPr>
          <p:nvPr>
            <p:ph type="title"/>
          </p:nvPr>
        </p:nvSpPr>
        <p:spPr>
          <a:xfrm>
            <a:off x="420756" y="360469"/>
            <a:ext cx="11350487" cy="641135"/>
          </a:xfrm>
        </p:spPr>
        <p:txBody>
          <a:bodyPr/>
          <a:lstStyle/>
          <a:p>
            <a:r>
              <a:rPr lang="en-GB">
                <a:latin typeface="Aptos Display" panose="020B0004020202020204" pitchFamily="34" charset="0"/>
              </a:rPr>
              <a:t>Apprenticeships at Northumbrian Water</a:t>
            </a:r>
          </a:p>
        </p:txBody>
      </p:sp>
      <p:pic>
        <p:nvPicPr>
          <p:cNvPr id="6" name="Online Media 5" title="Apprenticeships at Northumbrian Water Group">
            <a:hlinkClick r:id="" action="ppaction://media"/>
            <a:extLst>
              <a:ext uri="{FF2B5EF4-FFF2-40B4-BE49-F238E27FC236}">
                <a16:creationId xmlns:a16="http://schemas.microsoft.com/office/drawing/2014/main" id="{6D902CC3-ED17-6689-6128-F0D8ABFBC89E}"/>
              </a:ext>
            </a:extLst>
          </p:cNvPr>
          <p:cNvPicPr>
            <a:picLocks noGrp="1" noRot="1" noChangeAspect="1"/>
          </p:cNvPicPr>
          <p:nvPr>
            <p:ph idx="1"/>
            <a:videoFile r:link="rId1"/>
          </p:nvPr>
        </p:nvPicPr>
        <p:blipFill>
          <a:blip r:embed="rId3"/>
          <a:stretch>
            <a:fillRect/>
          </a:stretch>
        </p:blipFill>
        <p:spPr>
          <a:xfrm>
            <a:off x="1540293" y="1001604"/>
            <a:ext cx="9124499" cy="5155691"/>
          </a:xfrm>
          <a:prstGeom prst="rect">
            <a:avLst/>
          </a:prstGeom>
        </p:spPr>
      </p:pic>
    </p:spTree>
    <p:extLst>
      <p:ext uri="{BB962C8B-B14F-4D97-AF65-F5344CB8AC3E}">
        <p14:creationId xmlns:p14="http://schemas.microsoft.com/office/powerpoint/2010/main" val="2106595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933A6-9476-F0CF-DEE4-89A2F5D4AB65}"/>
              </a:ext>
            </a:extLst>
          </p:cNvPr>
          <p:cNvSpPr>
            <a:spLocks noGrp="1"/>
          </p:cNvSpPr>
          <p:nvPr>
            <p:ph type="title"/>
          </p:nvPr>
        </p:nvSpPr>
        <p:spPr>
          <a:xfrm>
            <a:off x="420756" y="360469"/>
            <a:ext cx="11350487" cy="641135"/>
          </a:xfrm>
        </p:spPr>
        <p:txBody>
          <a:bodyPr/>
          <a:lstStyle/>
          <a:p>
            <a:r>
              <a:rPr lang="en-GB">
                <a:latin typeface="Aptos Display" panose="020B0004020202020204" pitchFamily="34" charset="0"/>
              </a:rPr>
              <a:t>Apprenticeships in the NHS</a:t>
            </a:r>
          </a:p>
        </p:txBody>
      </p:sp>
      <p:pic>
        <p:nvPicPr>
          <p:cNvPr id="6" name="Online Media 5" title="NHS Apprenticeships - The Hidden Gems">
            <a:hlinkClick r:id="" action="ppaction://media"/>
            <a:extLst>
              <a:ext uri="{FF2B5EF4-FFF2-40B4-BE49-F238E27FC236}">
                <a16:creationId xmlns:a16="http://schemas.microsoft.com/office/drawing/2014/main" id="{FA7A9AFF-C367-5593-93CF-4166D3A99AA4}"/>
              </a:ext>
            </a:extLst>
          </p:cNvPr>
          <p:cNvPicPr>
            <a:picLocks noGrp="1" noRot="1" noChangeAspect="1"/>
          </p:cNvPicPr>
          <p:nvPr>
            <p:ph idx="1"/>
            <a:videoFile r:link="rId1"/>
          </p:nvPr>
        </p:nvPicPr>
        <p:blipFill>
          <a:blip r:embed="rId3"/>
          <a:stretch>
            <a:fillRect/>
          </a:stretch>
        </p:blipFill>
        <p:spPr>
          <a:xfrm>
            <a:off x="1530668" y="1001604"/>
            <a:ext cx="9047496" cy="5112181"/>
          </a:xfrm>
          <a:prstGeom prst="rect">
            <a:avLst/>
          </a:prstGeom>
        </p:spPr>
      </p:pic>
    </p:spTree>
    <p:extLst>
      <p:ext uri="{BB962C8B-B14F-4D97-AF65-F5344CB8AC3E}">
        <p14:creationId xmlns:p14="http://schemas.microsoft.com/office/powerpoint/2010/main" val="39200002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587BE-57ED-1C36-AF34-169F8F2C8D54}"/>
              </a:ext>
            </a:extLst>
          </p:cNvPr>
          <p:cNvSpPr>
            <a:spLocks noGrp="1"/>
          </p:cNvSpPr>
          <p:nvPr>
            <p:ph type="ctrTitle"/>
          </p:nvPr>
        </p:nvSpPr>
        <p:spPr/>
        <p:txBody>
          <a:bodyPr>
            <a:normAutofit fontScale="90000"/>
          </a:bodyPr>
          <a:lstStyle/>
          <a:p>
            <a:r>
              <a:rPr lang="en-GB"/>
              <a:t>So, you’re interested, right?</a:t>
            </a:r>
            <a:br>
              <a:rPr lang="en-GB"/>
            </a:br>
            <a:br>
              <a:rPr lang="en-GB"/>
            </a:br>
            <a:r>
              <a:rPr lang="en-GB"/>
              <a:t>You want to know what to do next, right?</a:t>
            </a:r>
          </a:p>
        </p:txBody>
      </p:sp>
      <p:sp>
        <p:nvSpPr>
          <p:cNvPr id="3" name="Subtitle 2">
            <a:extLst>
              <a:ext uri="{FF2B5EF4-FFF2-40B4-BE49-F238E27FC236}">
                <a16:creationId xmlns:a16="http://schemas.microsoft.com/office/drawing/2014/main" id="{D000F058-AC7F-29D8-3D52-8C437E93D4A3}"/>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838028676"/>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2F61-D03C-CB03-BF4C-A0E9CA3456F0}"/>
              </a:ext>
            </a:extLst>
          </p:cNvPr>
          <p:cNvSpPr>
            <a:spLocks noGrp="1"/>
          </p:cNvSpPr>
          <p:nvPr>
            <p:ph type="title"/>
          </p:nvPr>
        </p:nvSpPr>
        <p:spPr>
          <a:xfrm>
            <a:off x="437323" y="700087"/>
            <a:ext cx="2648778" cy="1735105"/>
          </a:xfrm>
        </p:spPr>
        <p:txBody>
          <a:bodyPr>
            <a:normAutofit/>
          </a:bodyPr>
          <a:lstStyle/>
          <a:p>
            <a:r>
              <a:rPr lang="en-GB">
                <a:latin typeface="Aptos Display" panose="020B0004020202020204" pitchFamily="34" charset="0"/>
              </a:rPr>
              <a:t>Here are some points to consider.</a:t>
            </a:r>
          </a:p>
        </p:txBody>
      </p:sp>
      <p:graphicFrame>
        <p:nvGraphicFramePr>
          <p:cNvPr id="3" name="Diagram 2">
            <a:extLst>
              <a:ext uri="{FF2B5EF4-FFF2-40B4-BE49-F238E27FC236}">
                <a16:creationId xmlns:a16="http://schemas.microsoft.com/office/drawing/2014/main" id="{F44A215D-6BA1-1CF1-6AFC-1258864CC374}"/>
              </a:ext>
            </a:extLst>
          </p:cNvPr>
          <p:cNvGraphicFramePr/>
          <p:nvPr>
            <p:extLst>
              <p:ext uri="{D42A27DB-BD31-4B8C-83A1-F6EECF244321}">
                <p14:modId xmlns:p14="http://schemas.microsoft.com/office/powerpoint/2010/main" val="4019988304"/>
              </p:ext>
            </p:extLst>
          </p:nvPr>
        </p:nvGraphicFramePr>
        <p:xfrm>
          <a:off x="3860800" y="57528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9679006"/>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graphicEl>
                                              <a:dgm id="{EF6E565D-B4F8-48E0-9D02-608E1FC08C97}"/>
                                            </p:graphicEl>
                                          </p:spTgt>
                                        </p:tgtEl>
                                        <p:attrNameLst>
                                          <p:attrName>style.visibility</p:attrName>
                                        </p:attrNameLst>
                                      </p:cBhvr>
                                      <p:to>
                                        <p:strVal val="visible"/>
                                      </p:to>
                                    </p:set>
                                    <p:anim calcmode="lin" valueType="num">
                                      <p:cBhvr>
                                        <p:cTn id="7" dur="1000" fill="hold"/>
                                        <p:tgtEl>
                                          <p:spTgt spid="3">
                                            <p:graphicEl>
                                              <a:dgm id="{EF6E565D-B4F8-48E0-9D02-608E1FC08C97}"/>
                                            </p:graphicEl>
                                          </p:spTgt>
                                        </p:tgtEl>
                                        <p:attrNameLst>
                                          <p:attrName>ppt_w</p:attrName>
                                        </p:attrNameLst>
                                      </p:cBhvr>
                                      <p:tavLst>
                                        <p:tav tm="0">
                                          <p:val>
                                            <p:fltVal val="0"/>
                                          </p:val>
                                        </p:tav>
                                        <p:tav tm="100000">
                                          <p:val>
                                            <p:strVal val="#ppt_w"/>
                                          </p:val>
                                        </p:tav>
                                      </p:tavLst>
                                    </p:anim>
                                    <p:anim calcmode="lin" valueType="num">
                                      <p:cBhvr>
                                        <p:cTn id="8" dur="1000" fill="hold"/>
                                        <p:tgtEl>
                                          <p:spTgt spid="3">
                                            <p:graphicEl>
                                              <a:dgm id="{EF6E565D-B4F8-48E0-9D02-608E1FC08C97}"/>
                                            </p:graphicEl>
                                          </p:spTgt>
                                        </p:tgtEl>
                                        <p:attrNameLst>
                                          <p:attrName>ppt_h</p:attrName>
                                        </p:attrNameLst>
                                      </p:cBhvr>
                                      <p:tavLst>
                                        <p:tav tm="0">
                                          <p:val>
                                            <p:fltVal val="0"/>
                                          </p:val>
                                        </p:tav>
                                        <p:tav tm="100000">
                                          <p:val>
                                            <p:strVal val="#ppt_h"/>
                                          </p:val>
                                        </p:tav>
                                      </p:tavLst>
                                    </p:anim>
                                    <p:anim calcmode="lin" valueType="num">
                                      <p:cBhvr>
                                        <p:cTn id="9" dur="1000" fill="hold"/>
                                        <p:tgtEl>
                                          <p:spTgt spid="3">
                                            <p:graphicEl>
                                              <a:dgm id="{EF6E565D-B4F8-48E0-9D02-608E1FC08C97}"/>
                                            </p:graphicEl>
                                          </p:spTgt>
                                        </p:tgtEl>
                                        <p:attrNameLst>
                                          <p:attrName>style.rotation</p:attrName>
                                        </p:attrNameLst>
                                      </p:cBhvr>
                                      <p:tavLst>
                                        <p:tav tm="0">
                                          <p:val>
                                            <p:fltVal val="90"/>
                                          </p:val>
                                        </p:tav>
                                        <p:tav tm="100000">
                                          <p:val>
                                            <p:fltVal val="0"/>
                                          </p:val>
                                        </p:tav>
                                      </p:tavLst>
                                    </p:anim>
                                    <p:animEffect transition="in" filter="fade">
                                      <p:cBhvr>
                                        <p:cTn id="10" dur="1000"/>
                                        <p:tgtEl>
                                          <p:spTgt spid="3">
                                            <p:graphicEl>
                                              <a:dgm id="{EF6E565D-B4F8-48E0-9D02-608E1FC08C97}"/>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graphicEl>
                                              <a:dgm id="{122C8595-9735-49B8-8741-B5D7CC7FBCDF}"/>
                                            </p:graphicEl>
                                          </p:spTgt>
                                        </p:tgtEl>
                                        <p:attrNameLst>
                                          <p:attrName>style.visibility</p:attrName>
                                        </p:attrNameLst>
                                      </p:cBhvr>
                                      <p:to>
                                        <p:strVal val="visible"/>
                                      </p:to>
                                    </p:set>
                                    <p:anim calcmode="lin" valueType="num">
                                      <p:cBhvr>
                                        <p:cTn id="15" dur="1000" fill="hold"/>
                                        <p:tgtEl>
                                          <p:spTgt spid="3">
                                            <p:graphicEl>
                                              <a:dgm id="{122C8595-9735-49B8-8741-B5D7CC7FBCDF}"/>
                                            </p:graphicEl>
                                          </p:spTgt>
                                        </p:tgtEl>
                                        <p:attrNameLst>
                                          <p:attrName>ppt_w</p:attrName>
                                        </p:attrNameLst>
                                      </p:cBhvr>
                                      <p:tavLst>
                                        <p:tav tm="0">
                                          <p:val>
                                            <p:fltVal val="0"/>
                                          </p:val>
                                        </p:tav>
                                        <p:tav tm="100000">
                                          <p:val>
                                            <p:strVal val="#ppt_w"/>
                                          </p:val>
                                        </p:tav>
                                      </p:tavLst>
                                    </p:anim>
                                    <p:anim calcmode="lin" valueType="num">
                                      <p:cBhvr>
                                        <p:cTn id="16" dur="1000" fill="hold"/>
                                        <p:tgtEl>
                                          <p:spTgt spid="3">
                                            <p:graphicEl>
                                              <a:dgm id="{122C8595-9735-49B8-8741-B5D7CC7FBCDF}"/>
                                            </p:graphicEl>
                                          </p:spTgt>
                                        </p:tgtEl>
                                        <p:attrNameLst>
                                          <p:attrName>ppt_h</p:attrName>
                                        </p:attrNameLst>
                                      </p:cBhvr>
                                      <p:tavLst>
                                        <p:tav tm="0">
                                          <p:val>
                                            <p:fltVal val="0"/>
                                          </p:val>
                                        </p:tav>
                                        <p:tav tm="100000">
                                          <p:val>
                                            <p:strVal val="#ppt_h"/>
                                          </p:val>
                                        </p:tav>
                                      </p:tavLst>
                                    </p:anim>
                                    <p:anim calcmode="lin" valueType="num">
                                      <p:cBhvr>
                                        <p:cTn id="17" dur="1000" fill="hold"/>
                                        <p:tgtEl>
                                          <p:spTgt spid="3">
                                            <p:graphicEl>
                                              <a:dgm id="{122C8595-9735-49B8-8741-B5D7CC7FBCDF}"/>
                                            </p:graphicEl>
                                          </p:spTgt>
                                        </p:tgtEl>
                                        <p:attrNameLst>
                                          <p:attrName>style.rotation</p:attrName>
                                        </p:attrNameLst>
                                      </p:cBhvr>
                                      <p:tavLst>
                                        <p:tav tm="0">
                                          <p:val>
                                            <p:fltVal val="90"/>
                                          </p:val>
                                        </p:tav>
                                        <p:tav tm="100000">
                                          <p:val>
                                            <p:fltVal val="0"/>
                                          </p:val>
                                        </p:tav>
                                      </p:tavLst>
                                    </p:anim>
                                    <p:animEffect transition="in" filter="fade">
                                      <p:cBhvr>
                                        <p:cTn id="18" dur="1000"/>
                                        <p:tgtEl>
                                          <p:spTgt spid="3">
                                            <p:graphicEl>
                                              <a:dgm id="{122C8595-9735-49B8-8741-B5D7CC7FBCDF}"/>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
                                            <p:graphicEl>
                                              <a:dgm id="{7CD4318F-72B2-46CA-A937-B14BC8CF2A3D}"/>
                                            </p:graphicEl>
                                          </p:spTgt>
                                        </p:tgtEl>
                                        <p:attrNameLst>
                                          <p:attrName>style.visibility</p:attrName>
                                        </p:attrNameLst>
                                      </p:cBhvr>
                                      <p:to>
                                        <p:strVal val="visible"/>
                                      </p:to>
                                    </p:set>
                                    <p:anim calcmode="lin" valueType="num">
                                      <p:cBhvr>
                                        <p:cTn id="21" dur="1000" fill="hold"/>
                                        <p:tgtEl>
                                          <p:spTgt spid="3">
                                            <p:graphicEl>
                                              <a:dgm id="{7CD4318F-72B2-46CA-A937-B14BC8CF2A3D}"/>
                                            </p:graphicEl>
                                          </p:spTgt>
                                        </p:tgtEl>
                                        <p:attrNameLst>
                                          <p:attrName>ppt_w</p:attrName>
                                        </p:attrNameLst>
                                      </p:cBhvr>
                                      <p:tavLst>
                                        <p:tav tm="0">
                                          <p:val>
                                            <p:fltVal val="0"/>
                                          </p:val>
                                        </p:tav>
                                        <p:tav tm="100000">
                                          <p:val>
                                            <p:strVal val="#ppt_w"/>
                                          </p:val>
                                        </p:tav>
                                      </p:tavLst>
                                    </p:anim>
                                    <p:anim calcmode="lin" valueType="num">
                                      <p:cBhvr>
                                        <p:cTn id="22" dur="1000" fill="hold"/>
                                        <p:tgtEl>
                                          <p:spTgt spid="3">
                                            <p:graphicEl>
                                              <a:dgm id="{7CD4318F-72B2-46CA-A937-B14BC8CF2A3D}"/>
                                            </p:graphicEl>
                                          </p:spTgt>
                                        </p:tgtEl>
                                        <p:attrNameLst>
                                          <p:attrName>ppt_h</p:attrName>
                                        </p:attrNameLst>
                                      </p:cBhvr>
                                      <p:tavLst>
                                        <p:tav tm="0">
                                          <p:val>
                                            <p:fltVal val="0"/>
                                          </p:val>
                                        </p:tav>
                                        <p:tav tm="100000">
                                          <p:val>
                                            <p:strVal val="#ppt_h"/>
                                          </p:val>
                                        </p:tav>
                                      </p:tavLst>
                                    </p:anim>
                                    <p:anim calcmode="lin" valueType="num">
                                      <p:cBhvr>
                                        <p:cTn id="23" dur="1000" fill="hold"/>
                                        <p:tgtEl>
                                          <p:spTgt spid="3">
                                            <p:graphicEl>
                                              <a:dgm id="{7CD4318F-72B2-46CA-A937-B14BC8CF2A3D}"/>
                                            </p:graphicEl>
                                          </p:spTgt>
                                        </p:tgtEl>
                                        <p:attrNameLst>
                                          <p:attrName>style.rotation</p:attrName>
                                        </p:attrNameLst>
                                      </p:cBhvr>
                                      <p:tavLst>
                                        <p:tav tm="0">
                                          <p:val>
                                            <p:fltVal val="90"/>
                                          </p:val>
                                        </p:tav>
                                        <p:tav tm="100000">
                                          <p:val>
                                            <p:fltVal val="0"/>
                                          </p:val>
                                        </p:tav>
                                      </p:tavLst>
                                    </p:anim>
                                    <p:animEffect transition="in" filter="fade">
                                      <p:cBhvr>
                                        <p:cTn id="24" dur="1000"/>
                                        <p:tgtEl>
                                          <p:spTgt spid="3">
                                            <p:graphicEl>
                                              <a:dgm id="{7CD4318F-72B2-46CA-A937-B14BC8CF2A3D}"/>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graphicEl>
                                              <a:dgm id="{3B4EFE48-BAA1-4D8A-96E7-7CA2DA34D65C}"/>
                                            </p:graphicEl>
                                          </p:spTgt>
                                        </p:tgtEl>
                                        <p:attrNameLst>
                                          <p:attrName>style.visibility</p:attrName>
                                        </p:attrNameLst>
                                      </p:cBhvr>
                                      <p:to>
                                        <p:strVal val="visible"/>
                                      </p:to>
                                    </p:set>
                                    <p:anim calcmode="lin" valueType="num">
                                      <p:cBhvr>
                                        <p:cTn id="29" dur="1000" fill="hold"/>
                                        <p:tgtEl>
                                          <p:spTgt spid="3">
                                            <p:graphicEl>
                                              <a:dgm id="{3B4EFE48-BAA1-4D8A-96E7-7CA2DA34D65C}"/>
                                            </p:graphicEl>
                                          </p:spTgt>
                                        </p:tgtEl>
                                        <p:attrNameLst>
                                          <p:attrName>ppt_w</p:attrName>
                                        </p:attrNameLst>
                                      </p:cBhvr>
                                      <p:tavLst>
                                        <p:tav tm="0">
                                          <p:val>
                                            <p:fltVal val="0"/>
                                          </p:val>
                                        </p:tav>
                                        <p:tav tm="100000">
                                          <p:val>
                                            <p:strVal val="#ppt_w"/>
                                          </p:val>
                                        </p:tav>
                                      </p:tavLst>
                                    </p:anim>
                                    <p:anim calcmode="lin" valueType="num">
                                      <p:cBhvr>
                                        <p:cTn id="30" dur="1000" fill="hold"/>
                                        <p:tgtEl>
                                          <p:spTgt spid="3">
                                            <p:graphicEl>
                                              <a:dgm id="{3B4EFE48-BAA1-4D8A-96E7-7CA2DA34D65C}"/>
                                            </p:graphicEl>
                                          </p:spTgt>
                                        </p:tgtEl>
                                        <p:attrNameLst>
                                          <p:attrName>ppt_h</p:attrName>
                                        </p:attrNameLst>
                                      </p:cBhvr>
                                      <p:tavLst>
                                        <p:tav tm="0">
                                          <p:val>
                                            <p:fltVal val="0"/>
                                          </p:val>
                                        </p:tav>
                                        <p:tav tm="100000">
                                          <p:val>
                                            <p:strVal val="#ppt_h"/>
                                          </p:val>
                                        </p:tav>
                                      </p:tavLst>
                                    </p:anim>
                                    <p:anim calcmode="lin" valueType="num">
                                      <p:cBhvr>
                                        <p:cTn id="31" dur="1000" fill="hold"/>
                                        <p:tgtEl>
                                          <p:spTgt spid="3">
                                            <p:graphicEl>
                                              <a:dgm id="{3B4EFE48-BAA1-4D8A-96E7-7CA2DA34D65C}"/>
                                            </p:graphicEl>
                                          </p:spTgt>
                                        </p:tgtEl>
                                        <p:attrNameLst>
                                          <p:attrName>style.rotation</p:attrName>
                                        </p:attrNameLst>
                                      </p:cBhvr>
                                      <p:tavLst>
                                        <p:tav tm="0">
                                          <p:val>
                                            <p:fltVal val="90"/>
                                          </p:val>
                                        </p:tav>
                                        <p:tav tm="100000">
                                          <p:val>
                                            <p:fltVal val="0"/>
                                          </p:val>
                                        </p:tav>
                                      </p:tavLst>
                                    </p:anim>
                                    <p:animEffect transition="in" filter="fade">
                                      <p:cBhvr>
                                        <p:cTn id="32" dur="1000"/>
                                        <p:tgtEl>
                                          <p:spTgt spid="3">
                                            <p:graphicEl>
                                              <a:dgm id="{3B4EFE48-BAA1-4D8A-96E7-7CA2DA34D65C}"/>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
                                            <p:graphicEl>
                                              <a:dgm id="{DE5E5CFD-B699-47E6-BE79-20C88C2D7A40}"/>
                                            </p:graphicEl>
                                          </p:spTgt>
                                        </p:tgtEl>
                                        <p:attrNameLst>
                                          <p:attrName>style.visibility</p:attrName>
                                        </p:attrNameLst>
                                      </p:cBhvr>
                                      <p:to>
                                        <p:strVal val="visible"/>
                                      </p:to>
                                    </p:set>
                                    <p:anim calcmode="lin" valueType="num">
                                      <p:cBhvr>
                                        <p:cTn id="35" dur="1000" fill="hold"/>
                                        <p:tgtEl>
                                          <p:spTgt spid="3">
                                            <p:graphicEl>
                                              <a:dgm id="{DE5E5CFD-B699-47E6-BE79-20C88C2D7A40}"/>
                                            </p:graphicEl>
                                          </p:spTgt>
                                        </p:tgtEl>
                                        <p:attrNameLst>
                                          <p:attrName>ppt_w</p:attrName>
                                        </p:attrNameLst>
                                      </p:cBhvr>
                                      <p:tavLst>
                                        <p:tav tm="0">
                                          <p:val>
                                            <p:fltVal val="0"/>
                                          </p:val>
                                        </p:tav>
                                        <p:tav tm="100000">
                                          <p:val>
                                            <p:strVal val="#ppt_w"/>
                                          </p:val>
                                        </p:tav>
                                      </p:tavLst>
                                    </p:anim>
                                    <p:anim calcmode="lin" valueType="num">
                                      <p:cBhvr>
                                        <p:cTn id="36" dur="1000" fill="hold"/>
                                        <p:tgtEl>
                                          <p:spTgt spid="3">
                                            <p:graphicEl>
                                              <a:dgm id="{DE5E5CFD-B699-47E6-BE79-20C88C2D7A40}"/>
                                            </p:graphicEl>
                                          </p:spTgt>
                                        </p:tgtEl>
                                        <p:attrNameLst>
                                          <p:attrName>ppt_h</p:attrName>
                                        </p:attrNameLst>
                                      </p:cBhvr>
                                      <p:tavLst>
                                        <p:tav tm="0">
                                          <p:val>
                                            <p:fltVal val="0"/>
                                          </p:val>
                                        </p:tav>
                                        <p:tav tm="100000">
                                          <p:val>
                                            <p:strVal val="#ppt_h"/>
                                          </p:val>
                                        </p:tav>
                                      </p:tavLst>
                                    </p:anim>
                                    <p:anim calcmode="lin" valueType="num">
                                      <p:cBhvr>
                                        <p:cTn id="37" dur="1000" fill="hold"/>
                                        <p:tgtEl>
                                          <p:spTgt spid="3">
                                            <p:graphicEl>
                                              <a:dgm id="{DE5E5CFD-B699-47E6-BE79-20C88C2D7A40}"/>
                                            </p:graphicEl>
                                          </p:spTgt>
                                        </p:tgtEl>
                                        <p:attrNameLst>
                                          <p:attrName>style.rotation</p:attrName>
                                        </p:attrNameLst>
                                      </p:cBhvr>
                                      <p:tavLst>
                                        <p:tav tm="0">
                                          <p:val>
                                            <p:fltVal val="90"/>
                                          </p:val>
                                        </p:tav>
                                        <p:tav tm="100000">
                                          <p:val>
                                            <p:fltVal val="0"/>
                                          </p:val>
                                        </p:tav>
                                      </p:tavLst>
                                    </p:anim>
                                    <p:animEffect transition="in" filter="fade">
                                      <p:cBhvr>
                                        <p:cTn id="38" dur="1000"/>
                                        <p:tgtEl>
                                          <p:spTgt spid="3">
                                            <p:graphicEl>
                                              <a:dgm id="{DE5E5CFD-B699-47E6-BE79-20C88C2D7A40}"/>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3">
                                            <p:graphicEl>
                                              <a:dgm id="{AC41E95F-D457-421B-BEB5-CF7A3834AAE9}"/>
                                            </p:graphicEl>
                                          </p:spTgt>
                                        </p:tgtEl>
                                        <p:attrNameLst>
                                          <p:attrName>style.visibility</p:attrName>
                                        </p:attrNameLst>
                                      </p:cBhvr>
                                      <p:to>
                                        <p:strVal val="visible"/>
                                      </p:to>
                                    </p:set>
                                    <p:anim calcmode="lin" valueType="num">
                                      <p:cBhvr>
                                        <p:cTn id="43" dur="1000" fill="hold"/>
                                        <p:tgtEl>
                                          <p:spTgt spid="3">
                                            <p:graphicEl>
                                              <a:dgm id="{AC41E95F-D457-421B-BEB5-CF7A3834AAE9}"/>
                                            </p:graphicEl>
                                          </p:spTgt>
                                        </p:tgtEl>
                                        <p:attrNameLst>
                                          <p:attrName>ppt_w</p:attrName>
                                        </p:attrNameLst>
                                      </p:cBhvr>
                                      <p:tavLst>
                                        <p:tav tm="0">
                                          <p:val>
                                            <p:fltVal val="0"/>
                                          </p:val>
                                        </p:tav>
                                        <p:tav tm="100000">
                                          <p:val>
                                            <p:strVal val="#ppt_w"/>
                                          </p:val>
                                        </p:tav>
                                      </p:tavLst>
                                    </p:anim>
                                    <p:anim calcmode="lin" valueType="num">
                                      <p:cBhvr>
                                        <p:cTn id="44" dur="1000" fill="hold"/>
                                        <p:tgtEl>
                                          <p:spTgt spid="3">
                                            <p:graphicEl>
                                              <a:dgm id="{AC41E95F-D457-421B-BEB5-CF7A3834AAE9}"/>
                                            </p:graphicEl>
                                          </p:spTgt>
                                        </p:tgtEl>
                                        <p:attrNameLst>
                                          <p:attrName>ppt_h</p:attrName>
                                        </p:attrNameLst>
                                      </p:cBhvr>
                                      <p:tavLst>
                                        <p:tav tm="0">
                                          <p:val>
                                            <p:fltVal val="0"/>
                                          </p:val>
                                        </p:tav>
                                        <p:tav tm="100000">
                                          <p:val>
                                            <p:strVal val="#ppt_h"/>
                                          </p:val>
                                        </p:tav>
                                      </p:tavLst>
                                    </p:anim>
                                    <p:anim calcmode="lin" valueType="num">
                                      <p:cBhvr>
                                        <p:cTn id="45" dur="1000" fill="hold"/>
                                        <p:tgtEl>
                                          <p:spTgt spid="3">
                                            <p:graphicEl>
                                              <a:dgm id="{AC41E95F-D457-421B-BEB5-CF7A3834AAE9}"/>
                                            </p:graphicEl>
                                          </p:spTgt>
                                        </p:tgtEl>
                                        <p:attrNameLst>
                                          <p:attrName>style.rotation</p:attrName>
                                        </p:attrNameLst>
                                      </p:cBhvr>
                                      <p:tavLst>
                                        <p:tav tm="0">
                                          <p:val>
                                            <p:fltVal val="90"/>
                                          </p:val>
                                        </p:tav>
                                        <p:tav tm="100000">
                                          <p:val>
                                            <p:fltVal val="0"/>
                                          </p:val>
                                        </p:tav>
                                      </p:tavLst>
                                    </p:anim>
                                    <p:animEffect transition="in" filter="fade">
                                      <p:cBhvr>
                                        <p:cTn id="46" dur="1000"/>
                                        <p:tgtEl>
                                          <p:spTgt spid="3">
                                            <p:graphicEl>
                                              <a:dgm id="{AC41E95F-D457-421B-BEB5-CF7A3834AAE9}"/>
                                            </p:graphic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
                                            <p:graphicEl>
                                              <a:dgm id="{72C13DAA-C734-40C7-B5CF-D3154F406D8A}"/>
                                            </p:graphicEl>
                                          </p:spTgt>
                                        </p:tgtEl>
                                        <p:attrNameLst>
                                          <p:attrName>style.visibility</p:attrName>
                                        </p:attrNameLst>
                                      </p:cBhvr>
                                      <p:to>
                                        <p:strVal val="visible"/>
                                      </p:to>
                                    </p:set>
                                    <p:anim calcmode="lin" valueType="num">
                                      <p:cBhvr>
                                        <p:cTn id="49" dur="1000" fill="hold"/>
                                        <p:tgtEl>
                                          <p:spTgt spid="3">
                                            <p:graphicEl>
                                              <a:dgm id="{72C13DAA-C734-40C7-B5CF-D3154F406D8A}"/>
                                            </p:graphicEl>
                                          </p:spTgt>
                                        </p:tgtEl>
                                        <p:attrNameLst>
                                          <p:attrName>ppt_w</p:attrName>
                                        </p:attrNameLst>
                                      </p:cBhvr>
                                      <p:tavLst>
                                        <p:tav tm="0">
                                          <p:val>
                                            <p:fltVal val="0"/>
                                          </p:val>
                                        </p:tav>
                                        <p:tav tm="100000">
                                          <p:val>
                                            <p:strVal val="#ppt_w"/>
                                          </p:val>
                                        </p:tav>
                                      </p:tavLst>
                                    </p:anim>
                                    <p:anim calcmode="lin" valueType="num">
                                      <p:cBhvr>
                                        <p:cTn id="50" dur="1000" fill="hold"/>
                                        <p:tgtEl>
                                          <p:spTgt spid="3">
                                            <p:graphicEl>
                                              <a:dgm id="{72C13DAA-C734-40C7-B5CF-D3154F406D8A}"/>
                                            </p:graphicEl>
                                          </p:spTgt>
                                        </p:tgtEl>
                                        <p:attrNameLst>
                                          <p:attrName>ppt_h</p:attrName>
                                        </p:attrNameLst>
                                      </p:cBhvr>
                                      <p:tavLst>
                                        <p:tav tm="0">
                                          <p:val>
                                            <p:fltVal val="0"/>
                                          </p:val>
                                        </p:tav>
                                        <p:tav tm="100000">
                                          <p:val>
                                            <p:strVal val="#ppt_h"/>
                                          </p:val>
                                        </p:tav>
                                      </p:tavLst>
                                    </p:anim>
                                    <p:anim calcmode="lin" valueType="num">
                                      <p:cBhvr>
                                        <p:cTn id="51" dur="1000" fill="hold"/>
                                        <p:tgtEl>
                                          <p:spTgt spid="3">
                                            <p:graphicEl>
                                              <a:dgm id="{72C13DAA-C734-40C7-B5CF-D3154F406D8A}"/>
                                            </p:graphicEl>
                                          </p:spTgt>
                                        </p:tgtEl>
                                        <p:attrNameLst>
                                          <p:attrName>style.rotation</p:attrName>
                                        </p:attrNameLst>
                                      </p:cBhvr>
                                      <p:tavLst>
                                        <p:tav tm="0">
                                          <p:val>
                                            <p:fltVal val="90"/>
                                          </p:val>
                                        </p:tav>
                                        <p:tav tm="100000">
                                          <p:val>
                                            <p:fltVal val="0"/>
                                          </p:val>
                                        </p:tav>
                                      </p:tavLst>
                                    </p:anim>
                                    <p:animEffect transition="in" filter="fade">
                                      <p:cBhvr>
                                        <p:cTn id="52" dur="1000"/>
                                        <p:tgtEl>
                                          <p:spTgt spid="3">
                                            <p:graphicEl>
                                              <a:dgm id="{72C13DAA-C734-40C7-B5CF-D3154F406D8A}"/>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3">
                                            <p:graphicEl>
                                              <a:dgm id="{DBF9E549-4666-44C3-B051-9A18514AE701}"/>
                                            </p:graphicEl>
                                          </p:spTgt>
                                        </p:tgtEl>
                                        <p:attrNameLst>
                                          <p:attrName>style.visibility</p:attrName>
                                        </p:attrNameLst>
                                      </p:cBhvr>
                                      <p:to>
                                        <p:strVal val="visible"/>
                                      </p:to>
                                    </p:set>
                                    <p:anim calcmode="lin" valueType="num">
                                      <p:cBhvr>
                                        <p:cTn id="57" dur="1000" fill="hold"/>
                                        <p:tgtEl>
                                          <p:spTgt spid="3">
                                            <p:graphicEl>
                                              <a:dgm id="{DBF9E549-4666-44C3-B051-9A18514AE701}"/>
                                            </p:graphicEl>
                                          </p:spTgt>
                                        </p:tgtEl>
                                        <p:attrNameLst>
                                          <p:attrName>ppt_w</p:attrName>
                                        </p:attrNameLst>
                                      </p:cBhvr>
                                      <p:tavLst>
                                        <p:tav tm="0">
                                          <p:val>
                                            <p:fltVal val="0"/>
                                          </p:val>
                                        </p:tav>
                                        <p:tav tm="100000">
                                          <p:val>
                                            <p:strVal val="#ppt_w"/>
                                          </p:val>
                                        </p:tav>
                                      </p:tavLst>
                                    </p:anim>
                                    <p:anim calcmode="lin" valueType="num">
                                      <p:cBhvr>
                                        <p:cTn id="58" dur="1000" fill="hold"/>
                                        <p:tgtEl>
                                          <p:spTgt spid="3">
                                            <p:graphicEl>
                                              <a:dgm id="{DBF9E549-4666-44C3-B051-9A18514AE701}"/>
                                            </p:graphicEl>
                                          </p:spTgt>
                                        </p:tgtEl>
                                        <p:attrNameLst>
                                          <p:attrName>ppt_h</p:attrName>
                                        </p:attrNameLst>
                                      </p:cBhvr>
                                      <p:tavLst>
                                        <p:tav tm="0">
                                          <p:val>
                                            <p:fltVal val="0"/>
                                          </p:val>
                                        </p:tav>
                                        <p:tav tm="100000">
                                          <p:val>
                                            <p:strVal val="#ppt_h"/>
                                          </p:val>
                                        </p:tav>
                                      </p:tavLst>
                                    </p:anim>
                                    <p:anim calcmode="lin" valueType="num">
                                      <p:cBhvr>
                                        <p:cTn id="59" dur="1000" fill="hold"/>
                                        <p:tgtEl>
                                          <p:spTgt spid="3">
                                            <p:graphicEl>
                                              <a:dgm id="{DBF9E549-4666-44C3-B051-9A18514AE701}"/>
                                            </p:graphicEl>
                                          </p:spTgt>
                                        </p:tgtEl>
                                        <p:attrNameLst>
                                          <p:attrName>style.rotation</p:attrName>
                                        </p:attrNameLst>
                                      </p:cBhvr>
                                      <p:tavLst>
                                        <p:tav tm="0">
                                          <p:val>
                                            <p:fltVal val="90"/>
                                          </p:val>
                                        </p:tav>
                                        <p:tav tm="100000">
                                          <p:val>
                                            <p:fltVal val="0"/>
                                          </p:val>
                                        </p:tav>
                                      </p:tavLst>
                                    </p:anim>
                                    <p:animEffect transition="in" filter="fade">
                                      <p:cBhvr>
                                        <p:cTn id="60" dur="1000"/>
                                        <p:tgtEl>
                                          <p:spTgt spid="3">
                                            <p:graphicEl>
                                              <a:dgm id="{DBF9E549-4666-44C3-B051-9A18514AE701}"/>
                                            </p:graphicEl>
                                          </p:spTgt>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
                                            <p:graphicEl>
                                              <a:dgm id="{23E509CF-CFE3-4E94-A1F7-63B0EF3A543F}"/>
                                            </p:graphicEl>
                                          </p:spTgt>
                                        </p:tgtEl>
                                        <p:attrNameLst>
                                          <p:attrName>style.visibility</p:attrName>
                                        </p:attrNameLst>
                                      </p:cBhvr>
                                      <p:to>
                                        <p:strVal val="visible"/>
                                      </p:to>
                                    </p:set>
                                    <p:anim calcmode="lin" valueType="num">
                                      <p:cBhvr>
                                        <p:cTn id="63" dur="1000" fill="hold"/>
                                        <p:tgtEl>
                                          <p:spTgt spid="3">
                                            <p:graphicEl>
                                              <a:dgm id="{23E509CF-CFE3-4E94-A1F7-63B0EF3A543F}"/>
                                            </p:graphicEl>
                                          </p:spTgt>
                                        </p:tgtEl>
                                        <p:attrNameLst>
                                          <p:attrName>ppt_w</p:attrName>
                                        </p:attrNameLst>
                                      </p:cBhvr>
                                      <p:tavLst>
                                        <p:tav tm="0">
                                          <p:val>
                                            <p:fltVal val="0"/>
                                          </p:val>
                                        </p:tav>
                                        <p:tav tm="100000">
                                          <p:val>
                                            <p:strVal val="#ppt_w"/>
                                          </p:val>
                                        </p:tav>
                                      </p:tavLst>
                                    </p:anim>
                                    <p:anim calcmode="lin" valueType="num">
                                      <p:cBhvr>
                                        <p:cTn id="64" dur="1000" fill="hold"/>
                                        <p:tgtEl>
                                          <p:spTgt spid="3">
                                            <p:graphicEl>
                                              <a:dgm id="{23E509CF-CFE3-4E94-A1F7-63B0EF3A543F}"/>
                                            </p:graphicEl>
                                          </p:spTgt>
                                        </p:tgtEl>
                                        <p:attrNameLst>
                                          <p:attrName>ppt_h</p:attrName>
                                        </p:attrNameLst>
                                      </p:cBhvr>
                                      <p:tavLst>
                                        <p:tav tm="0">
                                          <p:val>
                                            <p:fltVal val="0"/>
                                          </p:val>
                                        </p:tav>
                                        <p:tav tm="100000">
                                          <p:val>
                                            <p:strVal val="#ppt_h"/>
                                          </p:val>
                                        </p:tav>
                                      </p:tavLst>
                                    </p:anim>
                                    <p:anim calcmode="lin" valueType="num">
                                      <p:cBhvr>
                                        <p:cTn id="65" dur="1000" fill="hold"/>
                                        <p:tgtEl>
                                          <p:spTgt spid="3">
                                            <p:graphicEl>
                                              <a:dgm id="{23E509CF-CFE3-4E94-A1F7-63B0EF3A543F}"/>
                                            </p:graphicEl>
                                          </p:spTgt>
                                        </p:tgtEl>
                                        <p:attrNameLst>
                                          <p:attrName>style.rotation</p:attrName>
                                        </p:attrNameLst>
                                      </p:cBhvr>
                                      <p:tavLst>
                                        <p:tav tm="0">
                                          <p:val>
                                            <p:fltVal val="90"/>
                                          </p:val>
                                        </p:tav>
                                        <p:tav tm="100000">
                                          <p:val>
                                            <p:fltVal val="0"/>
                                          </p:val>
                                        </p:tav>
                                      </p:tavLst>
                                    </p:anim>
                                    <p:animEffect transition="in" filter="fade">
                                      <p:cBhvr>
                                        <p:cTn id="66" dur="1000"/>
                                        <p:tgtEl>
                                          <p:spTgt spid="3">
                                            <p:graphicEl>
                                              <a:dgm id="{23E509CF-CFE3-4E94-A1F7-63B0EF3A543F}"/>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graphicEl>
                                              <a:dgm id="{3860B2B7-F572-4910-B042-19D7E6670B20}"/>
                                            </p:graphicEl>
                                          </p:spTgt>
                                        </p:tgtEl>
                                        <p:attrNameLst>
                                          <p:attrName>style.visibility</p:attrName>
                                        </p:attrNameLst>
                                      </p:cBhvr>
                                      <p:to>
                                        <p:strVal val="visible"/>
                                      </p:to>
                                    </p:set>
                                    <p:anim calcmode="lin" valueType="num">
                                      <p:cBhvr>
                                        <p:cTn id="71" dur="1000" fill="hold"/>
                                        <p:tgtEl>
                                          <p:spTgt spid="3">
                                            <p:graphicEl>
                                              <a:dgm id="{3860B2B7-F572-4910-B042-19D7E6670B20}"/>
                                            </p:graphicEl>
                                          </p:spTgt>
                                        </p:tgtEl>
                                        <p:attrNameLst>
                                          <p:attrName>ppt_w</p:attrName>
                                        </p:attrNameLst>
                                      </p:cBhvr>
                                      <p:tavLst>
                                        <p:tav tm="0">
                                          <p:val>
                                            <p:fltVal val="0"/>
                                          </p:val>
                                        </p:tav>
                                        <p:tav tm="100000">
                                          <p:val>
                                            <p:strVal val="#ppt_w"/>
                                          </p:val>
                                        </p:tav>
                                      </p:tavLst>
                                    </p:anim>
                                    <p:anim calcmode="lin" valueType="num">
                                      <p:cBhvr>
                                        <p:cTn id="72" dur="1000" fill="hold"/>
                                        <p:tgtEl>
                                          <p:spTgt spid="3">
                                            <p:graphicEl>
                                              <a:dgm id="{3860B2B7-F572-4910-B042-19D7E6670B20}"/>
                                            </p:graphicEl>
                                          </p:spTgt>
                                        </p:tgtEl>
                                        <p:attrNameLst>
                                          <p:attrName>ppt_h</p:attrName>
                                        </p:attrNameLst>
                                      </p:cBhvr>
                                      <p:tavLst>
                                        <p:tav tm="0">
                                          <p:val>
                                            <p:fltVal val="0"/>
                                          </p:val>
                                        </p:tav>
                                        <p:tav tm="100000">
                                          <p:val>
                                            <p:strVal val="#ppt_h"/>
                                          </p:val>
                                        </p:tav>
                                      </p:tavLst>
                                    </p:anim>
                                    <p:anim calcmode="lin" valueType="num">
                                      <p:cBhvr>
                                        <p:cTn id="73" dur="1000" fill="hold"/>
                                        <p:tgtEl>
                                          <p:spTgt spid="3">
                                            <p:graphicEl>
                                              <a:dgm id="{3860B2B7-F572-4910-B042-19D7E6670B20}"/>
                                            </p:graphicEl>
                                          </p:spTgt>
                                        </p:tgtEl>
                                        <p:attrNameLst>
                                          <p:attrName>style.rotation</p:attrName>
                                        </p:attrNameLst>
                                      </p:cBhvr>
                                      <p:tavLst>
                                        <p:tav tm="0">
                                          <p:val>
                                            <p:fltVal val="90"/>
                                          </p:val>
                                        </p:tav>
                                        <p:tav tm="100000">
                                          <p:val>
                                            <p:fltVal val="0"/>
                                          </p:val>
                                        </p:tav>
                                      </p:tavLst>
                                    </p:anim>
                                    <p:animEffect transition="in" filter="fade">
                                      <p:cBhvr>
                                        <p:cTn id="74" dur="1000"/>
                                        <p:tgtEl>
                                          <p:spTgt spid="3">
                                            <p:graphicEl>
                                              <a:dgm id="{3860B2B7-F572-4910-B042-19D7E6670B20}"/>
                                            </p:graphicEl>
                                          </p:spTgt>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3">
                                            <p:graphicEl>
                                              <a:dgm id="{0F994EE1-3896-4DF8-A6F1-924869E2EA5B}"/>
                                            </p:graphicEl>
                                          </p:spTgt>
                                        </p:tgtEl>
                                        <p:attrNameLst>
                                          <p:attrName>style.visibility</p:attrName>
                                        </p:attrNameLst>
                                      </p:cBhvr>
                                      <p:to>
                                        <p:strVal val="visible"/>
                                      </p:to>
                                    </p:set>
                                    <p:anim calcmode="lin" valueType="num">
                                      <p:cBhvr>
                                        <p:cTn id="77" dur="1000" fill="hold"/>
                                        <p:tgtEl>
                                          <p:spTgt spid="3">
                                            <p:graphicEl>
                                              <a:dgm id="{0F994EE1-3896-4DF8-A6F1-924869E2EA5B}"/>
                                            </p:graphicEl>
                                          </p:spTgt>
                                        </p:tgtEl>
                                        <p:attrNameLst>
                                          <p:attrName>ppt_w</p:attrName>
                                        </p:attrNameLst>
                                      </p:cBhvr>
                                      <p:tavLst>
                                        <p:tav tm="0">
                                          <p:val>
                                            <p:fltVal val="0"/>
                                          </p:val>
                                        </p:tav>
                                        <p:tav tm="100000">
                                          <p:val>
                                            <p:strVal val="#ppt_w"/>
                                          </p:val>
                                        </p:tav>
                                      </p:tavLst>
                                    </p:anim>
                                    <p:anim calcmode="lin" valueType="num">
                                      <p:cBhvr>
                                        <p:cTn id="78" dur="1000" fill="hold"/>
                                        <p:tgtEl>
                                          <p:spTgt spid="3">
                                            <p:graphicEl>
                                              <a:dgm id="{0F994EE1-3896-4DF8-A6F1-924869E2EA5B}"/>
                                            </p:graphicEl>
                                          </p:spTgt>
                                        </p:tgtEl>
                                        <p:attrNameLst>
                                          <p:attrName>ppt_h</p:attrName>
                                        </p:attrNameLst>
                                      </p:cBhvr>
                                      <p:tavLst>
                                        <p:tav tm="0">
                                          <p:val>
                                            <p:fltVal val="0"/>
                                          </p:val>
                                        </p:tav>
                                        <p:tav tm="100000">
                                          <p:val>
                                            <p:strVal val="#ppt_h"/>
                                          </p:val>
                                        </p:tav>
                                      </p:tavLst>
                                    </p:anim>
                                    <p:anim calcmode="lin" valueType="num">
                                      <p:cBhvr>
                                        <p:cTn id="79" dur="1000" fill="hold"/>
                                        <p:tgtEl>
                                          <p:spTgt spid="3">
                                            <p:graphicEl>
                                              <a:dgm id="{0F994EE1-3896-4DF8-A6F1-924869E2EA5B}"/>
                                            </p:graphicEl>
                                          </p:spTgt>
                                        </p:tgtEl>
                                        <p:attrNameLst>
                                          <p:attrName>style.rotation</p:attrName>
                                        </p:attrNameLst>
                                      </p:cBhvr>
                                      <p:tavLst>
                                        <p:tav tm="0">
                                          <p:val>
                                            <p:fltVal val="90"/>
                                          </p:val>
                                        </p:tav>
                                        <p:tav tm="100000">
                                          <p:val>
                                            <p:fltVal val="0"/>
                                          </p:val>
                                        </p:tav>
                                      </p:tavLst>
                                    </p:anim>
                                    <p:animEffect transition="in" filter="fade">
                                      <p:cBhvr>
                                        <p:cTn id="80" dur="1000"/>
                                        <p:tgtEl>
                                          <p:spTgt spid="3">
                                            <p:graphicEl>
                                              <a:dgm id="{0F994EE1-3896-4DF8-A6F1-924869E2EA5B}"/>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grpId="0" nodeType="clickEffect">
                                  <p:stCondLst>
                                    <p:cond delay="0"/>
                                  </p:stCondLst>
                                  <p:childTnLst>
                                    <p:set>
                                      <p:cBhvr>
                                        <p:cTn id="84" dur="1" fill="hold">
                                          <p:stCondLst>
                                            <p:cond delay="0"/>
                                          </p:stCondLst>
                                        </p:cTn>
                                        <p:tgtEl>
                                          <p:spTgt spid="3">
                                            <p:graphicEl>
                                              <a:dgm id="{9B29286D-C2FB-4670-B95F-94664A4C13F2}"/>
                                            </p:graphicEl>
                                          </p:spTgt>
                                        </p:tgtEl>
                                        <p:attrNameLst>
                                          <p:attrName>style.visibility</p:attrName>
                                        </p:attrNameLst>
                                      </p:cBhvr>
                                      <p:to>
                                        <p:strVal val="visible"/>
                                      </p:to>
                                    </p:set>
                                    <p:anim calcmode="lin" valueType="num">
                                      <p:cBhvr>
                                        <p:cTn id="85" dur="1000" fill="hold"/>
                                        <p:tgtEl>
                                          <p:spTgt spid="3">
                                            <p:graphicEl>
                                              <a:dgm id="{9B29286D-C2FB-4670-B95F-94664A4C13F2}"/>
                                            </p:graphicEl>
                                          </p:spTgt>
                                        </p:tgtEl>
                                        <p:attrNameLst>
                                          <p:attrName>ppt_w</p:attrName>
                                        </p:attrNameLst>
                                      </p:cBhvr>
                                      <p:tavLst>
                                        <p:tav tm="0">
                                          <p:val>
                                            <p:fltVal val="0"/>
                                          </p:val>
                                        </p:tav>
                                        <p:tav tm="100000">
                                          <p:val>
                                            <p:strVal val="#ppt_w"/>
                                          </p:val>
                                        </p:tav>
                                      </p:tavLst>
                                    </p:anim>
                                    <p:anim calcmode="lin" valueType="num">
                                      <p:cBhvr>
                                        <p:cTn id="86" dur="1000" fill="hold"/>
                                        <p:tgtEl>
                                          <p:spTgt spid="3">
                                            <p:graphicEl>
                                              <a:dgm id="{9B29286D-C2FB-4670-B95F-94664A4C13F2}"/>
                                            </p:graphicEl>
                                          </p:spTgt>
                                        </p:tgtEl>
                                        <p:attrNameLst>
                                          <p:attrName>ppt_h</p:attrName>
                                        </p:attrNameLst>
                                      </p:cBhvr>
                                      <p:tavLst>
                                        <p:tav tm="0">
                                          <p:val>
                                            <p:fltVal val="0"/>
                                          </p:val>
                                        </p:tav>
                                        <p:tav tm="100000">
                                          <p:val>
                                            <p:strVal val="#ppt_h"/>
                                          </p:val>
                                        </p:tav>
                                      </p:tavLst>
                                    </p:anim>
                                    <p:anim calcmode="lin" valueType="num">
                                      <p:cBhvr>
                                        <p:cTn id="87" dur="1000" fill="hold"/>
                                        <p:tgtEl>
                                          <p:spTgt spid="3">
                                            <p:graphicEl>
                                              <a:dgm id="{9B29286D-C2FB-4670-B95F-94664A4C13F2}"/>
                                            </p:graphicEl>
                                          </p:spTgt>
                                        </p:tgtEl>
                                        <p:attrNameLst>
                                          <p:attrName>style.rotation</p:attrName>
                                        </p:attrNameLst>
                                      </p:cBhvr>
                                      <p:tavLst>
                                        <p:tav tm="0">
                                          <p:val>
                                            <p:fltVal val="90"/>
                                          </p:val>
                                        </p:tav>
                                        <p:tav tm="100000">
                                          <p:val>
                                            <p:fltVal val="0"/>
                                          </p:val>
                                        </p:tav>
                                      </p:tavLst>
                                    </p:anim>
                                    <p:animEffect transition="in" filter="fade">
                                      <p:cBhvr>
                                        <p:cTn id="88" dur="1000"/>
                                        <p:tgtEl>
                                          <p:spTgt spid="3">
                                            <p:graphicEl>
                                              <a:dgm id="{9B29286D-C2FB-4670-B95F-94664A4C13F2}"/>
                                            </p:graphicEl>
                                          </p:spTgt>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3">
                                            <p:graphicEl>
                                              <a:dgm id="{F08A9E78-7BE9-42EF-9B9E-D16FE54E5CDD}"/>
                                            </p:graphicEl>
                                          </p:spTgt>
                                        </p:tgtEl>
                                        <p:attrNameLst>
                                          <p:attrName>style.visibility</p:attrName>
                                        </p:attrNameLst>
                                      </p:cBhvr>
                                      <p:to>
                                        <p:strVal val="visible"/>
                                      </p:to>
                                    </p:set>
                                    <p:anim calcmode="lin" valueType="num">
                                      <p:cBhvr>
                                        <p:cTn id="91" dur="1000" fill="hold"/>
                                        <p:tgtEl>
                                          <p:spTgt spid="3">
                                            <p:graphicEl>
                                              <a:dgm id="{F08A9E78-7BE9-42EF-9B9E-D16FE54E5CDD}"/>
                                            </p:graphicEl>
                                          </p:spTgt>
                                        </p:tgtEl>
                                        <p:attrNameLst>
                                          <p:attrName>ppt_w</p:attrName>
                                        </p:attrNameLst>
                                      </p:cBhvr>
                                      <p:tavLst>
                                        <p:tav tm="0">
                                          <p:val>
                                            <p:fltVal val="0"/>
                                          </p:val>
                                        </p:tav>
                                        <p:tav tm="100000">
                                          <p:val>
                                            <p:strVal val="#ppt_w"/>
                                          </p:val>
                                        </p:tav>
                                      </p:tavLst>
                                    </p:anim>
                                    <p:anim calcmode="lin" valueType="num">
                                      <p:cBhvr>
                                        <p:cTn id="92" dur="1000" fill="hold"/>
                                        <p:tgtEl>
                                          <p:spTgt spid="3">
                                            <p:graphicEl>
                                              <a:dgm id="{F08A9E78-7BE9-42EF-9B9E-D16FE54E5CDD}"/>
                                            </p:graphicEl>
                                          </p:spTgt>
                                        </p:tgtEl>
                                        <p:attrNameLst>
                                          <p:attrName>ppt_h</p:attrName>
                                        </p:attrNameLst>
                                      </p:cBhvr>
                                      <p:tavLst>
                                        <p:tav tm="0">
                                          <p:val>
                                            <p:fltVal val="0"/>
                                          </p:val>
                                        </p:tav>
                                        <p:tav tm="100000">
                                          <p:val>
                                            <p:strVal val="#ppt_h"/>
                                          </p:val>
                                        </p:tav>
                                      </p:tavLst>
                                    </p:anim>
                                    <p:anim calcmode="lin" valueType="num">
                                      <p:cBhvr>
                                        <p:cTn id="93" dur="1000" fill="hold"/>
                                        <p:tgtEl>
                                          <p:spTgt spid="3">
                                            <p:graphicEl>
                                              <a:dgm id="{F08A9E78-7BE9-42EF-9B9E-D16FE54E5CDD}"/>
                                            </p:graphicEl>
                                          </p:spTgt>
                                        </p:tgtEl>
                                        <p:attrNameLst>
                                          <p:attrName>style.rotation</p:attrName>
                                        </p:attrNameLst>
                                      </p:cBhvr>
                                      <p:tavLst>
                                        <p:tav tm="0">
                                          <p:val>
                                            <p:fltVal val="90"/>
                                          </p:val>
                                        </p:tav>
                                        <p:tav tm="100000">
                                          <p:val>
                                            <p:fltVal val="0"/>
                                          </p:val>
                                        </p:tav>
                                      </p:tavLst>
                                    </p:anim>
                                    <p:animEffect transition="in" filter="fade">
                                      <p:cBhvr>
                                        <p:cTn id="94" dur="1000"/>
                                        <p:tgtEl>
                                          <p:spTgt spid="3">
                                            <p:graphicEl>
                                              <a:dgm id="{F08A9E78-7BE9-42EF-9B9E-D16FE54E5CD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C55F4-19B3-3774-7D95-305076D8261D}"/>
              </a:ext>
            </a:extLst>
          </p:cNvPr>
          <p:cNvSpPr>
            <a:spLocks noGrp="1"/>
          </p:cNvSpPr>
          <p:nvPr>
            <p:ph type="ctrTitle"/>
          </p:nvPr>
        </p:nvSpPr>
        <p:spPr/>
        <p:txBody>
          <a:bodyPr/>
          <a:lstStyle/>
          <a:p>
            <a:r>
              <a:rPr lang="en-GB" dirty="0"/>
              <a:t>Introducing…</a:t>
            </a:r>
            <a:br>
              <a:rPr lang="en-GB" dirty="0"/>
            </a:br>
            <a:br>
              <a:rPr lang="en-GB" dirty="0"/>
            </a:br>
            <a:r>
              <a:rPr lang="en-GB" dirty="0"/>
              <a:t>apprenticeReady</a:t>
            </a:r>
          </a:p>
        </p:txBody>
      </p:sp>
      <p:sp>
        <p:nvSpPr>
          <p:cNvPr id="3" name="Subtitle 2">
            <a:extLst>
              <a:ext uri="{FF2B5EF4-FFF2-40B4-BE49-F238E27FC236}">
                <a16:creationId xmlns:a16="http://schemas.microsoft.com/office/drawing/2014/main" id="{EA3066F5-1C5F-2DD3-DD89-522DC4559B74}"/>
              </a:ext>
            </a:extLst>
          </p:cNvPr>
          <p:cNvSpPr>
            <a:spLocks noGrp="1"/>
          </p:cNvSpPr>
          <p:nvPr>
            <p:ph type="subTitle" idx="1"/>
          </p:nvPr>
        </p:nvSpPr>
        <p:spPr>
          <a:xfrm>
            <a:off x="461318" y="4226467"/>
            <a:ext cx="10511481" cy="1655762"/>
          </a:xfrm>
        </p:spPr>
        <p:txBody>
          <a:bodyPr/>
          <a:lstStyle/>
          <a:p>
            <a:r>
              <a:rPr lang="en-GB" dirty="0"/>
              <a:t>Your one stop shop for all your apprenticeship knowledge, guidance, hints &amp; tips!</a:t>
            </a:r>
          </a:p>
          <a:p>
            <a:endParaRPr lang="en-GB" dirty="0"/>
          </a:p>
        </p:txBody>
      </p:sp>
    </p:spTree>
    <p:extLst>
      <p:ext uri="{BB962C8B-B14F-4D97-AF65-F5344CB8AC3E}">
        <p14:creationId xmlns:p14="http://schemas.microsoft.com/office/powerpoint/2010/main" val="1888085705"/>
      </p:ext>
    </p:extLst>
  </p:cSld>
  <p:clrMapOvr>
    <a:masterClrMapping/>
  </p:clrMapOvr>
  <p:transition spd="slow">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8D25F-C69C-F798-D3A1-79024A60B75B}"/>
              </a:ext>
            </a:extLst>
          </p:cNvPr>
          <p:cNvSpPr>
            <a:spLocks noGrp="1"/>
          </p:cNvSpPr>
          <p:nvPr>
            <p:ph type="title"/>
          </p:nvPr>
        </p:nvSpPr>
        <p:spPr/>
        <p:txBody>
          <a:bodyPr>
            <a:normAutofit fontScale="90000"/>
          </a:bodyPr>
          <a:lstStyle/>
          <a:p>
            <a:r>
              <a:rPr lang="en-GB" dirty="0"/>
              <a:t>Get apprenticeReady!</a:t>
            </a:r>
          </a:p>
        </p:txBody>
      </p:sp>
      <p:sp>
        <p:nvSpPr>
          <p:cNvPr id="3" name="Text Placeholder 2">
            <a:extLst>
              <a:ext uri="{FF2B5EF4-FFF2-40B4-BE49-F238E27FC236}">
                <a16:creationId xmlns:a16="http://schemas.microsoft.com/office/drawing/2014/main" id="{F0DD6E2E-8913-6D1D-A3CB-7F8E4BC33F47}"/>
              </a:ext>
            </a:extLst>
          </p:cNvPr>
          <p:cNvSpPr>
            <a:spLocks noGrp="1"/>
          </p:cNvSpPr>
          <p:nvPr>
            <p:ph type="body" sz="quarter" idx="10"/>
          </p:nvPr>
        </p:nvSpPr>
        <p:spPr>
          <a:xfrm>
            <a:off x="389379" y="1900940"/>
            <a:ext cx="2882900" cy="3802166"/>
          </a:xfrm>
        </p:spPr>
        <p:txBody>
          <a:bodyPr/>
          <a:lstStyle/>
          <a:p>
            <a:r>
              <a:rPr lang="en-GB" dirty="0"/>
              <a:t>The North East Ambition website is the go-to hub for North East learners to understand key information about apprenticeship pathways to support your journey and hear from others about their experiences in the workplace.</a:t>
            </a:r>
          </a:p>
          <a:p>
            <a:r>
              <a:rPr lang="en-GB" dirty="0" err="1">
                <a:hlinkClick r:id="rId2">
                  <a:extLst>
                    <a:ext uri="{A12FA001-AC4F-418D-AE19-62706E023703}">
                      <ahyp:hlinkClr xmlns:ahyp="http://schemas.microsoft.com/office/drawing/2018/hyperlinkcolor" val="tx"/>
                    </a:ext>
                  </a:extLst>
                </a:hlinkClick>
              </a:rPr>
              <a:t>apprenticeReadylearners</a:t>
            </a:r>
            <a:r>
              <a:rPr lang="en-GB" dirty="0">
                <a:hlinkClick r:id="rId2">
                  <a:extLst>
                    <a:ext uri="{A12FA001-AC4F-418D-AE19-62706E023703}">
                      <ahyp:hlinkClr xmlns:ahyp="http://schemas.microsoft.com/office/drawing/2018/hyperlinkcolor" val="tx"/>
                    </a:ext>
                  </a:extLst>
                </a:hlinkClick>
              </a:rPr>
              <a:t> - North East Ambition</a:t>
            </a:r>
            <a:endParaRPr lang="en-GB" dirty="0"/>
          </a:p>
          <a:p>
            <a:endParaRPr lang="en-GB" dirty="0"/>
          </a:p>
        </p:txBody>
      </p:sp>
      <p:pic>
        <p:nvPicPr>
          <p:cNvPr id="6" name="Picture 5">
            <a:extLst>
              <a:ext uri="{FF2B5EF4-FFF2-40B4-BE49-F238E27FC236}">
                <a16:creationId xmlns:a16="http://schemas.microsoft.com/office/drawing/2014/main" id="{3173FA52-4DE5-40C8-50E7-01DDEA3B9694}"/>
              </a:ext>
            </a:extLst>
          </p:cNvPr>
          <p:cNvPicPr>
            <a:picLocks noChangeAspect="1"/>
          </p:cNvPicPr>
          <p:nvPr/>
        </p:nvPicPr>
        <p:blipFill>
          <a:blip r:embed="rId3"/>
          <a:stretch>
            <a:fillRect/>
          </a:stretch>
        </p:blipFill>
        <p:spPr>
          <a:xfrm>
            <a:off x="3833523" y="108656"/>
            <a:ext cx="8182553" cy="3584569"/>
          </a:xfrm>
          <a:prstGeom prst="rect">
            <a:avLst/>
          </a:prstGeom>
        </p:spPr>
      </p:pic>
      <p:sp>
        <p:nvSpPr>
          <p:cNvPr id="9" name="Text Placeholder 2">
            <a:extLst>
              <a:ext uri="{FF2B5EF4-FFF2-40B4-BE49-F238E27FC236}">
                <a16:creationId xmlns:a16="http://schemas.microsoft.com/office/drawing/2014/main" id="{7A88A376-9904-AEF9-072A-490C599B5109}"/>
              </a:ext>
            </a:extLst>
          </p:cNvPr>
          <p:cNvSpPr txBox="1">
            <a:spLocks/>
          </p:cNvSpPr>
          <p:nvPr/>
        </p:nvSpPr>
        <p:spPr>
          <a:xfrm>
            <a:off x="3950524" y="3968277"/>
            <a:ext cx="8065552" cy="21000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Font typeface="Arial" panose="020B0604020202020204" pitchFamily="34" charset="0"/>
              <a:buChar char="•"/>
            </a:pPr>
            <a:r>
              <a:rPr lang="en-GB" b="0" i="0" u="sng" dirty="0">
                <a:solidFill>
                  <a:srgbClr val="00478A"/>
                </a:solidFill>
                <a:effectLst/>
                <a:latin typeface="Aptos Display" panose="020B0004020202020204" pitchFamily="34" charset="0"/>
                <a:hlinkClick r:id="rId4"/>
              </a:rPr>
              <a:t>Hear from North East apprentices talking about the benefits of an apprenticeship.</a:t>
            </a:r>
            <a:endParaRPr lang="en-GB" b="0" i="0" dirty="0">
              <a:solidFill>
                <a:srgbClr val="4C4C4C"/>
              </a:solidFill>
              <a:effectLst/>
              <a:latin typeface="Aptos Display" panose="020B0004020202020204" pitchFamily="34" charset="0"/>
            </a:endParaRPr>
          </a:p>
          <a:p>
            <a:pPr algn="l">
              <a:buFont typeface="Arial" panose="020B0604020202020204" pitchFamily="34" charset="0"/>
              <a:buChar char="•"/>
            </a:pPr>
            <a:r>
              <a:rPr lang="en-GB" b="0" i="0" u="none" strike="noStrike" dirty="0">
                <a:solidFill>
                  <a:srgbClr val="00478A"/>
                </a:solidFill>
                <a:effectLst/>
                <a:latin typeface="Aptos Display" panose="020B0004020202020204" pitchFamily="34" charset="0"/>
                <a:hlinkClick r:id="rId5"/>
              </a:rPr>
              <a:t>Apprentice Callum shares five top reasons to do an apprenticeship.</a:t>
            </a:r>
            <a:endParaRPr lang="en-GB" b="0" i="0" dirty="0">
              <a:solidFill>
                <a:srgbClr val="4C4C4C"/>
              </a:solidFill>
              <a:effectLst/>
              <a:latin typeface="Aptos Display" panose="020B0004020202020204" pitchFamily="34" charset="0"/>
            </a:endParaRPr>
          </a:p>
          <a:p>
            <a:pPr algn="l">
              <a:buFont typeface="Arial" panose="020B0604020202020204" pitchFamily="34" charset="0"/>
              <a:buChar char="•"/>
            </a:pPr>
            <a:r>
              <a:rPr lang="en-GB" b="0" i="0" u="sng" dirty="0">
                <a:solidFill>
                  <a:srgbClr val="00478A"/>
                </a:solidFill>
                <a:effectLst/>
                <a:latin typeface="Aptos Display" panose="020B0004020202020204" pitchFamily="34" charset="0"/>
                <a:hlinkClick r:id="rId6"/>
              </a:rPr>
              <a:t>Apprentice Jess shares five top reasons to do an apprenticeship.</a:t>
            </a:r>
            <a:endParaRPr lang="en-GB" b="0" i="0" dirty="0">
              <a:solidFill>
                <a:srgbClr val="4C4C4C"/>
              </a:solidFill>
              <a:effectLst/>
              <a:latin typeface="Aptos Display" panose="020B0004020202020204" pitchFamily="34" charset="0"/>
            </a:endParaRPr>
          </a:p>
          <a:p>
            <a:pPr algn="l">
              <a:buFont typeface="Arial" panose="020B0604020202020204" pitchFamily="34" charset="0"/>
              <a:buChar char="•"/>
            </a:pPr>
            <a:r>
              <a:rPr lang="en-GB" b="0" i="0" u="sng" dirty="0">
                <a:solidFill>
                  <a:srgbClr val="00478A"/>
                </a:solidFill>
                <a:effectLst/>
                <a:latin typeface="Aptos Display" panose="020B0004020202020204" pitchFamily="34" charset="0"/>
                <a:hlinkClick r:id="rId7"/>
              </a:rPr>
              <a:t>Watch an interview with Matthew, a Quantity Surveyor Apprentice at Absolute Civil Engineering </a:t>
            </a:r>
            <a:endParaRPr lang="en-GB" b="0" i="0" dirty="0">
              <a:solidFill>
                <a:srgbClr val="4C4C4C"/>
              </a:solidFill>
              <a:effectLst/>
              <a:latin typeface="Aptos Display" panose="020B0004020202020204" pitchFamily="34" charset="0"/>
            </a:endParaRPr>
          </a:p>
        </p:txBody>
      </p:sp>
    </p:spTree>
    <p:extLst>
      <p:ext uri="{BB962C8B-B14F-4D97-AF65-F5344CB8AC3E}">
        <p14:creationId xmlns:p14="http://schemas.microsoft.com/office/powerpoint/2010/main" val="1937306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860EBE-9116-45CC-4343-CA082C3BB506}"/>
              </a:ext>
            </a:extLst>
          </p:cNvPr>
          <p:cNvSpPr>
            <a:spLocks noGrp="1"/>
          </p:cNvSpPr>
          <p:nvPr>
            <p:ph type="title"/>
          </p:nvPr>
        </p:nvSpPr>
        <p:spPr/>
        <p:txBody>
          <a:bodyPr/>
          <a:lstStyle/>
          <a:p>
            <a:r>
              <a:rPr lang="en-GB"/>
              <a:t>Work full time;</a:t>
            </a:r>
            <a:br>
              <a:rPr lang="en-GB"/>
            </a:br>
            <a:r>
              <a:rPr lang="en-GB"/>
              <a:t>Study part time.</a:t>
            </a:r>
          </a:p>
        </p:txBody>
      </p:sp>
      <p:grpSp>
        <p:nvGrpSpPr>
          <p:cNvPr id="30" name="Group 29">
            <a:extLst>
              <a:ext uri="{FF2B5EF4-FFF2-40B4-BE49-F238E27FC236}">
                <a16:creationId xmlns:a16="http://schemas.microsoft.com/office/drawing/2014/main" id="{9CE50795-A7BB-684A-87DE-960202D8EF9A}"/>
              </a:ext>
            </a:extLst>
          </p:cNvPr>
          <p:cNvGrpSpPr/>
          <p:nvPr/>
        </p:nvGrpSpPr>
        <p:grpSpPr>
          <a:xfrm>
            <a:off x="4127634" y="534488"/>
            <a:ext cx="2160000" cy="2527256"/>
            <a:chOff x="4127634" y="534488"/>
            <a:chExt cx="2160000" cy="2527256"/>
          </a:xfrm>
        </p:grpSpPr>
        <p:pic>
          <p:nvPicPr>
            <p:cNvPr id="7" name="Graphic 6" descr="Head with gears with solid fill">
              <a:extLst>
                <a:ext uri="{FF2B5EF4-FFF2-40B4-BE49-F238E27FC236}">
                  <a16:creationId xmlns:a16="http://schemas.microsoft.com/office/drawing/2014/main" id="{1A017FA3-68E3-DDEA-CEAE-97DE179A9A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7634" y="534488"/>
              <a:ext cx="2160000" cy="2160000"/>
            </a:xfrm>
            <a:prstGeom prst="rect">
              <a:avLst/>
            </a:prstGeom>
          </p:spPr>
        </p:pic>
        <p:sp>
          <p:nvSpPr>
            <p:cNvPr id="24" name="Title 4">
              <a:extLst>
                <a:ext uri="{FF2B5EF4-FFF2-40B4-BE49-F238E27FC236}">
                  <a16:creationId xmlns:a16="http://schemas.microsoft.com/office/drawing/2014/main" id="{71C5C951-1A6A-08BC-BEEA-0A8A09392335}"/>
                </a:ext>
              </a:extLst>
            </p:cNvPr>
            <p:cNvSpPr txBox="1">
              <a:spLocks/>
            </p:cNvSpPr>
            <p:nvPr/>
          </p:nvSpPr>
          <p:spPr>
            <a:xfrm>
              <a:off x="4368886" y="2585944"/>
              <a:ext cx="1462810" cy="47580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800" b="1" kern="1200">
                  <a:solidFill>
                    <a:schemeClr val="bg1"/>
                  </a:solidFill>
                  <a:latin typeface="+mn-lt"/>
                  <a:ea typeface="+mj-ea"/>
                  <a:cs typeface="+mj-cs"/>
                </a:defRPr>
              </a:lvl1pPr>
            </a:lstStyle>
            <a:p>
              <a:r>
                <a:rPr lang="en-GB">
                  <a:solidFill>
                    <a:schemeClr val="tx1"/>
                  </a:solidFill>
                </a:rPr>
                <a:t>Learning</a:t>
              </a:r>
            </a:p>
          </p:txBody>
        </p:sp>
      </p:grpSp>
      <p:grpSp>
        <p:nvGrpSpPr>
          <p:cNvPr id="31" name="Group 30">
            <a:extLst>
              <a:ext uri="{FF2B5EF4-FFF2-40B4-BE49-F238E27FC236}">
                <a16:creationId xmlns:a16="http://schemas.microsoft.com/office/drawing/2014/main" id="{27F6B2D8-0399-42BA-A066-EFC53CF1314B}"/>
              </a:ext>
            </a:extLst>
          </p:cNvPr>
          <p:cNvGrpSpPr/>
          <p:nvPr/>
        </p:nvGrpSpPr>
        <p:grpSpPr>
          <a:xfrm>
            <a:off x="6838568" y="534488"/>
            <a:ext cx="2160000" cy="2527256"/>
            <a:chOff x="6838568" y="534488"/>
            <a:chExt cx="2160000" cy="2527256"/>
          </a:xfrm>
        </p:grpSpPr>
        <p:pic>
          <p:nvPicPr>
            <p:cNvPr id="11" name="Graphic 10" descr="Coins with solid fill">
              <a:extLst>
                <a:ext uri="{FF2B5EF4-FFF2-40B4-BE49-F238E27FC236}">
                  <a16:creationId xmlns:a16="http://schemas.microsoft.com/office/drawing/2014/main" id="{2BF1BD6A-78BE-6AD7-A90E-CE953D2FBF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38568" y="534488"/>
              <a:ext cx="2160000" cy="2160000"/>
            </a:xfrm>
            <a:prstGeom prst="rect">
              <a:avLst/>
            </a:prstGeom>
          </p:spPr>
        </p:pic>
        <p:sp>
          <p:nvSpPr>
            <p:cNvPr id="25" name="Title 4">
              <a:extLst>
                <a:ext uri="{FF2B5EF4-FFF2-40B4-BE49-F238E27FC236}">
                  <a16:creationId xmlns:a16="http://schemas.microsoft.com/office/drawing/2014/main" id="{385841A7-2D2F-CF47-8A1B-2D59CB593928}"/>
                </a:ext>
              </a:extLst>
            </p:cNvPr>
            <p:cNvSpPr txBox="1">
              <a:spLocks/>
            </p:cNvSpPr>
            <p:nvPr/>
          </p:nvSpPr>
          <p:spPr>
            <a:xfrm>
              <a:off x="7358847" y="2585944"/>
              <a:ext cx="1119440" cy="47580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800" b="1" kern="1200">
                  <a:solidFill>
                    <a:schemeClr val="bg1"/>
                  </a:solidFill>
                  <a:latin typeface="+mn-lt"/>
                  <a:ea typeface="+mj-ea"/>
                  <a:cs typeface="+mj-cs"/>
                </a:defRPr>
              </a:lvl1pPr>
            </a:lstStyle>
            <a:p>
              <a:r>
                <a:rPr lang="en-GB">
                  <a:solidFill>
                    <a:schemeClr val="tx1"/>
                  </a:solidFill>
                </a:rPr>
                <a:t>Salary</a:t>
              </a:r>
            </a:p>
          </p:txBody>
        </p:sp>
      </p:grpSp>
      <p:grpSp>
        <p:nvGrpSpPr>
          <p:cNvPr id="32" name="Group 31">
            <a:extLst>
              <a:ext uri="{FF2B5EF4-FFF2-40B4-BE49-F238E27FC236}">
                <a16:creationId xmlns:a16="http://schemas.microsoft.com/office/drawing/2014/main" id="{6FF96A64-D10D-B3FF-22E4-5856AB82F927}"/>
              </a:ext>
            </a:extLst>
          </p:cNvPr>
          <p:cNvGrpSpPr/>
          <p:nvPr/>
        </p:nvGrpSpPr>
        <p:grpSpPr>
          <a:xfrm>
            <a:off x="9549501" y="534488"/>
            <a:ext cx="2160000" cy="2527256"/>
            <a:chOff x="9549501" y="534488"/>
            <a:chExt cx="2160000" cy="2527256"/>
          </a:xfrm>
        </p:grpSpPr>
        <p:pic>
          <p:nvPicPr>
            <p:cNvPr id="15" name="Graphic 14" descr="Wallet with solid fill">
              <a:extLst>
                <a:ext uri="{FF2B5EF4-FFF2-40B4-BE49-F238E27FC236}">
                  <a16:creationId xmlns:a16="http://schemas.microsoft.com/office/drawing/2014/main" id="{47A170B0-5B28-6191-B22B-2AAD091D430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49501" y="534488"/>
              <a:ext cx="2160000" cy="2160000"/>
            </a:xfrm>
            <a:prstGeom prst="rect">
              <a:avLst/>
            </a:prstGeom>
          </p:spPr>
        </p:pic>
        <p:sp>
          <p:nvSpPr>
            <p:cNvPr id="26" name="Title 4">
              <a:extLst>
                <a:ext uri="{FF2B5EF4-FFF2-40B4-BE49-F238E27FC236}">
                  <a16:creationId xmlns:a16="http://schemas.microsoft.com/office/drawing/2014/main" id="{88CAC5BA-B0CF-A123-46E3-CAADCFC0BC63}"/>
                </a:ext>
              </a:extLst>
            </p:cNvPr>
            <p:cNvSpPr txBox="1">
              <a:spLocks/>
            </p:cNvSpPr>
            <p:nvPr/>
          </p:nvSpPr>
          <p:spPr>
            <a:xfrm>
              <a:off x="9923707" y="2585944"/>
              <a:ext cx="1411588" cy="47580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800" b="1" kern="1200">
                  <a:solidFill>
                    <a:schemeClr val="bg1"/>
                  </a:solidFill>
                  <a:latin typeface="+mn-lt"/>
                  <a:ea typeface="+mj-ea"/>
                  <a:cs typeface="+mj-cs"/>
                </a:defRPr>
              </a:lvl1pPr>
            </a:lstStyle>
            <a:p>
              <a:r>
                <a:rPr lang="en-GB">
                  <a:solidFill>
                    <a:schemeClr val="tx1"/>
                  </a:solidFill>
                </a:rPr>
                <a:t>No debt</a:t>
              </a:r>
            </a:p>
          </p:txBody>
        </p:sp>
      </p:grpSp>
      <p:grpSp>
        <p:nvGrpSpPr>
          <p:cNvPr id="33" name="Group 32">
            <a:extLst>
              <a:ext uri="{FF2B5EF4-FFF2-40B4-BE49-F238E27FC236}">
                <a16:creationId xmlns:a16="http://schemas.microsoft.com/office/drawing/2014/main" id="{473A9E65-0FF2-313C-37D9-B1DB8C8B151A}"/>
              </a:ext>
            </a:extLst>
          </p:cNvPr>
          <p:cNvGrpSpPr/>
          <p:nvPr/>
        </p:nvGrpSpPr>
        <p:grpSpPr>
          <a:xfrm>
            <a:off x="4127634" y="3429000"/>
            <a:ext cx="2160000" cy="2523483"/>
            <a:chOff x="4127634" y="3429000"/>
            <a:chExt cx="2160000" cy="2523483"/>
          </a:xfrm>
        </p:grpSpPr>
        <p:pic>
          <p:nvPicPr>
            <p:cNvPr id="19" name="Graphic 18" descr="Users with solid fill">
              <a:extLst>
                <a:ext uri="{FF2B5EF4-FFF2-40B4-BE49-F238E27FC236}">
                  <a16:creationId xmlns:a16="http://schemas.microsoft.com/office/drawing/2014/main" id="{F5A85657-D535-5011-A9DE-13B6FBCB4A9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27634" y="3429000"/>
              <a:ext cx="2160000" cy="2160000"/>
            </a:xfrm>
            <a:prstGeom prst="rect">
              <a:avLst/>
            </a:prstGeom>
          </p:spPr>
        </p:pic>
        <p:sp>
          <p:nvSpPr>
            <p:cNvPr id="27" name="Title 4">
              <a:extLst>
                <a:ext uri="{FF2B5EF4-FFF2-40B4-BE49-F238E27FC236}">
                  <a16:creationId xmlns:a16="http://schemas.microsoft.com/office/drawing/2014/main" id="{FD30F6F3-FA57-E8EF-F2A9-46A271800A8A}"/>
                </a:ext>
              </a:extLst>
            </p:cNvPr>
            <p:cNvSpPr txBox="1">
              <a:spLocks/>
            </p:cNvSpPr>
            <p:nvPr/>
          </p:nvSpPr>
          <p:spPr>
            <a:xfrm>
              <a:off x="4301932" y="5476683"/>
              <a:ext cx="1811404" cy="47580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800" b="1" kern="1200">
                  <a:solidFill>
                    <a:schemeClr val="bg1"/>
                  </a:solidFill>
                  <a:latin typeface="+mn-lt"/>
                  <a:ea typeface="+mj-ea"/>
                  <a:cs typeface="+mj-cs"/>
                </a:defRPr>
              </a:lvl1pPr>
            </a:lstStyle>
            <a:p>
              <a:r>
                <a:rPr lang="en-GB">
                  <a:solidFill>
                    <a:schemeClr val="tx1"/>
                  </a:solidFill>
                </a:rPr>
                <a:t>Experience</a:t>
              </a:r>
            </a:p>
          </p:txBody>
        </p:sp>
      </p:grpSp>
      <p:grpSp>
        <p:nvGrpSpPr>
          <p:cNvPr id="34" name="Group 33">
            <a:extLst>
              <a:ext uri="{FF2B5EF4-FFF2-40B4-BE49-F238E27FC236}">
                <a16:creationId xmlns:a16="http://schemas.microsoft.com/office/drawing/2014/main" id="{D03B6508-54A1-808A-359C-5801261156F4}"/>
              </a:ext>
            </a:extLst>
          </p:cNvPr>
          <p:cNvGrpSpPr/>
          <p:nvPr/>
        </p:nvGrpSpPr>
        <p:grpSpPr>
          <a:xfrm>
            <a:off x="6838567" y="3429000"/>
            <a:ext cx="2160000" cy="2523483"/>
            <a:chOff x="6838567" y="3429000"/>
            <a:chExt cx="2160000" cy="2523483"/>
          </a:xfrm>
        </p:grpSpPr>
        <p:pic>
          <p:nvPicPr>
            <p:cNvPr id="23" name="Graphic 22" descr="Credit card with solid fill">
              <a:extLst>
                <a:ext uri="{FF2B5EF4-FFF2-40B4-BE49-F238E27FC236}">
                  <a16:creationId xmlns:a16="http://schemas.microsoft.com/office/drawing/2014/main" id="{A3F9B68C-0416-E48C-8775-D81978B16B5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38567" y="3429000"/>
              <a:ext cx="2160000" cy="2160000"/>
            </a:xfrm>
            <a:prstGeom prst="rect">
              <a:avLst/>
            </a:prstGeom>
          </p:spPr>
        </p:pic>
        <p:sp>
          <p:nvSpPr>
            <p:cNvPr id="28" name="Title 4">
              <a:extLst>
                <a:ext uri="{FF2B5EF4-FFF2-40B4-BE49-F238E27FC236}">
                  <a16:creationId xmlns:a16="http://schemas.microsoft.com/office/drawing/2014/main" id="{20635CE4-F71A-4116-0AB3-7E65FEC77561}"/>
                </a:ext>
              </a:extLst>
            </p:cNvPr>
            <p:cNvSpPr txBox="1">
              <a:spLocks/>
            </p:cNvSpPr>
            <p:nvPr/>
          </p:nvSpPr>
          <p:spPr>
            <a:xfrm>
              <a:off x="7488788" y="5476683"/>
              <a:ext cx="859558" cy="47580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800" b="1" kern="1200">
                  <a:solidFill>
                    <a:schemeClr val="bg1"/>
                  </a:solidFill>
                  <a:latin typeface="+mn-lt"/>
                  <a:ea typeface="+mj-ea"/>
                  <a:cs typeface="+mj-cs"/>
                </a:defRPr>
              </a:lvl1pPr>
            </a:lstStyle>
            <a:p>
              <a:r>
                <a:rPr lang="en-GB">
                  <a:solidFill>
                    <a:schemeClr val="tx1"/>
                  </a:solidFill>
                </a:rPr>
                <a:t>NUS</a:t>
              </a:r>
            </a:p>
          </p:txBody>
        </p:sp>
      </p:grpSp>
      <p:grpSp>
        <p:nvGrpSpPr>
          <p:cNvPr id="2" name="Group 1">
            <a:extLst>
              <a:ext uri="{FF2B5EF4-FFF2-40B4-BE49-F238E27FC236}">
                <a16:creationId xmlns:a16="http://schemas.microsoft.com/office/drawing/2014/main" id="{57EEA4EB-3E38-D4D9-780A-E0F1DB4042F8}"/>
              </a:ext>
            </a:extLst>
          </p:cNvPr>
          <p:cNvGrpSpPr/>
          <p:nvPr/>
        </p:nvGrpSpPr>
        <p:grpSpPr>
          <a:xfrm>
            <a:off x="9549501" y="3429000"/>
            <a:ext cx="2160000" cy="2523483"/>
            <a:chOff x="9549501" y="3429000"/>
            <a:chExt cx="2160000" cy="2523483"/>
          </a:xfrm>
        </p:grpSpPr>
        <p:pic>
          <p:nvPicPr>
            <p:cNvPr id="21" name="Graphic 20" descr="Daily calendar with solid fill">
              <a:extLst>
                <a:ext uri="{FF2B5EF4-FFF2-40B4-BE49-F238E27FC236}">
                  <a16:creationId xmlns:a16="http://schemas.microsoft.com/office/drawing/2014/main" id="{51D6C106-FB1E-1C5F-A112-48BBB2D0F86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549501" y="3429000"/>
              <a:ext cx="2160000" cy="2160000"/>
            </a:xfrm>
            <a:prstGeom prst="rect">
              <a:avLst/>
            </a:prstGeom>
          </p:spPr>
        </p:pic>
        <p:sp>
          <p:nvSpPr>
            <p:cNvPr id="29" name="Title 4">
              <a:extLst>
                <a:ext uri="{FF2B5EF4-FFF2-40B4-BE49-F238E27FC236}">
                  <a16:creationId xmlns:a16="http://schemas.microsoft.com/office/drawing/2014/main" id="{93E45F73-91BB-5AEA-B4AD-48EDF9D35562}"/>
                </a:ext>
              </a:extLst>
            </p:cNvPr>
            <p:cNvSpPr txBox="1">
              <a:spLocks/>
            </p:cNvSpPr>
            <p:nvPr/>
          </p:nvSpPr>
          <p:spPr>
            <a:xfrm>
              <a:off x="9784914" y="5476683"/>
              <a:ext cx="1689174" cy="47580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800" b="1" kern="1200">
                  <a:solidFill>
                    <a:schemeClr val="bg1"/>
                  </a:solidFill>
                  <a:latin typeface="+mn-lt"/>
                  <a:ea typeface="+mj-ea"/>
                  <a:cs typeface="+mj-cs"/>
                </a:defRPr>
              </a:lvl1pPr>
            </a:lstStyle>
            <a:p>
              <a:r>
                <a:rPr lang="en-GB">
                  <a:solidFill>
                    <a:schemeClr val="tx1"/>
                  </a:solidFill>
                </a:rPr>
                <a:t>1 - 6 Years</a:t>
              </a:r>
            </a:p>
          </p:txBody>
        </p:sp>
      </p:grpSp>
    </p:spTree>
    <p:extLst>
      <p:ext uri="{BB962C8B-B14F-4D97-AF65-F5344CB8AC3E}">
        <p14:creationId xmlns:p14="http://schemas.microsoft.com/office/powerpoint/2010/main" val="28159106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860EBE-9116-45CC-4343-CA082C3BB506}"/>
              </a:ext>
            </a:extLst>
          </p:cNvPr>
          <p:cNvSpPr>
            <a:spLocks noGrp="1"/>
          </p:cNvSpPr>
          <p:nvPr>
            <p:ph type="title"/>
          </p:nvPr>
        </p:nvSpPr>
        <p:spPr/>
        <p:txBody>
          <a:bodyPr>
            <a:normAutofit/>
          </a:bodyPr>
          <a:lstStyle/>
          <a:p>
            <a:r>
              <a:rPr lang="en-GB" dirty="0">
                <a:latin typeface="Aptos" panose="020B0004020202020204" pitchFamily="34" charset="0"/>
              </a:rPr>
              <a:t>Giving yourself the edge!</a:t>
            </a:r>
          </a:p>
        </p:txBody>
      </p:sp>
      <p:sp>
        <p:nvSpPr>
          <p:cNvPr id="4" name="Text Placeholder 3">
            <a:extLst>
              <a:ext uri="{FF2B5EF4-FFF2-40B4-BE49-F238E27FC236}">
                <a16:creationId xmlns:a16="http://schemas.microsoft.com/office/drawing/2014/main" id="{30B59DEE-F4EF-6F9C-8A90-CC84480AC463}"/>
              </a:ext>
            </a:extLst>
          </p:cNvPr>
          <p:cNvSpPr>
            <a:spLocks noGrp="1"/>
          </p:cNvSpPr>
          <p:nvPr>
            <p:ph type="body" sz="quarter" idx="10"/>
          </p:nvPr>
        </p:nvSpPr>
        <p:spPr>
          <a:xfrm>
            <a:off x="437323" y="2143230"/>
            <a:ext cx="2882900" cy="3802166"/>
          </a:xfrm>
        </p:spPr>
        <p:txBody>
          <a:bodyPr/>
          <a:lstStyle/>
          <a:p>
            <a:r>
              <a:rPr lang="en-GB" dirty="0">
                <a:latin typeface="Aptos" panose="020B0004020202020204" pitchFamily="34" charset="0"/>
              </a:rPr>
              <a:t>There are four main things you can do to help yourself on the journey to finding an apprenticeship.</a:t>
            </a:r>
          </a:p>
          <a:p>
            <a:endParaRPr lang="en-GB" dirty="0">
              <a:latin typeface="Aptos" panose="020B0004020202020204" pitchFamily="34" charset="0"/>
            </a:endParaRPr>
          </a:p>
          <a:p>
            <a:r>
              <a:rPr lang="en-GB" dirty="0">
                <a:latin typeface="Aptos" panose="020B0004020202020204" pitchFamily="34" charset="0"/>
              </a:rPr>
              <a:t>Take a look at each one opposite and see if one or more appeal to you.</a:t>
            </a:r>
          </a:p>
          <a:p>
            <a:endParaRPr lang="en-GB" dirty="0">
              <a:latin typeface="Aptos" panose="020B0004020202020204" pitchFamily="34" charset="0"/>
            </a:endParaRPr>
          </a:p>
          <a:p>
            <a:r>
              <a:rPr lang="en-GB" dirty="0">
                <a:latin typeface="Aptos" panose="020B0004020202020204" pitchFamily="34" charset="0"/>
              </a:rPr>
              <a:t>Perhaps you are doing them already?</a:t>
            </a:r>
          </a:p>
        </p:txBody>
      </p:sp>
      <p:pic>
        <p:nvPicPr>
          <p:cNvPr id="2050" name="Picture 2" descr="Volunteering with A.S.S.C. - Accompaniment Support Services for Children">
            <a:extLst>
              <a:ext uri="{FF2B5EF4-FFF2-40B4-BE49-F238E27FC236}">
                <a16:creationId xmlns:a16="http://schemas.microsoft.com/office/drawing/2014/main" id="{8C6528B2-E974-515C-F38F-E1144F060C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151" t="12108" r="12027" b="12031"/>
          <a:stretch/>
        </p:blipFill>
        <p:spPr bwMode="auto">
          <a:xfrm>
            <a:off x="4348186" y="570280"/>
            <a:ext cx="3495627" cy="24648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asy part-time jobs to boost your income">
            <a:extLst>
              <a:ext uri="{FF2B5EF4-FFF2-40B4-BE49-F238E27FC236}">
                <a16:creationId xmlns:a16="http://schemas.microsoft.com/office/drawing/2014/main" id="{061C25E1-6492-78DC-CD1A-874C135265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6492" y="932490"/>
            <a:ext cx="3618185" cy="20352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ORK EXPERIENCE Text on Red Round Postal Stamp Sign Stock Illustration ...">
            <a:extLst>
              <a:ext uri="{FF2B5EF4-FFF2-40B4-BE49-F238E27FC236}">
                <a16:creationId xmlns:a16="http://schemas.microsoft.com/office/drawing/2014/main" id="{2BFD52EC-AD1B-0FE9-3815-01F5D12DFA4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649"/>
          <a:stretch/>
        </p:blipFill>
        <p:spPr bwMode="auto">
          <a:xfrm>
            <a:off x="4981590" y="3429000"/>
            <a:ext cx="2228819" cy="217301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Outstanding Achievement">
            <a:extLst>
              <a:ext uri="{FF2B5EF4-FFF2-40B4-BE49-F238E27FC236}">
                <a16:creationId xmlns:a16="http://schemas.microsoft.com/office/drawing/2014/main" id="{74753D50-8851-E62F-F981-9651A0081EF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372" t="13626" r="3441" b="13975"/>
          <a:stretch/>
        </p:blipFill>
        <p:spPr bwMode="auto">
          <a:xfrm>
            <a:off x="8504134" y="3337917"/>
            <a:ext cx="2882900" cy="22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33961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62398-0075-05BF-EB3F-021D054FC259}"/>
              </a:ext>
            </a:extLst>
          </p:cNvPr>
          <p:cNvSpPr>
            <a:spLocks noGrp="1"/>
          </p:cNvSpPr>
          <p:nvPr>
            <p:ph type="title"/>
          </p:nvPr>
        </p:nvSpPr>
        <p:spPr/>
        <p:txBody>
          <a:bodyPr/>
          <a:lstStyle/>
          <a:p>
            <a:r>
              <a:rPr lang="en-GB" dirty="0">
                <a:latin typeface="Aptos" panose="020B0004020202020204" pitchFamily="34" charset="0"/>
              </a:rPr>
              <a:t>Why volunteer?</a:t>
            </a:r>
          </a:p>
        </p:txBody>
      </p:sp>
      <p:sp>
        <p:nvSpPr>
          <p:cNvPr id="3" name="Text Placeholder 2">
            <a:extLst>
              <a:ext uri="{FF2B5EF4-FFF2-40B4-BE49-F238E27FC236}">
                <a16:creationId xmlns:a16="http://schemas.microsoft.com/office/drawing/2014/main" id="{7F35BACC-9B95-3AAE-B18B-4729F44942D3}"/>
              </a:ext>
            </a:extLst>
          </p:cNvPr>
          <p:cNvSpPr>
            <a:spLocks noGrp="1"/>
          </p:cNvSpPr>
          <p:nvPr>
            <p:ph type="body" sz="quarter" idx="10"/>
          </p:nvPr>
        </p:nvSpPr>
        <p:spPr/>
        <p:txBody>
          <a:bodyPr/>
          <a:lstStyle/>
          <a:p>
            <a:r>
              <a:rPr lang="en-GB" dirty="0">
                <a:latin typeface="Aptos" panose="020B0004020202020204" pitchFamily="34" charset="0"/>
              </a:rPr>
              <a:t>We all know that volunteering helps the people you volunteer for, but it can also help YOU!</a:t>
            </a:r>
          </a:p>
          <a:p>
            <a:endParaRPr lang="en-GB" dirty="0">
              <a:latin typeface="Aptos" panose="020B0004020202020204" pitchFamily="34" charset="0"/>
            </a:endParaRPr>
          </a:p>
          <a:p>
            <a:r>
              <a:rPr lang="en-GB" dirty="0">
                <a:latin typeface="Aptos" panose="020B0004020202020204" pitchFamily="34" charset="0"/>
              </a:rPr>
              <a:t>You don’t need to volunteer all day, every day; what is important is making a regular commitment, for example, helping at a care home every Thursday afternoon when activities take place.</a:t>
            </a:r>
          </a:p>
        </p:txBody>
      </p:sp>
      <p:pic>
        <p:nvPicPr>
          <p:cNvPr id="7" name="Online Media 6" title="What are the benefits for the volunteer?">
            <a:hlinkClick r:id="" action="ppaction://media"/>
            <a:extLst>
              <a:ext uri="{FF2B5EF4-FFF2-40B4-BE49-F238E27FC236}">
                <a16:creationId xmlns:a16="http://schemas.microsoft.com/office/drawing/2014/main" id="{5529B6A2-09C1-C2F6-4DF6-5DD2413033B4}"/>
              </a:ext>
            </a:extLst>
          </p:cNvPr>
          <p:cNvPicPr>
            <a:picLocks noRot="1" noChangeAspect="1"/>
          </p:cNvPicPr>
          <p:nvPr>
            <a:videoFile r:link="rId1"/>
          </p:nvPr>
        </p:nvPicPr>
        <p:blipFill>
          <a:blip r:embed="rId3"/>
          <a:stretch>
            <a:fillRect/>
          </a:stretch>
        </p:blipFill>
        <p:spPr>
          <a:xfrm>
            <a:off x="4029830" y="1045311"/>
            <a:ext cx="7789940" cy="4401316"/>
          </a:xfrm>
          <a:prstGeom prst="rect">
            <a:avLst/>
          </a:prstGeom>
        </p:spPr>
      </p:pic>
      <p:pic>
        <p:nvPicPr>
          <p:cNvPr id="8" name="Picture 2" descr="Volunteering with A.S.S.C. - Accompaniment Support Services for Children">
            <a:extLst>
              <a:ext uri="{FF2B5EF4-FFF2-40B4-BE49-F238E27FC236}">
                <a16:creationId xmlns:a16="http://schemas.microsoft.com/office/drawing/2014/main" id="{6EB93F5F-7708-0A4D-392E-BEE6ABA20B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151" t="12108" r="12027" b="12031"/>
          <a:stretch/>
        </p:blipFill>
        <p:spPr bwMode="auto">
          <a:xfrm>
            <a:off x="2247679" y="50062"/>
            <a:ext cx="1427883" cy="1006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40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62398-0075-05BF-EB3F-021D054FC259}"/>
              </a:ext>
            </a:extLst>
          </p:cNvPr>
          <p:cNvSpPr>
            <a:spLocks noGrp="1"/>
          </p:cNvSpPr>
          <p:nvPr>
            <p:ph type="title"/>
          </p:nvPr>
        </p:nvSpPr>
        <p:spPr>
          <a:xfrm>
            <a:off x="436563" y="838089"/>
            <a:ext cx="2648778" cy="914401"/>
          </a:xfrm>
        </p:spPr>
        <p:txBody>
          <a:bodyPr/>
          <a:lstStyle/>
          <a:p>
            <a:r>
              <a:rPr lang="en-GB" dirty="0">
                <a:latin typeface="Aptos" panose="020B0004020202020204" pitchFamily="34" charset="0"/>
              </a:rPr>
              <a:t>Why do work experience?</a:t>
            </a:r>
          </a:p>
        </p:txBody>
      </p:sp>
      <p:sp>
        <p:nvSpPr>
          <p:cNvPr id="3" name="Text Placeholder 2">
            <a:extLst>
              <a:ext uri="{FF2B5EF4-FFF2-40B4-BE49-F238E27FC236}">
                <a16:creationId xmlns:a16="http://schemas.microsoft.com/office/drawing/2014/main" id="{7F35BACC-9B95-3AAE-B18B-4729F44942D3}"/>
              </a:ext>
            </a:extLst>
          </p:cNvPr>
          <p:cNvSpPr>
            <a:spLocks noGrp="1"/>
          </p:cNvSpPr>
          <p:nvPr>
            <p:ph type="body" sz="quarter" idx="10"/>
          </p:nvPr>
        </p:nvSpPr>
        <p:spPr>
          <a:xfrm>
            <a:off x="436563" y="2257201"/>
            <a:ext cx="2882900" cy="3802166"/>
          </a:xfrm>
        </p:spPr>
        <p:txBody>
          <a:bodyPr/>
          <a:lstStyle/>
          <a:p>
            <a:r>
              <a:rPr lang="en-GB" dirty="0">
                <a:latin typeface="Aptos" panose="020B0004020202020204" pitchFamily="34" charset="0"/>
              </a:rPr>
              <a:t>Miranda gives 3 reasons why work experience is so important.</a:t>
            </a:r>
          </a:p>
          <a:p>
            <a:endParaRPr lang="en-GB" dirty="0">
              <a:latin typeface="Aptos" panose="020B0004020202020204" pitchFamily="34" charset="0"/>
            </a:endParaRPr>
          </a:p>
          <a:p>
            <a:r>
              <a:rPr lang="en-GB" dirty="0">
                <a:latin typeface="Aptos" panose="020B0004020202020204" pitchFamily="34" charset="0"/>
              </a:rPr>
              <a:t>Remember this can be structured in many ways: one day a week for a couple of months, one full week, or even just a day’s work shadowing.</a:t>
            </a:r>
          </a:p>
        </p:txBody>
      </p:sp>
      <p:pic>
        <p:nvPicPr>
          <p:cNvPr id="5" name="Online Media 4" title="Why do work experience?">
            <a:hlinkClick r:id="" action="ppaction://media"/>
            <a:extLst>
              <a:ext uri="{FF2B5EF4-FFF2-40B4-BE49-F238E27FC236}">
                <a16:creationId xmlns:a16="http://schemas.microsoft.com/office/drawing/2014/main" id="{5DDA641D-2DAB-DF57-7206-EB817E960556}"/>
              </a:ext>
            </a:extLst>
          </p:cNvPr>
          <p:cNvPicPr>
            <a:picLocks noRot="1" noChangeAspect="1"/>
          </p:cNvPicPr>
          <p:nvPr>
            <a:videoFile r:link="rId1"/>
          </p:nvPr>
        </p:nvPicPr>
        <p:blipFill>
          <a:blip r:embed="rId3"/>
          <a:stretch>
            <a:fillRect/>
          </a:stretch>
        </p:blipFill>
        <p:spPr>
          <a:xfrm>
            <a:off x="4202483" y="1295290"/>
            <a:ext cx="7552954" cy="4267419"/>
          </a:xfrm>
          <a:prstGeom prst="rect">
            <a:avLst/>
          </a:prstGeom>
        </p:spPr>
      </p:pic>
      <p:pic>
        <p:nvPicPr>
          <p:cNvPr id="4" name="Picture 6" descr="WORK EXPERIENCE Text on Red Round Postal Stamp Sign Stock Illustration ...">
            <a:extLst>
              <a:ext uri="{FF2B5EF4-FFF2-40B4-BE49-F238E27FC236}">
                <a16:creationId xmlns:a16="http://schemas.microsoft.com/office/drawing/2014/main" id="{F9372B6D-3B28-6E65-10AB-6678F5E9DD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649"/>
          <a:stretch/>
        </p:blipFill>
        <p:spPr bwMode="auto">
          <a:xfrm>
            <a:off x="2706028" y="100102"/>
            <a:ext cx="937884"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75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8A2F7-96D5-7CEA-EA06-B649A1822BED}"/>
              </a:ext>
            </a:extLst>
          </p:cNvPr>
          <p:cNvSpPr>
            <a:spLocks noGrp="1"/>
          </p:cNvSpPr>
          <p:nvPr>
            <p:ph type="title"/>
          </p:nvPr>
        </p:nvSpPr>
        <p:spPr>
          <a:xfrm>
            <a:off x="420756" y="346509"/>
            <a:ext cx="11350487" cy="590652"/>
          </a:xfrm>
        </p:spPr>
        <p:txBody>
          <a:bodyPr/>
          <a:lstStyle/>
          <a:p>
            <a:r>
              <a:rPr lang="en-GB">
                <a:latin typeface="Aptos Display" panose="020B0004020202020204" pitchFamily="34" charset="0"/>
              </a:rPr>
              <a:t>How to explore and apply for apprenticeships</a:t>
            </a:r>
          </a:p>
        </p:txBody>
      </p:sp>
      <p:pic>
        <p:nvPicPr>
          <p:cNvPr id="3" name="Picture 2" descr="A screenshot of a web page&#10;&#10;Description automatically generated">
            <a:extLst>
              <a:ext uri="{FF2B5EF4-FFF2-40B4-BE49-F238E27FC236}">
                <a16:creationId xmlns:a16="http://schemas.microsoft.com/office/drawing/2014/main" id="{55D6AEF2-81B6-AC49-393B-097FD80F1BF7}"/>
              </a:ext>
            </a:extLst>
          </p:cNvPr>
          <p:cNvPicPr>
            <a:picLocks noChangeAspect="1"/>
          </p:cNvPicPr>
          <p:nvPr/>
        </p:nvPicPr>
        <p:blipFill>
          <a:blip r:embed="rId2"/>
          <a:stretch>
            <a:fillRect/>
          </a:stretch>
        </p:blipFill>
        <p:spPr>
          <a:xfrm>
            <a:off x="5178392" y="847322"/>
            <a:ext cx="6629345" cy="5409544"/>
          </a:xfrm>
          <a:prstGeom prst="rect">
            <a:avLst/>
          </a:prstGeom>
        </p:spPr>
      </p:pic>
      <p:sp>
        <p:nvSpPr>
          <p:cNvPr id="4" name="Content Placeholder 1">
            <a:extLst>
              <a:ext uri="{FF2B5EF4-FFF2-40B4-BE49-F238E27FC236}">
                <a16:creationId xmlns:a16="http://schemas.microsoft.com/office/drawing/2014/main" id="{E1FC8C4D-E8B9-64AA-EC04-1A3BA51DADB7}"/>
              </a:ext>
            </a:extLst>
          </p:cNvPr>
          <p:cNvSpPr txBox="1">
            <a:spLocks/>
          </p:cNvSpPr>
          <p:nvPr/>
        </p:nvSpPr>
        <p:spPr>
          <a:xfrm>
            <a:off x="384262" y="1174282"/>
            <a:ext cx="4794129" cy="49570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812990"/>
              </a:buClr>
              <a:buFont typeface="Arial" panose="020B0604020202020204" pitchFamily="34" charset="0"/>
              <a:buNone/>
            </a:pPr>
            <a:r>
              <a:rPr lang="en-GB">
                <a:latin typeface="Aptos Display" panose="020B0004020202020204" pitchFamily="34" charset="0"/>
              </a:rPr>
              <a:t>You can use the UCAS Hub to;</a:t>
            </a:r>
          </a:p>
          <a:p>
            <a:pPr marL="0" indent="0">
              <a:buClr>
                <a:srgbClr val="812990"/>
              </a:buClr>
              <a:buFont typeface="Arial" panose="020B0604020202020204" pitchFamily="34" charset="0"/>
              <a:buNone/>
            </a:pPr>
            <a:endParaRPr lang="en-GB">
              <a:latin typeface="Aptos Display" panose="020B0004020202020204" pitchFamily="34" charset="0"/>
            </a:endParaRPr>
          </a:p>
          <a:p>
            <a:pPr>
              <a:buClr>
                <a:schemeClr val="tx1"/>
              </a:buClr>
              <a:buFont typeface="Wingdings" panose="05000000000000000000" pitchFamily="2" charset="2"/>
              <a:buChar char="ü"/>
            </a:pPr>
            <a:r>
              <a:rPr lang="en-GB">
                <a:latin typeface="Aptos Display" panose="020B0004020202020204" pitchFamily="34" charset="0"/>
              </a:rPr>
              <a:t>explore industries, employers, locations, careers and jobs;</a:t>
            </a:r>
          </a:p>
          <a:p>
            <a:pPr marL="0" indent="0">
              <a:buClr>
                <a:schemeClr val="tx1"/>
              </a:buClr>
              <a:buNone/>
            </a:pPr>
            <a:endParaRPr lang="en-GB">
              <a:latin typeface="Aptos Display" panose="020B0004020202020204" pitchFamily="34" charset="0"/>
            </a:endParaRPr>
          </a:p>
          <a:p>
            <a:pPr>
              <a:buClr>
                <a:schemeClr val="tx1"/>
              </a:buClr>
              <a:buFont typeface="Wingdings" panose="05000000000000000000" pitchFamily="2" charset="2"/>
              <a:buChar char="ü"/>
            </a:pPr>
            <a:r>
              <a:rPr lang="en-GB">
                <a:latin typeface="Aptos Display" panose="020B0004020202020204" pitchFamily="34" charset="0"/>
              </a:rPr>
              <a:t>shortlist your favourites;</a:t>
            </a:r>
          </a:p>
          <a:p>
            <a:pPr marL="0" indent="0">
              <a:buClr>
                <a:schemeClr val="tx1"/>
              </a:buClr>
              <a:buNone/>
            </a:pPr>
            <a:endParaRPr lang="en-GB">
              <a:latin typeface="Aptos Display" panose="020B0004020202020204" pitchFamily="34" charset="0"/>
            </a:endParaRPr>
          </a:p>
          <a:p>
            <a:pPr>
              <a:buClr>
                <a:schemeClr val="tx1"/>
              </a:buClr>
              <a:buFont typeface="Wingdings" panose="05000000000000000000" pitchFamily="2" charset="2"/>
              <a:buChar char="ü"/>
            </a:pPr>
            <a:r>
              <a:rPr lang="en-GB">
                <a:latin typeface="Aptos Display" panose="020B0004020202020204" pitchFamily="34" charset="0"/>
              </a:rPr>
              <a:t>find out where to start;</a:t>
            </a:r>
          </a:p>
          <a:p>
            <a:pPr marL="0" indent="0">
              <a:buClr>
                <a:schemeClr val="tx1"/>
              </a:buClr>
              <a:buNone/>
            </a:pPr>
            <a:endParaRPr lang="en-GB">
              <a:latin typeface="Aptos Display" panose="020B0004020202020204" pitchFamily="34" charset="0"/>
            </a:endParaRPr>
          </a:p>
          <a:p>
            <a:pPr>
              <a:buClr>
                <a:schemeClr val="tx1"/>
              </a:buClr>
              <a:buFont typeface="Wingdings" panose="05000000000000000000" pitchFamily="2" charset="2"/>
              <a:buChar char="ü"/>
            </a:pPr>
            <a:r>
              <a:rPr lang="en-GB">
                <a:latin typeface="Aptos Display" panose="020B0004020202020204" pitchFamily="34" charset="0"/>
              </a:rPr>
              <a:t>find out how to apply.</a:t>
            </a:r>
          </a:p>
        </p:txBody>
      </p:sp>
    </p:spTree>
    <p:extLst>
      <p:ext uri="{BB962C8B-B14F-4D97-AF65-F5344CB8AC3E}">
        <p14:creationId xmlns:p14="http://schemas.microsoft.com/office/powerpoint/2010/main" val="38070466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860EBE-9116-45CC-4343-CA082C3BB506}"/>
              </a:ext>
            </a:extLst>
          </p:cNvPr>
          <p:cNvSpPr>
            <a:spLocks noGrp="1"/>
          </p:cNvSpPr>
          <p:nvPr>
            <p:ph type="title"/>
          </p:nvPr>
        </p:nvSpPr>
        <p:spPr>
          <a:xfrm>
            <a:off x="437323" y="700087"/>
            <a:ext cx="2648778" cy="2168241"/>
          </a:xfrm>
        </p:spPr>
        <p:txBody>
          <a:bodyPr>
            <a:normAutofit/>
          </a:bodyPr>
          <a:lstStyle/>
          <a:p>
            <a:r>
              <a:rPr lang="en-GB">
                <a:latin typeface="Aptos Display" panose="020B0004020202020204" pitchFamily="34" charset="0"/>
              </a:rPr>
              <a:t>Register for Smart Alerts.</a:t>
            </a:r>
          </a:p>
        </p:txBody>
      </p:sp>
      <p:sp>
        <p:nvSpPr>
          <p:cNvPr id="14" name="Content Placeholder 1">
            <a:extLst>
              <a:ext uri="{FF2B5EF4-FFF2-40B4-BE49-F238E27FC236}">
                <a16:creationId xmlns:a16="http://schemas.microsoft.com/office/drawing/2014/main" id="{2DA609C2-F711-308E-63BC-F01D10788E54}"/>
              </a:ext>
            </a:extLst>
          </p:cNvPr>
          <p:cNvSpPr txBox="1">
            <a:spLocks/>
          </p:cNvSpPr>
          <p:nvPr/>
        </p:nvSpPr>
        <p:spPr>
          <a:xfrm>
            <a:off x="437323" y="2316593"/>
            <a:ext cx="2873257" cy="22390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100">
                <a:solidFill>
                  <a:schemeClr val="bg1"/>
                </a:solidFill>
                <a:latin typeface="Aptos Display" panose="020B0004020202020204" pitchFamily="34" charset="0"/>
              </a:rPr>
              <a:t>Smart alerts are a new matching service offered by UCAS.</a:t>
            </a:r>
          </a:p>
          <a:p>
            <a:pPr marL="0" indent="0">
              <a:buFont typeface="Arial" panose="020B0604020202020204" pitchFamily="34" charset="0"/>
              <a:buNone/>
            </a:pPr>
            <a:r>
              <a:rPr lang="en-GB" sz="2100">
                <a:solidFill>
                  <a:schemeClr val="bg1"/>
                </a:solidFill>
                <a:latin typeface="Aptos Display" panose="020B0004020202020204" pitchFamily="34" charset="0"/>
              </a:rPr>
              <a:t>The service enables participants to be matched to regional vacancies.</a:t>
            </a:r>
          </a:p>
        </p:txBody>
      </p:sp>
      <p:grpSp>
        <p:nvGrpSpPr>
          <p:cNvPr id="20" name="Group 19">
            <a:extLst>
              <a:ext uri="{FF2B5EF4-FFF2-40B4-BE49-F238E27FC236}">
                <a16:creationId xmlns:a16="http://schemas.microsoft.com/office/drawing/2014/main" id="{7060533B-A600-D786-5012-C5AB92828C1A}"/>
              </a:ext>
            </a:extLst>
          </p:cNvPr>
          <p:cNvGrpSpPr/>
          <p:nvPr/>
        </p:nvGrpSpPr>
        <p:grpSpPr>
          <a:xfrm>
            <a:off x="9482669" y="2161699"/>
            <a:ext cx="2636763" cy="3790776"/>
            <a:chOff x="9482669" y="2161699"/>
            <a:chExt cx="2636763" cy="3790776"/>
          </a:xfrm>
        </p:grpSpPr>
        <p:sp>
          <p:nvSpPr>
            <p:cNvPr id="3" name="Rectangle 2">
              <a:extLst>
                <a:ext uri="{FF2B5EF4-FFF2-40B4-BE49-F238E27FC236}">
                  <a16:creationId xmlns:a16="http://schemas.microsoft.com/office/drawing/2014/main" id="{C5E2888A-27C7-AFC4-8D0F-5DD07FB6F361}"/>
                </a:ext>
                <a:ext uri="{C183D7F6-B498-43B3-948B-1728B52AA6E4}">
                  <adec:decorative xmlns:adec="http://schemas.microsoft.com/office/drawing/2017/decorative" val="1"/>
                </a:ext>
              </a:extLst>
            </p:cNvPr>
            <p:cNvSpPr/>
            <p:nvPr/>
          </p:nvSpPr>
          <p:spPr>
            <a:xfrm>
              <a:off x="9495827" y="3036545"/>
              <a:ext cx="2623605" cy="1839279"/>
            </a:xfrm>
            <a:prstGeom prst="rect">
              <a:avLst/>
            </a:prstGeom>
            <a:noFill/>
            <a:ln w="25400" cap="sq">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9880"/>
              <a:endParaRPr lang="en-GB">
                <a:solidFill>
                  <a:srgbClr val="FFFFFF"/>
                </a:solidFill>
                <a:latin typeface="Aptos Display" panose="020B0004020202020204" pitchFamily="34" charset="0"/>
              </a:endParaRPr>
            </a:p>
          </p:txBody>
        </p:sp>
        <p:sp>
          <p:nvSpPr>
            <p:cNvPr id="6" name="Arrow: Chevron 33">
              <a:extLst>
                <a:ext uri="{FF2B5EF4-FFF2-40B4-BE49-F238E27FC236}">
                  <a16:creationId xmlns:a16="http://schemas.microsoft.com/office/drawing/2014/main" id="{A6B81A20-9E2E-0FFE-FD17-7AE5E2C76272}"/>
                </a:ext>
                <a:ext uri="{C183D7F6-B498-43B3-948B-1728B52AA6E4}">
                  <adec:decorative xmlns:adec="http://schemas.microsoft.com/office/drawing/2017/decorative" val="1"/>
                </a:ext>
              </a:extLst>
            </p:cNvPr>
            <p:cNvSpPr/>
            <p:nvPr/>
          </p:nvSpPr>
          <p:spPr>
            <a:xfrm rot="5400000">
              <a:off x="9601238" y="2051597"/>
              <a:ext cx="293215" cy="513420"/>
            </a:xfrm>
            <a:prstGeom prst="chevron">
              <a:avLst/>
            </a:prstGeom>
            <a:solidFill>
              <a:srgbClr val="13243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39880"/>
              <a:endParaRPr lang="en-GB">
                <a:solidFill>
                  <a:srgbClr val="132433"/>
                </a:solidFill>
                <a:latin typeface="Aptos Display" panose="020B0004020202020204" pitchFamily="34" charset="0"/>
              </a:endParaRPr>
            </a:p>
          </p:txBody>
        </p:sp>
        <p:sp>
          <p:nvSpPr>
            <p:cNvPr id="8" name="TextBox 7">
              <a:extLst>
                <a:ext uri="{FF2B5EF4-FFF2-40B4-BE49-F238E27FC236}">
                  <a16:creationId xmlns:a16="http://schemas.microsoft.com/office/drawing/2014/main" id="{8405C366-0A12-7A63-B0FE-12DA6554C212}"/>
                </a:ext>
              </a:extLst>
            </p:cNvPr>
            <p:cNvSpPr txBox="1"/>
            <p:nvPr/>
          </p:nvSpPr>
          <p:spPr>
            <a:xfrm>
              <a:off x="9491134" y="5121478"/>
              <a:ext cx="2623605" cy="830997"/>
            </a:xfrm>
            <a:prstGeom prst="rect">
              <a:avLst/>
            </a:prstGeom>
            <a:noFill/>
          </p:spPr>
          <p:txBody>
            <a:bodyPr wrap="square" rtlCol="0">
              <a:spAutoFit/>
            </a:bodyPr>
            <a:lstStyle/>
            <a:p>
              <a:pPr algn="ctr" defTabSz="639880"/>
              <a:r>
                <a:rPr lang="en-GB" sz="1600">
                  <a:solidFill>
                    <a:srgbClr val="132433"/>
                  </a:solidFill>
                  <a:latin typeface="Aptos Display" panose="020B0004020202020204" pitchFamily="34" charset="0"/>
                  <a:ea typeface="Roboto" panose="02000000000000000000" pitchFamily="2" charset="0"/>
                  <a:cs typeface="Roboto" panose="02000000000000000000" pitchFamily="2" charset="0"/>
                </a:rPr>
                <a:t>If this matches an employer’s search criteria, then you are invited to apply.</a:t>
              </a:r>
            </a:p>
          </p:txBody>
        </p:sp>
        <p:sp>
          <p:nvSpPr>
            <p:cNvPr id="9" name="TextBox 8">
              <a:extLst>
                <a:ext uri="{FF2B5EF4-FFF2-40B4-BE49-F238E27FC236}">
                  <a16:creationId xmlns:a16="http://schemas.microsoft.com/office/drawing/2014/main" id="{72FC7493-6D9B-A03D-6940-DA98AFC3B451}"/>
                </a:ext>
              </a:extLst>
            </p:cNvPr>
            <p:cNvSpPr txBox="1"/>
            <p:nvPr/>
          </p:nvSpPr>
          <p:spPr>
            <a:xfrm>
              <a:off x="9482669" y="2577741"/>
              <a:ext cx="2636760" cy="338554"/>
            </a:xfrm>
            <a:prstGeom prst="rect">
              <a:avLst/>
            </a:prstGeom>
            <a:solidFill>
              <a:srgbClr val="00AEEF">
                <a:alpha val="35191"/>
              </a:srgbClr>
            </a:solidFill>
            <a:ln w="25400">
              <a:solidFill>
                <a:srgbClr val="00AEEF"/>
              </a:solidFill>
              <a:miter lim="800000"/>
            </a:ln>
          </p:spPr>
          <p:txBody>
            <a:bodyPr wrap="square" rtlCol="0">
              <a:spAutoFit/>
            </a:bodyPr>
            <a:lstStyle/>
            <a:p>
              <a:pPr algn="ctr" defTabSz="639880"/>
              <a:r>
                <a:rPr lang="en-GB" sz="1600" b="1">
                  <a:solidFill>
                    <a:srgbClr val="132433"/>
                  </a:solidFill>
                  <a:latin typeface="Aptos Display" panose="020B0004020202020204" pitchFamily="34" charset="0"/>
                  <a:ea typeface="Roboto" panose="02000000000000000000" pitchFamily="2" charset="0"/>
                  <a:cs typeface="Roboto" panose="02000000000000000000" pitchFamily="2" charset="0"/>
                </a:rPr>
                <a:t>Matching</a:t>
              </a:r>
            </a:p>
          </p:txBody>
        </p:sp>
        <p:pic>
          <p:nvPicPr>
            <p:cNvPr id="15" name="Graphic 14" descr="Alarm Ringing with solid fill">
              <a:extLst>
                <a:ext uri="{FF2B5EF4-FFF2-40B4-BE49-F238E27FC236}">
                  <a16:creationId xmlns:a16="http://schemas.microsoft.com/office/drawing/2014/main" id="{57F3484B-F342-59A4-CF45-4A2E0C8D19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20637" y="3116254"/>
              <a:ext cx="1560825" cy="1560825"/>
            </a:xfrm>
            <a:prstGeom prst="rect">
              <a:avLst/>
            </a:prstGeom>
          </p:spPr>
        </p:pic>
      </p:grpSp>
      <p:grpSp>
        <p:nvGrpSpPr>
          <p:cNvPr id="19" name="Group 18">
            <a:extLst>
              <a:ext uri="{FF2B5EF4-FFF2-40B4-BE49-F238E27FC236}">
                <a16:creationId xmlns:a16="http://schemas.microsoft.com/office/drawing/2014/main" id="{52679416-A259-D989-E12F-9A6047F52964}"/>
              </a:ext>
            </a:extLst>
          </p:cNvPr>
          <p:cNvGrpSpPr/>
          <p:nvPr/>
        </p:nvGrpSpPr>
        <p:grpSpPr>
          <a:xfrm>
            <a:off x="6625532" y="935737"/>
            <a:ext cx="2711305" cy="3790583"/>
            <a:chOff x="6625532" y="935737"/>
            <a:chExt cx="2711305" cy="3790583"/>
          </a:xfrm>
        </p:grpSpPr>
        <p:sp>
          <p:nvSpPr>
            <p:cNvPr id="2" name="Rectangle 1">
              <a:extLst>
                <a:ext uri="{FF2B5EF4-FFF2-40B4-BE49-F238E27FC236}">
                  <a16:creationId xmlns:a16="http://schemas.microsoft.com/office/drawing/2014/main" id="{FEF3B50D-28CD-C0C0-7B79-D8E0D92FFD87}"/>
                </a:ext>
                <a:ext uri="{C183D7F6-B498-43B3-948B-1728B52AA6E4}">
                  <adec:decorative xmlns:adec="http://schemas.microsoft.com/office/drawing/2017/decorative" val="1"/>
                </a:ext>
              </a:extLst>
            </p:cNvPr>
            <p:cNvSpPr/>
            <p:nvPr/>
          </p:nvSpPr>
          <p:spPr>
            <a:xfrm>
              <a:off x="6643642" y="1809663"/>
              <a:ext cx="2693195" cy="1839279"/>
            </a:xfrm>
            <a:prstGeom prst="rect">
              <a:avLst/>
            </a:prstGeom>
            <a:noFill/>
            <a:ln w="25400" cap="sq">
              <a:solidFill>
                <a:srgbClr val="F375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9880"/>
              <a:endParaRPr lang="en-GB">
                <a:solidFill>
                  <a:srgbClr val="FFFFFF"/>
                </a:solidFill>
                <a:latin typeface="Aptos Display" panose="020B0004020202020204" pitchFamily="34" charset="0"/>
              </a:endParaRPr>
            </a:p>
          </p:txBody>
        </p:sp>
        <p:sp>
          <p:nvSpPr>
            <p:cNvPr id="7" name="Arrow: Chevron 33">
              <a:extLst>
                <a:ext uri="{FF2B5EF4-FFF2-40B4-BE49-F238E27FC236}">
                  <a16:creationId xmlns:a16="http://schemas.microsoft.com/office/drawing/2014/main" id="{0DDE3816-97E6-9647-FE09-6478842E9905}"/>
                </a:ext>
                <a:ext uri="{C183D7F6-B498-43B3-948B-1728B52AA6E4}">
                  <adec:decorative xmlns:adec="http://schemas.microsoft.com/office/drawing/2017/decorative" val="1"/>
                </a:ext>
              </a:extLst>
            </p:cNvPr>
            <p:cNvSpPr/>
            <p:nvPr/>
          </p:nvSpPr>
          <p:spPr>
            <a:xfrm rot="5400000">
              <a:off x="6753745" y="825635"/>
              <a:ext cx="293215" cy="513420"/>
            </a:xfrm>
            <a:prstGeom prst="chevron">
              <a:avLst/>
            </a:prstGeom>
            <a:solidFill>
              <a:srgbClr val="13243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39880"/>
              <a:endParaRPr lang="en-GB">
                <a:solidFill>
                  <a:srgbClr val="132433"/>
                </a:solidFill>
                <a:latin typeface="Aptos Display" panose="020B0004020202020204" pitchFamily="34" charset="0"/>
              </a:endParaRPr>
            </a:p>
          </p:txBody>
        </p:sp>
        <p:sp>
          <p:nvSpPr>
            <p:cNvPr id="10" name="TextBox 9">
              <a:extLst>
                <a:ext uri="{FF2B5EF4-FFF2-40B4-BE49-F238E27FC236}">
                  <a16:creationId xmlns:a16="http://schemas.microsoft.com/office/drawing/2014/main" id="{7874CFE1-8E39-DE65-D562-B2B883C47148}"/>
                </a:ext>
              </a:extLst>
            </p:cNvPr>
            <p:cNvSpPr txBox="1"/>
            <p:nvPr/>
          </p:nvSpPr>
          <p:spPr>
            <a:xfrm>
              <a:off x="6625532" y="3895323"/>
              <a:ext cx="2693195" cy="830997"/>
            </a:xfrm>
            <a:prstGeom prst="rect">
              <a:avLst/>
            </a:prstGeom>
            <a:noFill/>
          </p:spPr>
          <p:txBody>
            <a:bodyPr wrap="square" rtlCol="0">
              <a:spAutoFit/>
            </a:bodyPr>
            <a:lstStyle/>
            <a:p>
              <a:pPr algn="ctr" defTabSz="639880"/>
              <a:r>
                <a:rPr lang="en-GB" sz="1600">
                  <a:solidFill>
                    <a:srgbClr val="132433"/>
                  </a:solidFill>
                  <a:latin typeface="Aptos Display" panose="020B0004020202020204" pitchFamily="34" charset="0"/>
                  <a:ea typeface="Roboto" panose="02000000000000000000" pitchFamily="2" charset="0"/>
                  <a:cs typeface="Roboto" panose="02000000000000000000" pitchFamily="2" charset="0"/>
                </a:rPr>
                <a:t>You enter information on your preferences such as location and area of interest.</a:t>
              </a:r>
            </a:p>
          </p:txBody>
        </p:sp>
        <p:sp>
          <p:nvSpPr>
            <p:cNvPr id="11" name="TextBox 10">
              <a:extLst>
                <a:ext uri="{FF2B5EF4-FFF2-40B4-BE49-F238E27FC236}">
                  <a16:creationId xmlns:a16="http://schemas.microsoft.com/office/drawing/2014/main" id="{2A7E6231-93C7-1D2F-23D3-4E3A9286EFDF}"/>
                </a:ext>
              </a:extLst>
            </p:cNvPr>
            <p:cNvSpPr txBox="1"/>
            <p:nvPr/>
          </p:nvSpPr>
          <p:spPr>
            <a:xfrm>
              <a:off x="6630222" y="1352143"/>
              <a:ext cx="2706614" cy="338554"/>
            </a:xfrm>
            <a:prstGeom prst="rect">
              <a:avLst/>
            </a:prstGeom>
            <a:solidFill>
              <a:srgbClr val="F37561">
                <a:alpha val="35191"/>
              </a:srgbClr>
            </a:solidFill>
            <a:ln w="25400">
              <a:solidFill>
                <a:srgbClr val="F37561"/>
              </a:solidFill>
              <a:miter lim="800000"/>
            </a:ln>
          </p:spPr>
          <p:txBody>
            <a:bodyPr wrap="square" rtlCol="0">
              <a:spAutoFit/>
            </a:bodyPr>
            <a:lstStyle/>
            <a:p>
              <a:pPr algn="ctr" defTabSz="639880"/>
              <a:r>
                <a:rPr lang="en-GB" sz="1600" b="1">
                  <a:solidFill>
                    <a:srgbClr val="132433"/>
                  </a:solidFill>
                  <a:latin typeface="Aptos Display" panose="020B0004020202020204" pitchFamily="34" charset="0"/>
                  <a:ea typeface="Roboto" panose="02000000000000000000" pitchFamily="2" charset="0"/>
                  <a:cs typeface="Roboto" panose="02000000000000000000" pitchFamily="2" charset="0"/>
                </a:rPr>
                <a:t>Data Entry</a:t>
              </a:r>
            </a:p>
          </p:txBody>
        </p:sp>
        <p:pic>
          <p:nvPicPr>
            <p:cNvPr id="16" name="Graphic 15" descr="Keyboard with solid fill">
              <a:extLst>
                <a:ext uri="{FF2B5EF4-FFF2-40B4-BE49-F238E27FC236}">
                  <a16:creationId xmlns:a16="http://schemas.microsoft.com/office/drawing/2014/main" id="{501E3B71-7ADC-901E-58C1-01EAC85A2B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2503" y="1941676"/>
              <a:ext cx="1455470" cy="1455470"/>
            </a:xfrm>
            <a:prstGeom prst="rect">
              <a:avLst/>
            </a:prstGeom>
          </p:spPr>
        </p:pic>
      </p:grpSp>
      <p:grpSp>
        <p:nvGrpSpPr>
          <p:cNvPr id="18" name="Group 17">
            <a:extLst>
              <a:ext uri="{FF2B5EF4-FFF2-40B4-BE49-F238E27FC236}">
                <a16:creationId xmlns:a16="http://schemas.microsoft.com/office/drawing/2014/main" id="{A54C0FB3-798F-D5E8-6069-C5755FAC6A26}"/>
              </a:ext>
            </a:extLst>
          </p:cNvPr>
          <p:cNvGrpSpPr/>
          <p:nvPr/>
        </p:nvGrpSpPr>
        <p:grpSpPr>
          <a:xfrm>
            <a:off x="3864652" y="204565"/>
            <a:ext cx="2668852" cy="3127228"/>
            <a:chOff x="3864652" y="204565"/>
            <a:chExt cx="2668852" cy="3127228"/>
          </a:xfrm>
        </p:grpSpPr>
        <p:sp>
          <p:nvSpPr>
            <p:cNvPr id="4" name="Rectangle 3">
              <a:extLst>
                <a:ext uri="{FF2B5EF4-FFF2-40B4-BE49-F238E27FC236}">
                  <a16:creationId xmlns:a16="http://schemas.microsoft.com/office/drawing/2014/main" id="{B9552609-E4FB-71D4-AF8B-CB6A8EB2035D}"/>
                </a:ext>
                <a:ext uri="{C183D7F6-B498-43B3-948B-1728B52AA6E4}">
                  <adec:decorative xmlns:adec="http://schemas.microsoft.com/office/drawing/2017/decorative" val="1"/>
                </a:ext>
              </a:extLst>
            </p:cNvPr>
            <p:cNvSpPr/>
            <p:nvPr/>
          </p:nvSpPr>
          <p:spPr>
            <a:xfrm>
              <a:off x="3883325" y="665848"/>
              <a:ext cx="2623605" cy="1835516"/>
            </a:xfrm>
            <a:prstGeom prst="rect">
              <a:avLst/>
            </a:prstGeom>
            <a:noFill/>
            <a:ln w="25400" cap="sq">
              <a:solidFill>
                <a:srgbClr val="57BF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9880"/>
              <a:endParaRPr lang="en-GB">
                <a:solidFill>
                  <a:srgbClr val="FFFFFF"/>
                </a:solidFill>
                <a:latin typeface="Aptos Display" panose="020B0004020202020204" pitchFamily="34" charset="0"/>
              </a:endParaRPr>
            </a:p>
          </p:txBody>
        </p:sp>
        <p:sp>
          <p:nvSpPr>
            <p:cNvPr id="12" name="TextBox 11">
              <a:extLst>
                <a:ext uri="{FF2B5EF4-FFF2-40B4-BE49-F238E27FC236}">
                  <a16:creationId xmlns:a16="http://schemas.microsoft.com/office/drawing/2014/main" id="{61A18EE1-B6CF-4BBE-807B-276AB45395BB}"/>
                </a:ext>
              </a:extLst>
            </p:cNvPr>
            <p:cNvSpPr txBox="1"/>
            <p:nvPr/>
          </p:nvSpPr>
          <p:spPr>
            <a:xfrm>
              <a:off x="3878633" y="2747018"/>
              <a:ext cx="2623605" cy="584775"/>
            </a:xfrm>
            <a:prstGeom prst="rect">
              <a:avLst/>
            </a:prstGeom>
            <a:noFill/>
          </p:spPr>
          <p:txBody>
            <a:bodyPr wrap="square" rtlCol="0">
              <a:spAutoFit/>
            </a:bodyPr>
            <a:lstStyle/>
            <a:p>
              <a:pPr algn="ctr" defTabSz="639880"/>
              <a:r>
                <a:rPr lang="en-GB" sz="1600">
                  <a:solidFill>
                    <a:srgbClr val="132433"/>
                  </a:solidFill>
                  <a:latin typeface="Aptos Display" panose="020B0004020202020204" pitchFamily="34" charset="0"/>
                  <a:ea typeface="Roboto" panose="02000000000000000000" pitchFamily="2" charset="0"/>
                  <a:cs typeface="Roboto" panose="02000000000000000000" pitchFamily="2" charset="0"/>
                </a:rPr>
                <a:t>You register for Smart Alerts in your Hub account.</a:t>
              </a:r>
            </a:p>
          </p:txBody>
        </p:sp>
        <p:sp>
          <p:nvSpPr>
            <p:cNvPr id="13" name="TextBox 12">
              <a:extLst>
                <a:ext uri="{FF2B5EF4-FFF2-40B4-BE49-F238E27FC236}">
                  <a16:creationId xmlns:a16="http://schemas.microsoft.com/office/drawing/2014/main" id="{2CC4B624-AB36-85E8-4B28-A5D32CBCF588}"/>
                </a:ext>
              </a:extLst>
            </p:cNvPr>
            <p:cNvSpPr txBox="1"/>
            <p:nvPr/>
          </p:nvSpPr>
          <p:spPr>
            <a:xfrm>
              <a:off x="3864652" y="204565"/>
              <a:ext cx="2668852" cy="338554"/>
            </a:xfrm>
            <a:prstGeom prst="rect">
              <a:avLst/>
            </a:prstGeom>
            <a:solidFill>
              <a:srgbClr val="57BF93">
                <a:alpha val="35191"/>
              </a:srgbClr>
            </a:solidFill>
            <a:ln w="25400">
              <a:solidFill>
                <a:srgbClr val="57BF93"/>
              </a:solidFill>
              <a:miter lim="800000"/>
            </a:ln>
          </p:spPr>
          <p:txBody>
            <a:bodyPr wrap="square" rtlCol="0">
              <a:spAutoFit/>
            </a:bodyPr>
            <a:lstStyle/>
            <a:p>
              <a:pPr algn="ctr" defTabSz="639880"/>
              <a:r>
                <a:rPr lang="en-GB" sz="1600" b="1">
                  <a:solidFill>
                    <a:srgbClr val="132433"/>
                  </a:solidFill>
                  <a:latin typeface="Aptos Display" panose="020B0004020202020204" pitchFamily="34" charset="0"/>
                  <a:ea typeface="Roboto" panose="02000000000000000000" pitchFamily="2" charset="0"/>
                  <a:cs typeface="Roboto" panose="02000000000000000000" pitchFamily="2" charset="0"/>
                </a:rPr>
                <a:t>Smart Alert Sign Up</a:t>
              </a:r>
            </a:p>
          </p:txBody>
        </p:sp>
        <p:pic>
          <p:nvPicPr>
            <p:cNvPr id="17" name="Graphic 16" descr="Laptop with solid fill">
              <a:extLst>
                <a:ext uri="{FF2B5EF4-FFF2-40B4-BE49-F238E27FC236}">
                  <a16:creationId xmlns:a16="http://schemas.microsoft.com/office/drawing/2014/main" id="{FE30BB4F-5A1C-63E0-68B0-CBEE605C23A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04639" y="727074"/>
              <a:ext cx="1589519" cy="1589519"/>
            </a:xfrm>
            <a:prstGeom prst="rect">
              <a:avLst/>
            </a:prstGeom>
          </p:spPr>
        </p:pic>
      </p:grpSp>
    </p:spTree>
    <p:extLst>
      <p:ext uri="{BB962C8B-B14F-4D97-AF65-F5344CB8AC3E}">
        <p14:creationId xmlns:p14="http://schemas.microsoft.com/office/powerpoint/2010/main" val="18968244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3C0215F-F8A6-DF88-B024-F42723AE64C4}"/>
              </a:ext>
            </a:extLst>
          </p:cNvPr>
          <p:cNvSpPr txBox="1">
            <a:spLocks/>
          </p:cNvSpPr>
          <p:nvPr/>
        </p:nvSpPr>
        <p:spPr>
          <a:xfrm>
            <a:off x="404572" y="466008"/>
            <a:ext cx="11212184" cy="13273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600" dirty="0">
                <a:latin typeface="Oswald Medium" panose="00000600000000000000" pitchFamily="2" charset="0"/>
              </a:rPr>
              <a:t>6 steps to follow</a:t>
            </a:r>
          </a:p>
        </p:txBody>
      </p:sp>
      <p:sp>
        <p:nvSpPr>
          <p:cNvPr id="5" name="TextBox 4">
            <a:extLst>
              <a:ext uri="{FF2B5EF4-FFF2-40B4-BE49-F238E27FC236}">
                <a16:creationId xmlns:a16="http://schemas.microsoft.com/office/drawing/2014/main" id="{591AECD0-4618-A80F-6A05-A1DE8CFFF6D4}"/>
              </a:ext>
            </a:extLst>
          </p:cNvPr>
          <p:cNvSpPr txBox="1"/>
          <p:nvPr/>
        </p:nvSpPr>
        <p:spPr>
          <a:xfrm>
            <a:off x="10493966" y="2591109"/>
            <a:ext cx="1484173" cy="931636"/>
          </a:xfrm>
          <a:prstGeom prst="roundRect">
            <a:avLst/>
          </a:prstGeom>
          <a:noFill/>
          <a:ln w="25400">
            <a:solidFill>
              <a:srgbClr val="F37561"/>
            </a:solidFill>
          </a:ln>
        </p:spPr>
        <p:txBody>
          <a:bodyPr wrap="square" lIns="102857" tIns="102857" rIns="102857" bIns="102857" rtlCol="0" anchor="ctr" anchorCtr="0">
            <a:no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GB" sz="1400" dirty="0">
                <a:latin typeface="Roboto" panose="02000000000000000000" pitchFamily="2" charset="0"/>
                <a:ea typeface="Roboto" panose="02000000000000000000" pitchFamily="2" charset="0"/>
                <a:cs typeface="Roboto" panose="02000000000000000000" pitchFamily="2" charset="0"/>
              </a:rPr>
              <a:t>Make an application</a:t>
            </a:r>
          </a:p>
        </p:txBody>
      </p:sp>
      <p:sp>
        <p:nvSpPr>
          <p:cNvPr id="6" name="TextBox 5">
            <a:extLst>
              <a:ext uri="{FF2B5EF4-FFF2-40B4-BE49-F238E27FC236}">
                <a16:creationId xmlns:a16="http://schemas.microsoft.com/office/drawing/2014/main" id="{D4470E38-6FCB-4721-D1A5-5D508D53BE86}"/>
              </a:ext>
            </a:extLst>
          </p:cNvPr>
          <p:cNvSpPr txBox="1"/>
          <p:nvPr/>
        </p:nvSpPr>
        <p:spPr>
          <a:xfrm>
            <a:off x="8840074" y="2591109"/>
            <a:ext cx="1435305" cy="931636"/>
          </a:xfrm>
          <a:prstGeom prst="roundRect">
            <a:avLst/>
          </a:prstGeom>
          <a:noFill/>
          <a:ln w="25400">
            <a:solidFill>
              <a:srgbClr val="15BCBC"/>
            </a:solidFill>
          </a:ln>
        </p:spPr>
        <p:txBody>
          <a:bodyPr wrap="square" lIns="102857" tIns="102857" rIns="102857" bIns="102857" rtlCol="0" anchor="ctr" anchorCtr="0">
            <a:no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GB" sz="1400" dirty="0">
                <a:latin typeface="Roboto" panose="02000000000000000000" pitchFamily="2" charset="0"/>
                <a:ea typeface="Roboto" panose="02000000000000000000" pitchFamily="2" charset="0"/>
                <a:cs typeface="Roboto" panose="02000000000000000000" pitchFamily="2" charset="0"/>
              </a:rPr>
              <a:t>Search </a:t>
            </a:r>
            <a:br>
              <a:rPr lang="en-GB" sz="1400" dirty="0">
                <a:latin typeface="Roboto" panose="02000000000000000000" pitchFamily="2" charset="0"/>
                <a:ea typeface="Roboto" panose="02000000000000000000" pitchFamily="2" charset="0"/>
                <a:cs typeface="Roboto" panose="02000000000000000000" pitchFamily="2" charset="0"/>
              </a:rPr>
            </a:br>
            <a:r>
              <a:rPr lang="en-GB" sz="1400" dirty="0">
                <a:latin typeface="Roboto" panose="02000000000000000000" pitchFamily="2" charset="0"/>
                <a:ea typeface="Roboto" panose="02000000000000000000" pitchFamily="2" charset="0"/>
                <a:cs typeface="Roboto" panose="02000000000000000000" pitchFamily="2" charset="0"/>
              </a:rPr>
              <a:t>for vacancies</a:t>
            </a:r>
          </a:p>
        </p:txBody>
      </p:sp>
      <p:sp>
        <p:nvSpPr>
          <p:cNvPr id="8" name="TextBox 7">
            <a:extLst>
              <a:ext uri="{FF2B5EF4-FFF2-40B4-BE49-F238E27FC236}">
                <a16:creationId xmlns:a16="http://schemas.microsoft.com/office/drawing/2014/main" id="{CDB0D4DA-4DEB-E54F-E65F-0F3B9EB76DE0}"/>
              </a:ext>
            </a:extLst>
          </p:cNvPr>
          <p:cNvSpPr txBox="1"/>
          <p:nvPr/>
        </p:nvSpPr>
        <p:spPr>
          <a:xfrm>
            <a:off x="7130028" y="2591109"/>
            <a:ext cx="1491458" cy="931636"/>
          </a:xfrm>
          <a:prstGeom prst="roundRect">
            <a:avLst/>
          </a:prstGeom>
          <a:noFill/>
          <a:ln w="25400">
            <a:solidFill>
              <a:srgbClr val="00AEEF"/>
            </a:solidFill>
          </a:ln>
        </p:spPr>
        <p:txBody>
          <a:bodyPr wrap="square" lIns="102857" tIns="102857" rIns="102857" bIns="102857" rtlCol="0" anchor="ctr" anchorCtr="0">
            <a:no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GB" sz="1400" dirty="0">
                <a:latin typeface="Roboto" panose="02000000000000000000" pitchFamily="2" charset="0"/>
                <a:ea typeface="Roboto" panose="02000000000000000000" pitchFamily="2" charset="0"/>
                <a:cs typeface="Roboto" panose="02000000000000000000" pitchFamily="2" charset="0"/>
              </a:rPr>
              <a:t>Build your profile</a:t>
            </a:r>
          </a:p>
        </p:txBody>
      </p:sp>
      <p:sp>
        <p:nvSpPr>
          <p:cNvPr id="9" name="TextBox 8">
            <a:extLst>
              <a:ext uri="{FF2B5EF4-FFF2-40B4-BE49-F238E27FC236}">
                <a16:creationId xmlns:a16="http://schemas.microsoft.com/office/drawing/2014/main" id="{FDD8F222-BFEB-7B9D-087A-4960A449AD7D}"/>
              </a:ext>
            </a:extLst>
          </p:cNvPr>
          <p:cNvSpPr txBox="1"/>
          <p:nvPr/>
        </p:nvSpPr>
        <p:spPr>
          <a:xfrm>
            <a:off x="4505582" y="2591109"/>
            <a:ext cx="2405858" cy="931633"/>
          </a:xfrm>
          <a:prstGeom prst="roundRect">
            <a:avLst/>
          </a:prstGeom>
          <a:noFill/>
          <a:ln w="25400">
            <a:solidFill>
              <a:schemeClr val="accent6">
                <a:lumMod val="75000"/>
              </a:schemeClr>
            </a:solidFill>
          </a:ln>
        </p:spPr>
        <p:txBody>
          <a:bodyPr wrap="square" lIns="102857" tIns="102857" rIns="102857" bIns="102857" rtlCol="0" anchor="ctr" anchorCtr="0">
            <a:no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GB" sz="1400" dirty="0">
                <a:latin typeface="Roboto" panose="02000000000000000000" pitchFamily="2" charset="0"/>
                <a:ea typeface="Roboto" panose="02000000000000000000" pitchFamily="2" charset="0"/>
                <a:cs typeface="Roboto" panose="02000000000000000000" pitchFamily="2" charset="0"/>
              </a:rPr>
              <a:t>Explore subjects, courses, industries, job roles</a:t>
            </a:r>
          </a:p>
        </p:txBody>
      </p:sp>
      <p:sp>
        <p:nvSpPr>
          <p:cNvPr id="12" name="TextBox 11">
            <a:extLst>
              <a:ext uri="{FF2B5EF4-FFF2-40B4-BE49-F238E27FC236}">
                <a16:creationId xmlns:a16="http://schemas.microsoft.com/office/drawing/2014/main" id="{0F857CA4-2A89-153D-D443-337EFFEAA2F0}"/>
              </a:ext>
            </a:extLst>
          </p:cNvPr>
          <p:cNvSpPr txBox="1"/>
          <p:nvPr/>
        </p:nvSpPr>
        <p:spPr>
          <a:xfrm>
            <a:off x="213860" y="2591109"/>
            <a:ext cx="1319480" cy="931636"/>
          </a:xfrm>
          <a:prstGeom prst="roundRect">
            <a:avLst/>
          </a:prstGeom>
          <a:noFill/>
          <a:ln w="25400">
            <a:solidFill>
              <a:srgbClr val="FCAF17"/>
            </a:solidFill>
          </a:ln>
        </p:spPr>
        <p:txBody>
          <a:bodyPr wrap="square" lIns="102857" tIns="102857" rIns="102857" bIns="102857" rtlCol="0" anchor="ctr" anchorCtr="0">
            <a:no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GB" sz="1400" dirty="0">
                <a:latin typeface="Roboto" panose="02000000000000000000" pitchFamily="2" charset="0"/>
                <a:ea typeface="Roboto" panose="02000000000000000000" pitchFamily="2" charset="0"/>
                <a:cs typeface="Roboto" panose="02000000000000000000" pitchFamily="2" charset="0"/>
              </a:rPr>
              <a:t>Register on UCAS Hub</a:t>
            </a:r>
          </a:p>
        </p:txBody>
      </p:sp>
      <p:cxnSp>
        <p:nvCxnSpPr>
          <p:cNvPr id="15" name="Straight Arrow Connector 14" descr="Arrow pointing right showing year / timeline">
            <a:extLst>
              <a:ext uri="{FF2B5EF4-FFF2-40B4-BE49-F238E27FC236}">
                <a16:creationId xmlns:a16="http://schemas.microsoft.com/office/drawing/2014/main" id="{BE548661-65D4-0826-DB87-B36C64A6D9BE}"/>
              </a:ext>
            </a:extLst>
          </p:cNvPr>
          <p:cNvCxnSpPr>
            <a:cxnSpLocks/>
          </p:cNvCxnSpPr>
          <p:nvPr/>
        </p:nvCxnSpPr>
        <p:spPr>
          <a:xfrm>
            <a:off x="213860" y="2165216"/>
            <a:ext cx="11764278" cy="0"/>
          </a:xfrm>
          <a:prstGeom prst="straightConnector1">
            <a:avLst/>
          </a:prstGeom>
          <a:ln w="254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pic>
        <p:nvPicPr>
          <p:cNvPr id="16" name="Picture 15" descr="A white letter on a black background&#10;&#10;Description automatically generated">
            <a:extLst>
              <a:ext uri="{FF2B5EF4-FFF2-40B4-BE49-F238E27FC236}">
                <a16:creationId xmlns:a16="http://schemas.microsoft.com/office/drawing/2014/main" id="{116B7478-3F1B-DC89-DA1E-FFAF9A1E8C62}"/>
              </a:ext>
            </a:extLst>
          </p:cNvPr>
          <p:cNvPicPr>
            <a:picLocks noChangeAspect="1"/>
          </p:cNvPicPr>
          <p:nvPr/>
        </p:nvPicPr>
        <p:blipFill>
          <a:blip r:embed="rId2"/>
          <a:stretch>
            <a:fillRect/>
          </a:stretch>
        </p:blipFill>
        <p:spPr>
          <a:xfrm>
            <a:off x="10158659" y="527134"/>
            <a:ext cx="1458097" cy="437429"/>
          </a:xfrm>
          <a:prstGeom prst="rect">
            <a:avLst/>
          </a:prstGeom>
        </p:spPr>
      </p:pic>
      <p:sp>
        <p:nvSpPr>
          <p:cNvPr id="14" name="TextBox 13">
            <a:extLst>
              <a:ext uri="{FF2B5EF4-FFF2-40B4-BE49-F238E27FC236}">
                <a16:creationId xmlns:a16="http://schemas.microsoft.com/office/drawing/2014/main" id="{43C3D960-DD68-7D20-B6FC-8A3EF9E01DA0}"/>
              </a:ext>
            </a:extLst>
          </p:cNvPr>
          <p:cNvSpPr txBox="1"/>
          <p:nvPr/>
        </p:nvSpPr>
        <p:spPr>
          <a:xfrm>
            <a:off x="1751929" y="2591109"/>
            <a:ext cx="2535064" cy="931633"/>
          </a:xfrm>
          <a:prstGeom prst="roundRect">
            <a:avLst/>
          </a:prstGeom>
          <a:noFill/>
          <a:ln w="25400">
            <a:solidFill>
              <a:srgbClr val="7030A0"/>
            </a:solidFill>
          </a:ln>
        </p:spPr>
        <p:txBody>
          <a:bodyPr wrap="square" lIns="102857" tIns="102857" rIns="102857" bIns="102857" rtlCol="0" anchor="ctr" anchorCtr="0">
            <a:no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GB" sz="1400" dirty="0">
                <a:latin typeface="Roboto" panose="02000000000000000000" pitchFamily="2" charset="0"/>
                <a:ea typeface="Roboto" panose="02000000000000000000" pitchFamily="2" charset="0"/>
                <a:cs typeface="Roboto" panose="02000000000000000000" pitchFamily="2" charset="0"/>
              </a:rPr>
              <a:t>Option to sign up to receive alerts on opportunities that match your profile </a:t>
            </a:r>
          </a:p>
        </p:txBody>
      </p:sp>
      <p:sp>
        <p:nvSpPr>
          <p:cNvPr id="19" name="Flowchart: Terminator 18">
            <a:extLst>
              <a:ext uri="{FF2B5EF4-FFF2-40B4-BE49-F238E27FC236}">
                <a16:creationId xmlns:a16="http://schemas.microsoft.com/office/drawing/2014/main" id="{727A54EE-77C7-2E91-B393-4E75507688EA}"/>
              </a:ext>
            </a:extLst>
          </p:cNvPr>
          <p:cNvSpPr/>
          <p:nvPr/>
        </p:nvSpPr>
        <p:spPr>
          <a:xfrm>
            <a:off x="340426" y="1982863"/>
            <a:ext cx="1070669" cy="401454"/>
          </a:xfrm>
          <a:prstGeom prst="flowChartTerminator">
            <a:avLst/>
          </a:prstGeom>
          <a:solidFill>
            <a:srgbClr val="000000"/>
          </a:solidFill>
          <a:ln w="9508" cap="flat">
            <a:noFill/>
            <a:prstDash val="solid"/>
            <a:miter/>
          </a:ln>
        </p:spPr>
        <p:txBody>
          <a:bodyPr rtlCol="0" anchor="ct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GB" sz="1890" dirty="0">
                <a:solidFill>
                  <a:schemeClr val="bg1"/>
                </a:solidFill>
              </a:rPr>
              <a:t>Step 1</a:t>
            </a:r>
          </a:p>
        </p:txBody>
      </p:sp>
      <p:sp>
        <p:nvSpPr>
          <p:cNvPr id="20" name="Flowchart: Terminator 19">
            <a:extLst>
              <a:ext uri="{FF2B5EF4-FFF2-40B4-BE49-F238E27FC236}">
                <a16:creationId xmlns:a16="http://schemas.microsoft.com/office/drawing/2014/main" id="{98C5BDE9-6B5C-3874-C0DF-C5BFB76A4D69}"/>
              </a:ext>
            </a:extLst>
          </p:cNvPr>
          <p:cNvSpPr/>
          <p:nvPr/>
        </p:nvSpPr>
        <p:spPr>
          <a:xfrm>
            <a:off x="2484126" y="1976703"/>
            <a:ext cx="1070669" cy="401454"/>
          </a:xfrm>
          <a:prstGeom prst="flowChartTerminator">
            <a:avLst/>
          </a:prstGeom>
          <a:solidFill>
            <a:srgbClr val="000000"/>
          </a:solidFill>
          <a:ln w="9508" cap="flat">
            <a:noFill/>
            <a:prstDash val="solid"/>
            <a:miter/>
          </a:ln>
        </p:spPr>
        <p:txBody>
          <a:bodyPr rtlCol="0" anchor="ct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GB" sz="1890" dirty="0">
                <a:solidFill>
                  <a:schemeClr val="bg1"/>
                </a:solidFill>
              </a:rPr>
              <a:t>Step 2</a:t>
            </a:r>
          </a:p>
        </p:txBody>
      </p:sp>
      <p:sp>
        <p:nvSpPr>
          <p:cNvPr id="21" name="Flowchart: Terminator 20">
            <a:extLst>
              <a:ext uri="{FF2B5EF4-FFF2-40B4-BE49-F238E27FC236}">
                <a16:creationId xmlns:a16="http://schemas.microsoft.com/office/drawing/2014/main" id="{E7F592A1-9BCD-1B91-4F39-A610D47D090E}"/>
              </a:ext>
            </a:extLst>
          </p:cNvPr>
          <p:cNvSpPr/>
          <p:nvPr/>
        </p:nvSpPr>
        <p:spPr>
          <a:xfrm>
            <a:off x="5173176" y="1987643"/>
            <a:ext cx="1070669" cy="401454"/>
          </a:xfrm>
          <a:prstGeom prst="flowChartTerminator">
            <a:avLst/>
          </a:prstGeom>
          <a:solidFill>
            <a:srgbClr val="000000"/>
          </a:solidFill>
          <a:ln w="9508" cap="flat">
            <a:noFill/>
            <a:prstDash val="solid"/>
            <a:miter/>
          </a:ln>
        </p:spPr>
        <p:txBody>
          <a:bodyPr rtlCol="0" anchor="ct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GB" sz="1890" dirty="0">
                <a:solidFill>
                  <a:schemeClr val="bg1"/>
                </a:solidFill>
              </a:rPr>
              <a:t>Step 3</a:t>
            </a:r>
          </a:p>
        </p:txBody>
      </p:sp>
      <p:sp>
        <p:nvSpPr>
          <p:cNvPr id="22" name="Flowchart: Terminator 21">
            <a:extLst>
              <a:ext uri="{FF2B5EF4-FFF2-40B4-BE49-F238E27FC236}">
                <a16:creationId xmlns:a16="http://schemas.microsoft.com/office/drawing/2014/main" id="{DA315A72-50BF-1FF9-5950-53B137C2153D}"/>
              </a:ext>
            </a:extLst>
          </p:cNvPr>
          <p:cNvSpPr/>
          <p:nvPr/>
        </p:nvSpPr>
        <p:spPr>
          <a:xfrm>
            <a:off x="7326891" y="1976703"/>
            <a:ext cx="1070669" cy="401454"/>
          </a:xfrm>
          <a:prstGeom prst="flowChartTerminator">
            <a:avLst/>
          </a:prstGeom>
          <a:solidFill>
            <a:srgbClr val="000000"/>
          </a:solidFill>
          <a:ln w="9508" cap="flat">
            <a:noFill/>
            <a:prstDash val="solid"/>
            <a:miter/>
          </a:ln>
        </p:spPr>
        <p:txBody>
          <a:bodyPr rtlCol="0" anchor="ct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GB" sz="1890" dirty="0">
                <a:solidFill>
                  <a:schemeClr val="bg1"/>
                </a:solidFill>
              </a:rPr>
              <a:t>Step 4</a:t>
            </a:r>
          </a:p>
        </p:txBody>
      </p:sp>
      <p:sp>
        <p:nvSpPr>
          <p:cNvPr id="23" name="Flowchart: Terminator 22">
            <a:extLst>
              <a:ext uri="{FF2B5EF4-FFF2-40B4-BE49-F238E27FC236}">
                <a16:creationId xmlns:a16="http://schemas.microsoft.com/office/drawing/2014/main" id="{20914FDE-1E2D-59DC-73A2-FAB0BEEE070B}"/>
              </a:ext>
            </a:extLst>
          </p:cNvPr>
          <p:cNvSpPr/>
          <p:nvPr/>
        </p:nvSpPr>
        <p:spPr>
          <a:xfrm>
            <a:off x="9022391" y="1976703"/>
            <a:ext cx="1070669" cy="401454"/>
          </a:xfrm>
          <a:prstGeom prst="flowChartTerminator">
            <a:avLst/>
          </a:prstGeom>
          <a:solidFill>
            <a:srgbClr val="000000"/>
          </a:solidFill>
          <a:ln w="9508" cap="flat">
            <a:noFill/>
            <a:prstDash val="solid"/>
            <a:miter/>
          </a:ln>
        </p:spPr>
        <p:txBody>
          <a:bodyPr rtlCol="0" anchor="ct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GB" sz="1890" dirty="0">
                <a:solidFill>
                  <a:schemeClr val="bg1"/>
                </a:solidFill>
              </a:rPr>
              <a:t>Step 5</a:t>
            </a:r>
          </a:p>
        </p:txBody>
      </p:sp>
      <p:sp>
        <p:nvSpPr>
          <p:cNvPr id="24" name="Flowchart: Terminator 23">
            <a:extLst>
              <a:ext uri="{FF2B5EF4-FFF2-40B4-BE49-F238E27FC236}">
                <a16:creationId xmlns:a16="http://schemas.microsoft.com/office/drawing/2014/main" id="{3685B311-7E35-4F30-6961-6606B1D75D01}"/>
              </a:ext>
            </a:extLst>
          </p:cNvPr>
          <p:cNvSpPr/>
          <p:nvPr/>
        </p:nvSpPr>
        <p:spPr>
          <a:xfrm>
            <a:off x="10662807" y="1976703"/>
            <a:ext cx="1070669" cy="401454"/>
          </a:xfrm>
          <a:prstGeom prst="flowChartTerminator">
            <a:avLst/>
          </a:prstGeom>
          <a:solidFill>
            <a:srgbClr val="000000"/>
          </a:solidFill>
          <a:ln w="9508" cap="flat">
            <a:noFill/>
            <a:prstDash val="solid"/>
            <a:miter/>
          </a:ln>
        </p:spPr>
        <p:txBody>
          <a:bodyPr rtlCol="0" anchor="ct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GB" sz="1890" dirty="0">
                <a:solidFill>
                  <a:schemeClr val="bg1"/>
                </a:solidFill>
              </a:rPr>
              <a:t>Step 6</a:t>
            </a:r>
          </a:p>
        </p:txBody>
      </p:sp>
      <p:pic>
        <p:nvPicPr>
          <p:cNvPr id="13" name="Picture 12" descr="A person sitting on a computer&#10;&#10;Description automatically generated">
            <a:extLst>
              <a:ext uri="{FF2B5EF4-FFF2-40B4-BE49-F238E27FC236}">
                <a16:creationId xmlns:a16="http://schemas.microsoft.com/office/drawing/2014/main" id="{F9E4E447-2D51-B8B6-818B-F1A2E6A79F82}"/>
              </a:ext>
            </a:extLst>
          </p:cNvPr>
          <p:cNvPicPr>
            <a:picLocks noChangeAspect="1"/>
          </p:cNvPicPr>
          <p:nvPr/>
        </p:nvPicPr>
        <p:blipFill rotWithShape="1">
          <a:blip r:embed="rId3">
            <a:extLst>
              <a:ext uri="{28A0092B-C50C-407E-A947-70E740481C1C}">
                <a14:useLocalDpi xmlns:a14="http://schemas.microsoft.com/office/drawing/2010/main" val="0"/>
              </a:ext>
            </a:extLst>
          </a:blip>
          <a:srcRect t="1295" b="26425"/>
          <a:stretch/>
        </p:blipFill>
        <p:spPr>
          <a:xfrm>
            <a:off x="-1" y="3828720"/>
            <a:ext cx="12192000" cy="3029280"/>
          </a:xfrm>
          <a:prstGeom prst="rect">
            <a:avLst/>
          </a:prstGeom>
        </p:spPr>
      </p:pic>
    </p:spTree>
    <p:extLst>
      <p:ext uri="{BB962C8B-B14F-4D97-AF65-F5344CB8AC3E}">
        <p14:creationId xmlns:p14="http://schemas.microsoft.com/office/powerpoint/2010/main" val="3263124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E2FDF-B33A-FBD3-CFAE-B94A2886C9AA}"/>
              </a:ext>
            </a:extLst>
          </p:cNvPr>
          <p:cNvSpPr>
            <a:spLocks noGrp="1"/>
          </p:cNvSpPr>
          <p:nvPr>
            <p:ph type="title"/>
          </p:nvPr>
        </p:nvSpPr>
        <p:spPr/>
        <p:txBody>
          <a:bodyPr/>
          <a:lstStyle/>
          <a:p>
            <a:r>
              <a:rPr lang="en-GB"/>
              <a:t>Get dressed for success!</a:t>
            </a:r>
          </a:p>
        </p:txBody>
      </p:sp>
      <p:graphicFrame>
        <p:nvGraphicFramePr>
          <p:cNvPr id="6" name="Diagram 5">
            <a:extLst>
              <a:ext uri="{FF2B5EF4-FFF2-40B4-BE49-F238E27FC236}">
                <a16:creationId xmlns:a16="http://schemas.microsoft.com/office/drawing/2014/main" id="{B0EADE9D-61A5-6776-98C6-F0DC536477FC}"/>
              </a:ext>
            </a:extLst>
          </p:cNvPr>
          <p:cNvGraphicFramePr/>
          <p:nvPr>
            <p:extLst>
              <p:ext uri="{D42A27DB-BD31-4B8C-83A1-F6EECF244321}">
                <p14:modId xmlns:p14="http://schemas.microsoft.com/office/powerpoint/2010/main" val="1758594368"/>
              </p:ext>
            </p:extLst>
          </p:nvPr>
        </p:nvGraphicFramePr>
        <p:xfrm>
          <a:off x="388005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117751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graphicEl>
                                              <a:dgm id="{820EB55C-6BC1-4260-AF89-17111709C580}"/>
                                            </p:graphicEl>
                                          </p:spTgt>
                                        </p:tgtEl>
                                        <p:attrNameLst>
                                          <p:attrName>style.visibility</p:attrName>
                                        </p:attrNameLst>
                                      </p:cBhvr>
                                      <p:to>
                                        <p:strVal val="visible"/>
                                      </p:to>
                                    </p:set>
                                    <p:anim calcmode="lin" valueType="num">
                                      <p:cBhvr>
                                        <p:cTn id="7" dur="500" fill="hold"/>
                                        <p:tgtEl>
                                          <p:spTgt spid="6">
                                            <p:graphicEl>
                                              <a:dgm id="{820EB55C-6BC1-4260-AF89-17111709C580}"/>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820EB55C-6BC1-4260-AF89-17111709C580}"/>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820EB55C-6BC1-4260-AF89-17111709C580}"/>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graphicEl>
                                              <a:dgm id="{B66FE616-5F61-4B74-8181-4FC1FF194F0D}"/>
                                            </p:graphicEl>
                                          </p:spTgt>
                                        </p:tgtEl>
                                        <p:attrNameLst>
                                          <p:attrName>style.visibility</p:attrName>
                                        </p:attrNameLst>
                                      </p:cBhvr>
                                      <p:to>
                                        <p:strVal val="visible"/>
                                      </p:to>
                                    </p:set>
                                    <p:anim calcmode="lin" valueType="num">
                                      <p:cBhvr>
                                        <p:cTn id="14" dur="500" fill="hold"/>
                                        <p:tgtEl>
                                          <p:spTgt spid="6">
                                            <p:graphicEl>
                                              <a:dgm id="{B66FE616-5F61-4B74-8181-4FC1FF194F0D}"/>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B66FE616-5F61-4B74-8181-4FC1FF194F0D}"/>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B66FE616-5F61-4B74-8181-4FC1FF194F0D}"/>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graphicEl>
                                              <a:dgm id="{3034794B-9594-431E-BB25-009B5D79FB0D}"/>
                                            </p:graphicEl>
                                          </p:spTgt>
                                        </p:tgtEl>
                                        <p:attrNameLst>
                                          <p:attrName>style.visibility</p:attrName>
                                        </p:attrNameLst>
                                      </p:cBhvr>
                                      <p:to>
                                        <p:strVal val="visible"/>
                                      </p:to>
                                    </p:set>
                                    <p:anim calcmode="lin" valueType="num">
                                      <p:cBhvr>
                                        <p:cTn id="19" dur="500" fill="hold"/>
                                        <p:tgtEl>
                                          <p:spTgt spid="6">
                                            <p:graphicEl>
                                              <a:dgm id="{3034794B-9594-431E-BB25-009B5D79FB0D}"/>
                                            </p:graphicEl>
                                          </p:spTgt>
                                        </p:tgtEl>
                                        <p:attrNameLst>
                                          <p:attrName>ppt_w</p:attrName>
                                        </p:attrNameLst>
                                      </p:cBhvr>
                                      <p:tavLst>
                                        <p:tav tm="0">
                                          <p:val>
                                            <p:fltVal val="0"/>
                                          </p:val>
                                        </p:tav>
                                        <p:tav tm="100000">
                                          <p:val>
                                            <p:strVal val="#ppt_w"/>
                                          </p:val>
                                        </p:tav>
                                      </p:tavLst>
                                    </p:anim>
                                    <p:anim calcmode="lin" valueType="num">
                                      <p:cBhvr>
                                        <p:cTn id="20" dur="500" fill="hold"/>
                                        <p:tgtEl>
                                          <p:spTgt spid="6">
                                            <p:graphicEl>
                                              <a:dgm id="{3034794B-9594-431E-BB25-009B5D79FB0D}"/>
                                            </p:graphicEl>
                                          </p:spTgt>
                                        </p:tgtEl>
                                        <p:attrNameLst>
                                          <p:attrName>ppt_h</p:attrName>
                                        </p:attrNameLst>
                                      </p:cBhvr>
                                      <p:tavLst>
                                        <p:tav tm="0">
                                          <p:val>
                                            <p:fltVal val="0"/>
                                          </p:val>
                                        </p:tav>
                                        <p:tav tm="100000">
                                          <p:val>
                                            <p:strVal val="#ppt_h"/>
                                          </p:val>
                                        </p:tav>
                                      </p:tavLst>
                                    </p:anim>
                                    <p:animEffect transition="in" filter="fade">
                                      <p:cBhvr>
                                        <p:cTn id="21" dur="500"/>
                                        <p:tgtEl>
                                          <p:spTgt spid="6">
                                            <p:graphicEl>
                                              <a:dgm id="{3034794B-9594-431E-BB25-009B5D79FB0D}"/>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graphicEl>
                                              <a:dgm id="{60FA1B78-C0ED-4C4E-8927-4E1BCCF077B2}"/>
                                            </p:graphicEl>
                                          </p:spTgt>
                                        </p:tgtEl>
                                        <p:attrNameLst>
                                          <p:attrName>style.visibility</p:attrName>
                                        </p:attrNameLst>
                                      </p:cBhvr>
                                      <p:to>
                                        <p:strVal val="visible"/>
                                      </p:to>
                                    </p:set>
                                    <p:anim calcmode="lin" valueType="num">
                                      <p:cBhvr>
                                        <p:cTn id="26" dur="500" fill="hold"/>
                                        <p:tgtEl>
                                          <p:spTgt spid="6">
                                            <p:graphicEl>
                                              <a:dgm id="{60FA1B78-C0ED-4C4E-8927-4E1BCCF077B2}"/>
                                            </p:graphicEl>
                                          </p:spTgt>
                                        </p:tgtEl>
                                        <p:attrNameLst>
                                          <p:attrName>ppt_w</p:attrName>
                                        </p:attrNameLst>
                                      </p:cBhvr>
                                      <p:tavLst>
                                        <p:tav tm="0">
                                          <p:val>
                                            <p:fltVal val="0"/>
                                          </p:val>
                                        </p:tav>
                                        <p:tav tm="100000">
                                          <p:val>
                                            <p:strVal val="#ppt_w"/>
                                          </p:val>
                                        </p:tav>
                                      </p:tavLst>
                                    </p:anim>
                                    <p:anim calcmode="lin" valueType="num">
                                      <p:cBhvr>
                                        <p:cTn id="27" dur="500" fill="hold"/>
                                        <p:tgtEl>
                                          <p:spTgt spid="6">
                                            <p:graphicEl>
                                              <a:dgm id="{60FA1B78-C0ED-4C4E-8927-4E1BCCF077B2}"/>
                                            </p:graphicEl>
                                          </p:spTgt>
                                        </p:tgtEl>
                                        <p:attrNameLst>
                                          <p:attrName>ppt_h</p:attrName>
                                        </p:attrNameLst>
                                      </p:cBhvr>
                                      <p:tavLst>
                                        <p:tav tm="0">
                                          <p:val>
                                            <p:fltVal val="0"/>
                                          </p:val>
                                        </p:tav>
                                        <p:tav tm="100000">
                                          <p:val>
                                            <p:strVal val="#ppt_h"/>
                                          </p:val>
                                        </p:tav>
                                      </p:tavLst>
                                    </p:anim>
                                    <p:animEffect transition="in" filter="fade">
                                      <p:cBhvr>
                                        <p:cTn id="28" dur="500"/>
                                        <p:tgtEl>
                                          <p:spTgt spid="6">
                                            <p:graphicEl>
                                              <a:dgm id="{60FA1B78-C0ED-4C4E-8927-4E1BCCF077B2}"/>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6">
                                            <p:graphicEl>
                                              <a:dgm id="{C794D9E5-FE42-4340-AA4D-944A7E9DB9C4}"/>
                                            </p:graphicEl>
                                          </p:spTgt>
                                        </p:tgtEl>
                                        <p:attrNameLst>
                                          <p:attrName>style.visibility</p:attrName>
                                        </p:attrNameLst>
                                      </p:cBhvr>
                                      <p:to>
                                        <p:strVal val="visible"/>
                                      </p:to>
                                    </p:set>
                                    <p:anim calcmode="lin" valueType="num">
                                      <p:cBhvr>
                                        <p:cTn id="31" dur="500" fill="hold"/>
                                        <p:tgtEl>
                                          <p:spTgt spid="6">
                                            <p:graphicEl>
                                              <a:dgm id="{C794D9E5-FE42-4340-AA4D-944A7E9DB9C4}"/>
                                            </p:graphicEl>
                                          </p:spTgt>
                                        </p:tgtEl>
                                        <p:attrNameLst>
                                          <p:attrName>ppt_w</p:attrName>
                                        </p:attrNameLst>
                                      </p:cBhvr>
                                      <p:tavLst>
                                        <p:tav tm="0">
                                          <p:val>
                                            <p:fltVal val="0"/>
                                          </p:val>
                                        </p:tav>
                                        <p:tav tm="100000">
                                          <p:val>
                                            <p:strVal val="#ppt_w"/>
                                          </p:val>
                                        </p:tav>
                                      </p:tavLst>
                                    </p:anim>
                                    <p:anim calcmode="lin" valueType="num">
                                      <p:cBhvr>
                                        <p:cTn id="32" dur="500" fill="hold"/>
                                        <p:tgtEl>
                                          <p:spTgt spid="6">
                                            <p:graphicEl>
                                              <a:dgm id="{C794D9E5-FE42-4340-AA4D-944A7E9DB9C4}"/>
                                            </p:graphicEl>
                                          </p:spTgt>
                                        </p:tgtEl>
                                        <p:attrNameLst>
                                          <p:attrName>ppt_h</p:attrName>
                                        </p:attrNameLst>
                                      </p:cBhvr>
                                      <p:tavLst>
                                        <p:tav tm="0">
                                          <p:val>
                                            <p:fltVal val="0"/>
                                          </p:val>
                                        </p:tav>
                                        <p:tav tm="100000">
                                          <p:val>
                                            <p:strVal val="#ppt_h"/>
                                          </p:val>
                                        </p:tav>
                                      </p:tavLst>
                                    </p:anim>
                                    <p:animEffect transition="in" filter="fade">
                                      <p:cBhvr>
                                        <p:cTn id="33" dur="500"/>
                                        <p:tgtEl>
                                          <p:spTgt spid="6">
                                            <p:graphicEl>
                                              <a:dgm id="{C794D9E5-FE42-4340-AA4D-944A7E9DB9C4}"/>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graphicEl>
                                              <a:dgm id="{63BE23FE-4403-4A0C-B4CF-F23403D2028E}"/>
                                            </p:graphicEl>
                                          </p:spTgt>
                                        </p:tgtEl>
                                        <p:attrNameLst>
                                          <p:attrName>style.visibility</p:attrName>
                                        </p:attrNameLst>
                                      </p:cBhvr>
                                      <p:to>
                                        <p:strVal val="visible"/>
                                      </p:to>
                                    </p:set>
                                    <p:anim calcmode="lin" valueType="num">
                                      <p:cBhvr>
                                        <p:cTn id="38" dur="500" fill="hold"/>
                                        <p:tgtEl>
                                          <p:spTgt spid="6">
                                            <p:graphicEl>
                                              <a:dgm id="{63BE23FE-4403-4A0C-B4CF-F23403D2028E}"/>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63BE23FE-4403-4A0C-B4CF-F23403D2028E}"/>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63BE23FE-4403-4A0C-B4CF-F23403D2028E}"/>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6">
                                            <p:graphicEl>
                                              <a:dgm id="{967AA656-CFF8-4662-8DCB-331899883CE6}"/>
                                            </p:graphicEl>
                                          </p:spTgt>
                                        </p:tgtEl>
                                        <p:attrNameLst>
                                          <p:attrName>style.visibility</p:attrName>
                                        </p:attrNameLst>
                                      </p:cBhvr>
                                      <p:to>
                                        <p:strVal val="visible"/>
                                      </p:to>
                                    </p:set>
                                    <p:anim calcmode="lin" valueType="num">
                                      <p:cBhvr>
                                        <p:cTn id="43" dur="500" fill="hold"/>
                                        <p:tgtEl>
                                          <p:spTgt spid="6">
                                            <p:graphicEl>
                                              <a:dgm id="{967AA656-CFF8-4662-8DCB-331899883CE6}"/>
                                            </p:graphicEl>
                                          </p:spTgt>
                                        </p:tgtEl>
                                        <p:attrNameLst>
                                          <p:attrName>ppt_w</p:attrName>
                                        </p:attrNameLst>
                                      </p:cBhvr>
                                      <p:tavLst>
                                        <p:tav tm="0">
                                          <p:val>
                                            <p:fltVal val="0"/>
                                          </p:val>
                                        </p:tav>
                                        <p:tav tm="100000">
                                          <p:val>
                                            <p:strVal val="#ppt_w"/>
                                          </p:val>
                                        </p:tav>
                                      </p:tavLst>
                                    </p:anim>
                                    <p:anim calcmode="lin" valueType="num">
                                      <p:cBhvr>
                                        <p:cTn id="44" dur="500" fill="hold"/>
                                        <p:tgtEl>
                                          <p:spTgt spid="6">
                                            <p:graphicEl>
                                              <a:dgm id="{967AA656-CFF8-4662-8DCB-331899883CE6}"/>
                                            </p:graphicEl>
                                          </p:spTgt>
                                        </p:tgtEl>
                                        <p:attrNameLst>
                                          <p:attrName>ppt_h</p:attrName>
                                        </p:attrNameLst>
                                      </p:cBhvr>
                                      <p:tavLst>
                                        <p:tav tm="0">
                                          <p:val>
                                            <p:fltVal val="0"/>
                                          </p:val>
                                        </p:tav>
                                        <p:tav tm="100000">
                                          <p:val>
                                            <p:strVal val="#ppt_h"/>
                                          </p:val>
                                        </p:tav>
                                      </p:tavLst>
                                    </p:anim>
                                    <p:animEffect transition="in" filter="fade">
                                      <p:cBhvr>
                                        <p:cTn id="45" dur="500"/>
                                        <p:tgtEl>
                                          <p:spTgt spid="6">
                                            <p:graphicEl>
                                              <a:dgm id="{967AA656-CFF8-4662-8DCB-331899883CE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6">
                                            <p:graphicEl>
                                              <a:dgm id="{CE2425F1-0BFE-4B7A-93B4-77DB892D5B8F}"/>
                                            </p:graphicEl>
                                          </p:spTgt>
                                        </p:tgtEl>
                                        <p:attrNameLst>
                                          <p:attrName>style.visibility</p:attrName>
                                        </p:attrNameLst>
                                      </p:cBhvr>
                                      <p:to>
                                        <p:strVal val="visible"/>
                                      </p:to>
                                    </p:set>
                                    <p:anim calcmode="lin" valueType="num">
                                      <p:cBhvr>
                                        <p:cTn id="50" dur="500" fill="hold"/>
                                        <p:tgtEl>
                                          <p:spTgt spid="6">
                                            <p:graphicEl>
                                              <a:dgm id="{CE2425F1-0BFE-4B7A-93B4-77DB892D5B8F}"/>
                                            </p:graphicEl>
                                          </p:spTgt>
                                        </p:tgtEl>
                                        <p:attrNameLst>
                                          <p:attrName>ppt_w</p:attrName>
                                        </p:attrNameLst>
                                      </p:cBhvr>
                                      <p:tavLst>
                                        <p:tav tm="0">
                                          <p:val>
                                            <p:fltVal val="0"/>
                                          </p:val>
                                        </p:tav>
                                        <p:tav tm="100000">
                                          <p:val>
                                            <p:strVal val="#ppt_w"/>
                                          </p:val>
                                        </p:tav>
                                      </p:tavLst>
                                    </p:anim>
                                    <p:anim calcmode="lin" valueType="num">
                                      <p:cBhvr>
                                        <p:cTn id="51" dur="500" fill="hold"/>
                                        <p:tgtEl>
                                          <p:spTgt spid="6">
                                            <p:graphicEl>
                                              <a:dgm id="{CE2425F1-0BFE-4B7A-93B4-77DB892D5B8F}"/>
                                            </p:graphicEl>
                                          </p:spTgt>
                                        </p:tgtEl>
                                        <p:attrNameLst>
                                          <p:attrName>ppt_h</p:attrName>
                                        </p:attrNameLst>
                                      </p:cBhvr>
                                      <p:tavLst>
                                        <p:tav tm="0">
                                          <p:val>
                                            <p:fltVal val="0"/>
                                          </p:val>
                                        </p:tav>
                                        <p:tav tm="100000">
                                          <p:val>
                                            <p:strVal val="#ppt_h"/>
                                          </p:val>
                                        </p:tav>
                                      </p:tavLst>
                                    </p:anim>
                                    <p:animEffect transition="in" filter="fade">
                                      <p:cBhvr>
                                        <p:cTn id="52" dur="500"/>
                                        <p:tgtEl>
                                          <p:spTgt spid="6">
                                            <p:graphicEl>
                                              <a:dgm id="{CE2425F1-0BFE-4B7A-93B4-77DB892D5B8F}"/>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6">
                                            <p:graphicEl>
                                              <a:dgm id="{6239FE09-8A45-469B-9620-0CAC66BCE13C}"/>
                                            </p:graphicEl>
                                          </p:spTgt>
                                        </p:tgtEl>
                                        <p:attrNameLst>
                                          <p:attrName>style.visibility</p:attrName>
                                        </p:attrNameLst>
                                      </p:cBhvr>
                                      <p:to>
                                        <p:strVal val="visible"/>
                                      </p:to>
                                    </p:set>
                                    <p:anim calcmode="lin" valueType="num">
                                      <p:cBhvr>
                                        <p:cTn id="55" dur="500" fill="hold"/>
                                        <p:tgtEl>
                                          <p:spTgt spid="6">
                                            <p:graphicEl>
                                              <a:dgm id="{6239FE09-8A45-469B-9620-0CAC66BCE13C}"/>
                                            </p:graphicEl>
                                          </p:spTgt>
                                        </p:tgtEl>
                                        <p:attrNameLst>
                                          <p:attrName>ppt_w</p:attrName>
                                        </p:attrNameLst>
                                      </p:cBhvr>
                                      <p:tavLst>
                                        <p:tav tm="0">
                                          <p:val>
                                            <p:fltVal val="0"/>
                                          </p:val>
                                        </p:tav>
                                        <p:tav tm="100000">
                                          <p:val>
                                            <p:strVal val="#ppt_w"/>
                                          </p:val>
                                        </p:tav>
                                      </p:tavLst>
                                    </p:anim>
                                    <p:anim calcmode="lin" valueType="num">
                                      <p:cBhvr>
                                        <p:cTn id="56" dur="500" fill="hold"/>
                                        <p:tgtEl>
                                          <p:spTgt spid="6">
                                            <p:graphicEl>
                                              <a:dgm id="{6239FE09-8A45-469B-9620-0CAC66BCE13C}"/>
                                            </p:graphicEl>
                                          </p:spTgt>
                                        </p:tgtEl>
                                        <p:attrNameLst>
                                          <p:attrName>ppt_h</p:attrName>
                                        </p:attrNameLst>
                                      </p:cBhvr>
                                      <p:tavLst>
                                        <p:tav tm="0">
                                          <p:val>
                                            <p:fltVal val="0"/>
                                          </p:val>
                                        </p:tav>
                                        <p:tav tm="100000">
                                          <p:val>
                                            <p:strVal val="#ppt_h"/>
                                          </p:val>
                                        </p:tav>
                                      </p:tavLst>
                                    </p:anim>
                                    <p:animEffect transition="in" filter="fade">
                                      <p:cBhvr>
                                        <p:cTn id="57" dur="500"/>
                                        <p:tgtEl>
                                          <p:spTgt spid="6">
                                            <p:graphicEl>
                                              <a:dgm id="{6239FE09-8A45-469B-9620-0CAC66BCE13C}"/>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6">
                                            <p:graphicEl>
                                              <a:dgm id="{C7F63B96-B24B-4013-B647-C02526418DD2}"/>
                                            </p:graphicEl>
                                          </p:spTgt>
                                        </p:tgtEl>
                                        <p:attrNameLst>
                                          <p:attrName>style.visibility</p:attrName>
                                        </p:attrNameLst>
                                      </p:cBhvr>
                                      <p:to>
                                        <p:strVal val="visible"/>
                                      </p:to>
                                    </p:set>
                                    <p:anim calcmode="lin" valueType="num">
                                      <p:cBhvr>
                                        <p:cTn id="62" dur="500" fill="hold"/>
                                        <p:tgtEl>
                                          <p:spTgt spid="6">
                                            <p:graphicEl>
                                              <a:dgm id="{C7F63B96-B24B-4013-B647-C02526418DD2}"/>
                                            </p:graphicEl>
                                          </p:spTgt>
                                        </p:tgtEl>
                                        <p:attrNameLst>
                                          <p:attrName>ppt_w</p:attrName>
                                        </p:attrNameLst>
                                      </p:cBhvr>
                                      <p:tavLst>
                                        <p:tav tm="0">
                                          <p:val>
                                            <p:fltVal val="0"/>
                                          </p:val>
                                        </p:tav>
                                        <p:tav tm="100000">
                                          <p:val>
                                            <p:strVal val="#ppt_w"/>
                                          </p:val>
                                        </p:tav>
                                      </p:tavLst>
                                    </p:anim>
                                    <p:anim calcmode="lin" valueType="num">
                                      <p:cBhvr>
                                        <p:cTn id="63" dur="500" fill="hold"/>
                                        <p:tgtEl>
                                          <p:spTgt spid="6">
                                            <p:graphicEl>
                                              <a:dgm id="{C7F63B96-B24B-4013-B647-C02526418DD2}"/>
                                            </p:graphicEl>
                                          </p:spTgt>
                                        </p:tgtEl>
                                        <p:attrNameLst>
                                          <p:attrName>ppt_h</p:attrName>
                                        </p:attrNameLst>
                                      </p:cBhvr>
                                      <p:tavLst>
                                        <p:tav tm="0">
                                          <p:val>
                                            <p:fltVal val="0"/>
                                          </p:val>
                                        </p:tav>
                                        <p:tav tm="100000">
                                          <p:val>
                                            <p:strVal val="#ppt_h"/>
                                          </p:val>
                                        </p:tav>
                                      </p:tavLst>
                                    </p:anim>
                                    <p:animEffect transition="in" filter="fade">
                                      <p:cBhvr>
                                        <p:cTn id="64" dur="500"/>
                                        <p:tgtEl>
                                          <p:spTgt spid="6">
                                            <p:graphicEl>
                                              <a:dgm id="{C7F63B96-B24B-4013-B647-C02526418DD2}"/>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6">
                                            <p:graphicEl>
                                              <a:dgm id="{9CD3AF67-73DE-4C71-9FA6-9620183C88E0}"/>
                                            </p:graphicEl>
                                          </p:spTgt>
                                        </p:tgtEl>
                                        <p:attrNameLst>
                                          <p:attrName>style.visibility</p:attrName>
                                        </p:attrNameLst>
                                      </p:cBhvr>
                                      <p:to>
                                        <p:strVal val="visible"/>
                                      </p:to>
                                    </p:set>
                                    <p:anim calcmode="lin" valueType="num">
                                      <p:cBhvr>
                                        <p:cTn id="67" dur="500" fill="hold"/>
                                        <p:tgtEl>
                                          <p:spTgt spid="6">
                                            <p:graphicEl>
                                              <a:dgm id="{9CD3AF67-73DE-4C71-9FA6-9620183C88E0}"/>
                                            </p:graphicEl>
                                          </p:spTgt>
                                        </p:tgtEl>
                                        <p:attrNameLst>
                                          <p:attrName>ppt_w</p:attrName>
                                        </p:attrNameLst>
                                      </p:cBhvr>
                                      <p:tavLst>
                                        <p:tav tm="0">
                                          <p:val>
                                            <p:fltVal val="0"/>
                                          </p:val>
                                        </p:tav>
                                        <p:tav tm="100000">
                                          <p:val>
                                            <p:strVal val="#ppt_w"/>
                                          </p:val>
                                        </p:tav>
                                      </p:tavLst>
                                    </p:anim>
                                    <p:anim calcmode="lin" valueType="num">
                                      <p:cBhvr>
                                        <p:cTn id="68" dur="500" fill="hold"/>
                                        <p:tgtEl>
                                          <p:spTgt spid="6">
                                            <p:graphicEl>
                                              <a:dgm id="{9CD3AF67-73DE-4C71-9FA6-9620183C88E0}"/>
                                            </p:graphicEl>
                                          </p:spTgt>
                                        </p:tgtEl>
                                        <p:attrNameLst>
                                          <p:attrName>ppt_h</p:attrName>
                                        </p:attrNameLst>
                                      </p:cBhvr>
                                      <p:tavLst>
                                        <p:tav tm="0">
                                          <p:val>
                                            <p:fltVal val="0"/>
                                          </p:val>
                                        </p:tav>
                                        <p:tav tm="100000">
                                          <p:val>
                                            <p:strVal val="#ppt_h"/>
                                          </p:val>
                                        </p:tav>
                                      </p:tavLst>
                                    </p:anim>
                                    <p:animEffect transition="in" filter="fade">
                                      <p:cBhvr>
                                        <p:cTn id="69" dur="500"/>
                                        <p:tgtEl>
                                          <p:spTgt spid="6">
                                            <p:graphicEl>
                                              <a:dgm id="{9CD3AF67-73DE-4C71-9FA6-9620183C88E0}"/>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6">
                                            <p:graphicEl>
                                              <a:dgm id="{34B659B6-5611-4912-ACC6-FA7E01FBAA6D}"/>
                                            </p:graphicEl>
                                          </p:spTgt>
                                        </p:tgtEl>
                                        <p:attrNameLst>
                                          <p:attrName>style.visibility</p:attrName>
                                        </p:attrNameLst>
                                      </p:cBhvr>
                                      <p:to>
                                        <p:strVal val="visible"/>
                                      </p:to>
                                    </p:set>
                                    <p:anim calcmode="lin" valueType="num">
                                      <p:cBhvr>
                                        <p:cTn id="74" dur="500" fill="hold"/>
                                        <p:tgtEl>
                                          <p:spTgt spid="6">
                                            <p:graphicEl>
                                              <a:dgm id="{34B659B6-5611-4912-ACC6-FA7E01FBAA6D}"/>
                                            </p:graphicEl>
                                          </p:spTgt>
                                        </p:tgtEl>
                                        <p:attrNameLst>
                                          <p:attrName>ppt_w</p:attrName>
                                        </p:attrNameLst>
                                      </p:cBhvr>
                                      <p:tavLst>
                                        <p:tav tm="0">
                                          <p:val>
                                            <p:fltVal val="0"/>
                                          </p:val>
                                        </p:tav>
                                        <p:tav tm="100000">
                                          <p:val>
                                            <p:strVal val="#ppt_w"/>
                                          </p:val>
                                        </p:tav>
                                      </p:tavLst>
                                    </p:anim>
                                    <p:anim calcmode="lin" valueType="num">
                                      <p:cBhvr>
                                        <p:cTn id="75" dur="500" fill="hold"/>
                                        <p:tgtEl>
                                          <p:spTgt spid="6">
                                            <p:graphicEl>
                                              <a:dgm id="{34B659B6-5611-4912-ACC6-FA7E01FBAA6D}"/>
                                            </p:graphicEl>
                                          </p:spTgt>
                                        </p:tgtEl>
                                        <p:attrNameLst>
                                          <p:attrName>ppt_h</p:attrName>
                                        </p:attrNameLst>
                                      </p:cBhvr>
                                      <p:tavLst>
                                        <p:tav tm="0">
                                          <p:val>
                                            <p:fltVal val="0"/>
                                          </p:val>
                                        </p:tav>
                                        <p:tav tm="100000">
                                          <p:val>
                                            <p:strVal val="#ppt_h"/>
                                          </p:val>
                                        </p:tav>
                                      </p:tavLst>
                                    </p:anim>
                                    <p:animEffect transition="in" filter="fade">
                                      <p:cBhvr>
                                        <p:cTn id="76" dur="500"/>
                                        <p:tgtEl>
                                          <p:spTgt spid="6">
                                            <p:graphicEl>
                                              <a:dgm id="{34B659B6-5611-4912-ACC6-FA7E01FBAA6D}"/>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
                                            <p:graphicEl>
                                              <a:dgm id="{F50D6CE4-9BB6-4461-9F75-925619300456}"/>
                                            </p:graphicEl>
                                          </p:spTgt>
                                        </p:tgtEl>
                                        <p:attrNameLst>
                                          <p:attrName>style.visibility</p:attrName>
                                        </p:attrNameLst>
                                      </p:cBhvr>
                                      <p:to>
                                        <p:strVal val="visible"/>
                                      </p:to>
                                    </p:set>
                                    <p:anim calcmode="lin" valueType="num">
                                      <p:cBhvr>
                                        <p:cTn id="79" dur="500" fill="hold"/>
                                        <p:tgtEl>
                                          <p:spTgt spid="6">
                                            <p:graphicEl>
                                              <a:dgm id="{F50D6CE4-9BB6-4461-9F75-925619300456}"/>
                                            </p:graphicEl>
                                          </p:spTgt>
                                        </p:tgtEl>
                                        <p:attrNameLst>
                                          <p:attrName>ppt_w</p:attrName>
                                        </p:attrNameLst>
                                      </p:cBhvr>
                                      <p:tavLst>
                                        <p:tav tm="0">
                                          <p:val>
                                            <p:fltVal val="0"/>
                                          </p:val>
                                        </p:tav>
                                        <p:tav tm="100000">
                                          <p:val>
                                            <p:strVal val="#ppt_w"/>
                                          </p:val>
                                        </p:tav>
                                      </p:tavLst>
                                    </p:anim>
                                    <p:anim calcmode="lin" valueType="num">
                                      <p:cBhvr>
                                        <p:cTn id="80" dur="500" fill="hold"/>
                                        <p:tgtEl>
                                          <p:spTgt spid="6">
                                            <p:graphicEl>
                                              <a:dgm id="{F50D6CE4-9BB6-4461-9F75-925619300456}"/>
                                            </p:graphicEl>
                                          </p:spTgt>
                                        </p:tgtEl>
                                        <p:attrNameLst>
                                          <p:attrName>ppt_h</p:attrName>
                                        </p:attrNameLst>
                                      </p:cBhvr>
                                      <p:tavLst>
                                        <p:tav tm="0">
                                          <p:val>
                                            <p:fltVal val="0"/>
                                          </p:val>
                                        </p:tav>
                                        <p:tav tm="100000">
                                          <p:val>
                                            <p:strVal val="#ppt_h"/>
                                          </p:val>
                                        </p:tav>
                                      </p:tavLst>
                                    </p:anim>
                                    <p:animEffect transition="in" filter="fade">
                                      <p:cBhvr>
                                        <p:cTn id="81" dur="500"/>
                                        <p:tgtEl>
                                          <p:spTgt spid="6">
                                            <p:graphicEl>
                                              <a:dgm id="{F50D6CE4-9BB6-4461-9F75-925619300456}"/>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6">
                                            <p:graphicEl>
                                              <a:dgm id="{E58056F1-0F41-483F-BBB2-60F0617DA1A9}"/>
                                            </p:graphicEl>
                                          </p:spTgt>
                                        </p:tgtEl>
                                        <p:attrNameLst>
                                          <p:attrName>style.visibility</p:attrName>
                                        </p:attrNameLst>
                                      </p:cBhvr>
                                      <p:to>
                                        <p:strVal val="visible"/>
                                      </p:to>
                                    </p:set>
                                    <p:anim calcmode="lin" valueType="num">
                                      <p:cBhvr>
                                        <p:cTn id="86" dur="500" fill="hold"/>
                                        <p:tgtEl>
                                          <p:spTgt spid="6">
                                            <p:graphicEl>
                                              <a:dgm id="{E58056F1-0F41-483F-BBB2-60F0617DA1A9}"/>
                                            </p:graphicEl>
                                          </p:spTgt>
                                        </p:tgtEl>
                                        <p:attrNameLst>
                                          <p:attrName>ppt_w</p:attrName>
                                        </p:attrNameLst>
                                      </p:cBhvr>
                                      <p:tavLst>
                                        <p:tav tm="0">
                                          <p:val>
                                            <p:fltVal val="0"/>
                                          </p:val>
                                        </p:tav>
                                        <p:tav tm="100000">
                                          <p:val>
                                            <p:strVal val="#ppt_w"/>
                                          </p:val>
                                        </p:tav>
                                      </p:tavLst>
                                    </p:anim>
                                    <p:anim calcmode="lin" valueType="num">
                                      <p:cBhvr>
                                        <p:cTn id="87" dur="500" fill="hold"/>
                                        <p:tgtEl>
                                          <p:spTgt spid="6">
                                            <p:graphicEl>
                                              <a:dgm id="{E58056F1-0F41-483F-BBB2-60F0617DA1A9}"/>
                                            </p:graphicEl>
                                          </p:spTgt>
                                        </p:tgtEl>
                                        <p:attrNameLst>
                                          <p:attrName>ppt_h</p:attrName>
                                        </p:attrNameLst>
                                      </p:cBhvr>
                                      <p:tavLst>
                                        <p:tav tm="0">
                                          <p:val>
                                            <p:fltVal val="0"/>
                                          </p:val>
                                        </p:tav>
                                        <p:tav tm="100000">
                                          <p:val>
                                            <p:strVal val="#ppt_h"/>
                                          </p:val>
                                        </p:tav>
                                      </p:tavLst>
                                    </p:anim>
                                    <p:animEffect transition="in" filter="fade">
                                      <p:cBhvr>
                                        <p:cTn id="88" dur="500"/>
                                        <p:tgtEl>
                                          <p:spTgt spid="6">
                                            <p:graphicEl>
                                              <a:dgm id="{E58056F1-0F41-483F-BBB2-60F0617DA1A9}"/>
                                            </p:graphicEl>
                                          </p:spTgt>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6">
                                            <p:graphicEl>
                                              <a:dgm id="{F723A07B-490F-42F3-9BD8-FB87EE726D63}"/>
                                            </p:graphicEl>
                                          </p:spTgt>
                                        </p:tgtEl>
                                        <p:attrNameLst>
                                          <p:attrName>style.visibility</p:attrName>
                                        </p:attrNameLst>
                                      </p:cBhvr>
                                      <p:to>
                                        <p:strVal val="visible"/>
                                      </p:to>
                                    </p:set>
                                    <p:anim calcmode="lin" valueType="num">
                                      <p:cBhvr>
                                        <p:cTn id="91" dur="500" fill="hold"/>
                                        <p:tgtEl>
                                          <p:spTgt spid="6">
                                            <p:graphicEl>
                                              <a:dgm id="{F723A07B-490F-42F3-9BD8-FB87EE726D63}"/>
                                            </p:graphicEl>
                                          </p:spTgt>
                                        </p:tgtEl>
                                        <p:attrNameLst>
                                          <p:attrName>ppt_w</p:attrName>
                                        </p:attrNameLst>
                                      </p:cBhvr>
                                      <p:tavLst>
                                        <p:tav tm="0">
                                          <p:val>
                                            <p:fltVal val="0"/>
                                          </p:val>
                                        </p:tav>
                                        <p:tav tm="100000">
                                          <p:val>
                                            <p:strVal val="#ppt_w"/>
                                          </p:val>
                                        </p:tav>
                                      </p:tavLst>
                                    </p:anim>
                                    <p:anim calcmode="lin" valueType="num">
                                      <p:cBhvr>
                                        <p:cTn id="92" dur="500" fill="hold"/>
                                        <p:tgtEl>
                                          <p:spTgt spid="6">
                                            <p:graphicEl>
                                              <a:dgm id="{F723A07B-490F-42F3-9BD8-FB87EE726D63}"/>
                                            </p:graphicEl>
                                          </p:spTgt>
                                        </p:tgtEl>
                                        <p:attrNameLst>
                                          <p:attrName>ppt_h</p:attrName>
                                        </p:attrNameLst>
                                      </p:cBhvr>
                                      <p:tavLst>
                                        <p:tav tm="0">
                                          <p:val>
                                            <p:fltVal val="0"/>
                                          </p:val>
                                        </p:tav>
                                        <p:tav tm="100000">
                                          <p:val>
                                            <p:strVal val="#ppt_h"/>
                                          </p:val>
                                        </p:tav>
                                      </p:tavLst>
                                    </p:anim>
                                    <p:animEffect transition="in" filter="fade">
                                      <p:cBhvr>
                                        <p:cTn id="93" dur="500"/>
                                        <p:tgtEl>
                                          <p:spTgt spid="6">
                                            <p:graphicEl>
                                              <a:dgm id="{F723A07B-490F-42F3-9BD8-FB87EE726D63}"/>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6">
                                            <p:graphicEl>
                                              <a:dgm id="{9AEFCFFC-CF8E-405C-B442-9F437CF846D0}"/>
                                            </p:graphicEl>
                                          </p:spTgt>
                                        </p:tgtEl>
                                        <p:attrNameLst>
                                          <p:attrName>style.visibility</p:attrName>
                                        </p:attrNameLst>
                                      </p:cBhvr>
                                      <p:to>
                                        <p:strVal val="visible"/>
                                      </p:to>
                                    </p:set>
                                    <p:anim calcmode="lin" valueType="num">
                                      <p:cBhvr>
                                        <p:cTn id="98" dur="500" fill="hold"/>
                                        <p:tgtEl>
                                          <p:spTgt spid="6">
                                            <p:graphicEl>
                                              <a:dgm id="{9AEFCFFC-CF8E-405C-B442-9F437CF846D0}"/>
                                            </p:graphicEl>
                                          </p:spTgt>
                                        </p:tgtEl>
                                        <p:attrNameLst>
                                          <p:attrName>ppt_w</p:attrName>
                                        </p:attrNameLst>
                                      </p:cBhvr>
                                      <p:tavLst>
                                        <p:tav tm="0">
                                          <p:val>
                                            <p:fltVal val="0"/>
                                          </p:val>
                                        </p:tav>
                                        <p:tav tm="100000">
                                          <p:val>
                                            <p:strVal val="#ppt_w"/>
                                          </p:val>
                                        </p:tav>
                                      </p:tavLst>
                                    </p:anim>
                                    <p:anim calcmode="lin" valueType="num">
                                      <p:cBhvr>
                                        <p:cTn id="99" dur="500" fill="hold"/>
                                        <p:tgtEl>
                                          <p:spTgt spid="6">
                                            <p:graphicEl>
                                              <a:dgm id="{9AEFCFFC-CF8E-405C-B442-9F437CF846D0}"/>
                                            </p:graphicEl>
                                          </p:spTgt>
                                        </p:tgtEl>
                                        <p:attrNameLst>
                                          <p:attrName>ppt_h</p:attrName>
                                        </p:attrNameLst>
                                      </p:cBhvr>
                                      <p:tavLst>
                                        <p:tav tm="0">
                                          <p:val>
                                            <p:fltVal val="0"/>
                                          </p:val>
                                        </p:tav>
                                        <p:tav tm="100000">
                                          <p:val>
                                            <p:strVal val="#ppt_h"/>
                                          </p:val>
                                        </p:tav>
                                      </p:tavLst>
                                    </p:anim>
                                    <p:animEffect transition="in" filter="fade">
                                      <p:cBhvr>
                                        <p:cTn id="100" dur="500"/>
                                        <p:tgtEl>
                                          <p:spTgt spid="6">
                                            <p:graphicEl>
                                              <a:dgm id="{9AEFCFFC-CF8E-405C-B442-9F437CF846D0}"/>
                                            </p:graphicEl>
                                          </p:spTgt>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6">
                                            <p:graphicEl>
                                              <a:dgm id="{A552D54F-DD6F-415B-8EA6-A21824A224EC}"/>
                                            </p:graphicEl>
                                          </p:spTgt>
                                        </p:tgtEl>
                                        <p:attrNameLst>
                                          <p:attrName>style.visibility</p:attrName>
                                        </p:attrNameLst>
                                      </p:cBhvr>
                                      <p:to>
                                        <p:strVal val="visible"/>
                                      </p:to>
                                    </p:set>
                                    <p:anim calcmode="lin" valueType="num">
                                      <p:cBhvr>
                                        <p:cTn id="103" dur="500" fill="hold"/>
                                        <p:tgtEl>
                                          <p:spTgt spid="6">
                                            <p:graphicEl>
                                              <a:dgm id="{A552D54F-DD6F-415B-8EA6-A21824A224EC}"/>
                                            </p:graphicEl>
                                          </p:spTgt>
                                        </p:tgtEl>
                                        <p:attrNameLst>
                                          <p:attrName>ppt_w</p:attrName>
                                        </p:attrNameLst>
                                      </p:cBhvr>
                                      <p:tavLst>
                                        <p:tav tm="0">
                                          <p:val>
                                            <p:fltVal val="0"/>
                                          </p:val>
                                        </p:tav>
                                        <p:tav tm="100000">
                                          <p:val>
                                            <p:strVal val="#ppt_w"/>
                                          </p:val>
                                        </p:tav>
                                      </p:tavLst>
                                    </p:anim>
                                    <p:anim calcmode="lin" valueType="num">
                                      <p:cBhvr>
                                        <p:cTn id="104" dur="500" fill="hold"/>
                                        <p:tgtEl>
                                          <p:spTgt spid="6">
                                            <p:graphicEl>
                                              <a:dgm id="{A552D54F-DD6F-415B-8EA6-A21824A224EC}"/>
                                            </p:graphicEl>
                                          </p:spTgt>
                                        </p:tgtEl>
                                        <p:attrNameLst>
                                          <p:attrName>ppt_h</p:attrName>
                                        </p:attrNameLst>
                                      </p:cBhvr>
                                      <p:tavLst>
                                        <p:tav tm="0">
                                          <p:val>
                                            <p:fltVal val="0"/>
                                          </p:val>
                                        </p:tav>
                                        <p:tav tm="100000">
                                          <p:val>
                                            <p:strVal val="#ppt_h"/>
                                          </p:val>
                                        </p:tav>
                                      </p:tavLst>
                                    </p:anim>
                                    <p:animEffect transition="in" filter="fade">
                                      <p:cBhvr>
                                        <p:cTn id="105" dur="500"/>
                                        <p:tgtEl>
                                          <p:spTgt spid="6">
                                            <p:graphicEl>
                                              <a:dgm id="{A552D54F-DD6F-415B-8EA6-A21824A224E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587BE-57ED-1C36-AF34-169F8F2C8D54}"/>
              </a:ext>
            </a:extLst>
          </p:cNvPr>
          <p:cNvSpPr>
            <a:spLocks noGrp="1"/>
          </p:cNvSpPr>
          <p:nvPr>
            <p:ph type="ctrTitle"/>
          </p:nvPr>
        </p:nvSpPr>
        <p:spPr>
          <a:xfrm>
            <a:off x="470944" y="644187"/>
            <a:ext cx="7708464" cy="794426"/>
          </a:xfrm>
        </p:spPr>
        <p:txBody>
          <a:bodyPr/>
          <a:lstStyle/>
          <a:p>
            <a:r>
              <a:rPr lang="en-GB">
                <a:latin typeface="Aptos Display" panose="020B0004020202020204" pitchFamily="34" charset="0"/>
              </a:rPr>
              <a:t>Don’t forget….</a:t>
            </a:r>
          </a:p>
        </p:txBody>
      </p:sp>
      <p:sp>
        <p:nvSpPr>
          <p:cNvPr id="4" name="Title 1">
            <a:extLst>
              <a:ext uri="{FF2B5EF4-FFF2-40B4-BE49-F238E27FC236}">
                <a16:creationId xmlns:a16="http://schemas.microsoft.com/office/drawing/2014/main" id="{E8CB5FC1-83E6-9BC9-0CE5-473AA1F9AA44}"/>
              </a:ext>
            </a:extLst>
          </p:cNvPr>
          <p:cNvSpPr txBox="1">
            <a:spLocks/>
          </p:cNvSpPr>
          <p:nvPr/>
        </p:nvSpPr>
        <p:spPr>
          <a:xfrm>
            <a:off x="470943" y="2773011"/>
            <a:ext cx="9106193" cy="1311977"/>
          </a:xfrm>
          <a:prstGeom prst="rect">
            <a:avLst/>
          </a:prstGeom>
        </p:spPr>
        <p:txBody>
          <a:bodyPr vert="horz" lIns="91440" tIns="45720" rIns="91440" bIns="45720" rtlCol="0" anchor="b" anchorCtr="0">
            <a:normAutofit fontScale="92500"/>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6600">
                <a:latin typeface="Aptos Display" panose="020B0004020202020204" pitchFamily="34" charset="0"/>
              </a:rPr>
              <a:t>It’s competitive out there!</a:t>
            </a:r>
          </a:p>
        </p:txBody>
      </p:sp>
    </p:spTree>
    <p:extLst>
      <p:ext uri="{BB962C8B-B14F-4D97-AF65-F5344CB8AC3E}">
        <p14:creationId xmlns:p14="http://schemas.microsoft.com/office/powerpoint/2010/main" val="2739910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endCondLst>
                                    <p:cond evt="onNext" delay="0">
                                      <p:tgtEl>
                                        <p:sldTgt/>
                                      </p:tgtEl>
                                    </p:cond>
                                  </p:end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56849-83FD-6527-49A2-14B6B7F5C39B}"/>
              </a:ext>
            </a:extLst>
          </p:cNvPr>
          <p:cNvSpPr>
            <a:spLocks noGrp="1"/>
          </p:cNvSpPr>
          <p:nvPr>
            <p:ph type="ctrTitle"/>
          </p:nvPr>
        </p:nvSpPr>
        <p:spPr/>
        <p:txBody>
          <a:bodyPr/>
          <a:lstStyle/>
          <a:p>
            <a:r>
              <a:rPr lang="en-GB"/>
              <a:t>Questions?</a:t>
            </a:r>
          </a:p>
        </p:txBody>
      </p:sp>
    </p:spTree>
    <p:extLst>
      <p:ext uri="{BB962C8B-B14F-4D97-AF65-F5344CB8AC3E}">
        <p14:creationId xmlns:p14="http://schemas.microsoft.com/office/powerpoint/2010/main" val="117714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5BBD7-84E5-335D-03B7-DCEFB4D21BED}"/>
              </a:ext>
            </a:extLst>
          </p:cNvPr>
          <p:cNvSpPr>
            <a:spLocks noGrp="1"/>
          </p:cNvSpPr>
          <p:nvPr>
            <p:ph type="title"/>
          </p:nvPr>
        </p:nvSpPr>
        <p:spPr/>
        <p:txBody>
          <a:bodyPr/>
          <a:lstStyle/>
          <a:p>
            <a:r>
              <a:rPr lang="en-GB"/>
              <a:t>Useful links.</a:t>
            </a:r>
          </a:p>
        </p:txBody>
      </p:sp>
      <p:sp>
        <p:nvSpPr>
          <p:cNvPr id="4" name="Text Placeholder 3">
            <a:extLst>
              <a:ext uri="{FF2B5EF4-FFF2-40B4-BE49-F238E27FC236}">
                <a16:creationId xmlns:a16="http://schemas.microsoft.com/office/drawing/2014/main" id="{6C2FDAC5-C77C-7DA6-BDC7-404CFEAE2BFF}"/>
              </a:ext>
            </a:extLst>
          </p:cNvPr>
          <p:cNvSpPr>
            <a:spLocks noGrp="1"/>
          </p:cNvSpPr>
          <p:nvPr>
            <p:ph type="body" sz="quarter" idx="11"/>
          </p:nvPr>
        </p:nvSpPr>
        <p:spPr>
          <a:xfrm>
            <a:off x="4093403" y="700087"/>
            <a:ext cx="7661274" cy="5585210"/>
          </a:xfrm>
        </p:spPr>
        <p:txBody>
          <a:bodyPr/>
          <a:lstStyle/>
          <a:p>
            <a:pPr marL="285750" indent="-285750">
              <a:lnSpc>
                <a:spcPct val="100000"/>
              </a:lnSpc>
              <a:buFont typeface="Arial" panose="020B0604020202020204" pitchFamily="34" charset="0"/>
              <a:buChar char="•"/>
            </a:pPr>
            <a:r>
              <a:rPr lang="en-GB" b="1" dirty="0">
                <a:latin typeface="Aptos Display" panose="020B0004020202020204" pitchFamily="34" charset="0"/>
              </a:rPr>
              <a:t>North East Ambition: Apprenticeships</a:t>
            </a:r>
          </a:p>
          <a:p>
            <a:pPr>
              <a:lnSpc>
                <a:spcPct val="100000"/>
              </a:lnSpc>
            </a:pPr>
            <a:r>
              <a:rPr lang="en-GB" dirty="0">
                <a:latin typeface="Aptos Display" panose="020B0004020202020204" pitchFamily="34" charset="0"/>
                <a:hlinkClick r:id="rId2"/>
              </a:rPr>
              <a:t>https://ambition.northeast-ca.gov.uk/post16-options-apprenticeships</a:t>
            </a:r>
            <a:endParaRPr lang="en-GB" dirty="0">
              <a:latin typeface="Aptos Display" panose="020B0004020202020204" pitchFamily="34" charset="0"/>
            </a:endParaRPr>
          </a:p>
          <a:p>
            <a:pPr marL="285750" indent="-285750">
              <a:lnSpc>
                <a:spcPct val="100000"/>
              </a:lnSpc>
              <a:buFont typeface="Arial" panose="020B0604020202020204" pitchFamily="34" charset="0"/>
              <a:buChar char="•"/>
            </a:pPr>
            <a:r>
              <a:rPr lang="en-GB" b="1" dirty="0">
                <a:latin typeface="Aptos Display" panose="020B0004020202020204" pitchFamily="34" charset="0"/>
              </a:rPr>
              <a:t>North East Ambition: apprenticeReady</a:t>
            </a:r>
          </a:p>
          <a:p>
            <a:pPr>
              <a:lnSpc>
                <a:spcPct val="100000"/>
              </a:lnSpc>
            </a:pPr>
            <a:r>
              <a:rPr lang="en-GB" dirty="0">
                <a:latin typeface="Aptos Display" panose="020B0004020202020204" pitchFamily="34" charset="0"/>
                <a:hlinkClick r:id="rId3"/>
              </a:rPr>
              <a:t>https://ambition.northeast-ca.gov.uk/apprenticeready</a:t>
            </a:r>
            <a:endParaRPr lang="en-GB" dirty="0">
              <a:latin typeface="Aptos Display" panose="020B0004020202020204" pitchFamily="34" charset="0"/>
            </a:endParaRPr>
          </a:p>
          <a:p>
            <a:pPr>
              <a:lnSpc>
                <a:spcPct val="100000"/>
              </a:lnSpc>
            </a:pPr>
            <a:r>
              <a:rPr lang="en-GB" b="1" dirty="0">
                <a:latin typeface="Aptos Display" panose="020B0004020202020204" pitchFamily="34" charset="0"/>
              </a:rPr>
              <a:t>UCAS Hub</a:t>
            </a:r>
          </a:p>
          <a:p>
            <a:pPr>
              <a:lnSpc>
                <a:spcPct val="100000"/>
              </a:lnSpc>
            </a:pPr>
            <a:r>
              <a:rPr lang="en-GB" dirty="0">
                <a:latin typeface="Aptos Display" panose="020B0004020202020204" pitchFamily="34" charset="0"/>
                <a:hlinkClick r:id="rId4"/>
              </a:rPr>
              <a:t>https://accounts.ucas.com/account/login?returnUrl=https%3A//www.ucas.com/dashboard%23/</a:t>
            </a:r>
            <a:r>
              <a:rPr lang="en-GB" dirty="0">
                <a:latin typeface="Aptos Display" panose="020B0004020202020204" pitchFamily="34" charset="0"/>
              </a:rPr>
              <a:t> </a:t>
            </a:r>
          </a:p>
          <a:p>
            <a:pPr marL="285750" indent="-285750">
              <a:lnSpc>
                <a:spcPct val="100000"/>
              </a:lnSpc>
              <a:buFont typeface="Arial" panose="020B0604020202020204" pitchFamily="34" charset="0"/>
              <a:buChar char="•"/>
            </a:pPr>
            <a:r>
              <a:rPr lang="en-GB" b="1" dirty="0">
                <a:latin typeface="Aptos Display" panose="020B0004020202020204" pitchFamily="34" charset="0"/>
              </a:rPr>
              <a:t>UCAS – search for apprenticeships</a:t>
            </a:r>
          </a:p>
          <a:p>
            <a:pPr>
              <a:lnSpc>
                <a:spcPct val="100000"/>
              </a:lnSpc>
            </a:pPr>
            <a:r>
              <a:rPr lang="en-GB" dirty="0">
                <a:latin typeface="Aptos Display" panose="020B0004020202020204" pitchFamily="34" charset="0"/>
                <a:hlinkClick r:id="rId5"/>
              </a:rPr>
              <a:t>https://www.ucas.com/explore/search/apprenticeships?query=</a:t>
            </a:r>
            <a:r>
              <a:rPr lang="en-GB" dirty="0">
                <a:latin typeface="Aptos Display" panose="020B0004020202020204" pitchFamily="34" charset="0"/>
              </a:rPr>
              <a:t> </a:t>
            </a:r>
          </a:p>
          <a:p>
            <a:pPr marL="285750" indent="-285750">
              <a:lnSpc>
                <a:spcPct val="100000"/>
              </a:lnSpc>
              <a:buFont typeface="Arial" panose="020B0604020202020204" pitchFamily="34" charset="0"/>
              <a:buChar char="•"/>
            </a:pPr>
            <a:r>
              <a:rPr lang="en-GB" b="1" dirty="0">
                <a:latin typeface="Aptos Display" panose="020B0004020202020204" pitchFamily="34" charset="0"/>
              </a:rPr>
              <a:t>North East Apprentice Ambassador Network</a:t>
            </a:r>
          </a:p>
          <a:p>
            <a:pPr>
              <a:lnSpc>
                <a:spcPct val="100000"/>
              </a:lnSpc>
            </a:pPr>
            <a:r>
              <a:rPr lang="en-GB" dirty="0">
                <a:latin typeface="Aptos Display" panose="020B0004020202020204" pitchFamily="34" charset="0"/>
                <a:hlinkClick r:id="rId6"/>
              </a:rPr>
              <a:t>https://neaan.org.uk/</a:t>
            </a:r>
            <a:r>
              <a:rPr lang="en-GB" dirty="0">
                <a:latin typeface="Aptos Display" panose="020B0004020202020204" pitchFamily="34" charset="0"/>
              </a:rPr>
              <a:t> </a:t>
            </a:r>
          </a:p>
        </p:txBody>
      </p:sp>
    </p:spTree>
    <p:extLst>
      <p:ext uri="{BB962C8B-B14F-4D97-AF65-F5344CB8AC3E}">
        <p14:creationId xmlns:p14="http://schemas.microsoft.com/office/powerpoint/2010/main" val="3040263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860EBE-9116-45CC-4343-CA082C3BB506}"/>
              </a:ext>
            </a:extLst>
          </p:cNvPr>
          <p:cNvSpPr>
            <a:spLocks noGrp="1"/>
          </p:cNvSpPr>
          <p:nvPr>
            <p:ph type="title"/>
          </p:nvPr>
        </p:nvSpPr>
        <p:spPr/>
        <p:txBody>
          <a:bodyPr/>
          <a:lstStyle/>
          <a:p>
            <a:r>
              <a:rPr lang="en-GB"/>
              <a:t>Take control of your future.</a:t>
            </a:r>
          </a:p>
        </p:txBody>
      </p:sp>
      <p:grpSp>
        <p:nvGrpSpPr>
          <p:cNvPr id="17" name="Group 16">
            <a:extLst>
              <a:ext uri="{FF2B5EF4-FFF2-40B4-BE49-F238E27FC236}">
                <a16:creationId xmlns:a16="http://schemas.microsoft.com/office/drawing/2014/main" id="{5EEB160D-3C26-23F7-7641-414C12162E75}"/>
              </a:ext>
            </a:extLst>
          </p:cNvPr>
          <p:cNvGrpSpPr/>
          <p:nvPr/>
        </p:nvGrpSpPr>
        <p:grpSpPr>
          <a:xfrm>
            <a:off x="5016000" y="543365"/>
            <a:ext cx="2160000" cy="2527256"/>
            <a:chOff x="4020291" y="534488"/>
            <a:chExt cx="2160000" cy="2527256"/>
          </a:xfrm>
        </p:grpSpPr>
        <p:sp>
          <p:nvSpPr>
            <p:cNvPr id="24" name="Title 4">
              <a:extLst>
                <a:ext uri="{FF2B5EF4-FFF2-40B4-BE49-F238E27FC236}">
                  <a16:creationId xmlns:a16="http://schemas.microsoft.com/office/drawing/2014/main" id="{71C5C951-1A6A-08BC-BEEA-0A8A09392335}"/>
                </a:ext>
              </a:extLst>
            </p:cNvPr>
            <p:cNvSpPr txBox="1">
              <a:spLocks/>
            </p:cNvSpPr>
            <p:nvPr/>
          </p:nvSpPr>
          <p:spPr>
            <a:xfrm>
              <a:off x="4368886" y="2585944"/>
              <a:ext cx="1462810" cy="47580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800" b="1" kern="1200">
                  <a:solidFill>
                    <a:schemeClr val="bg1"/>
                  </a:solidFill>
                  <a:latin typeface="+mn-lt"/>
                  <a:ea typeface="+mj-ea"/>
                  <a:cs typeface="+mj-cs"/>
                </a:defRPr>
              </a:lvl1pPr>
            </a:lstStyle>
            <a:p>
              <a:r>
                <a:rPr lang="en-GB">
                  <a:solidFill>
                    <a:schemeClr val="tx1"/>
                  </a:solidFill>
                </a:rPr>
                <a:t>Contract</a:t>
              </a:r>
            </a:p>
          </p:txBody>
        </p:sp>
        <p:pic>
          <p:nvPicPr>
            <p:cNvPr id="3" name="Graphic 2" descr="Contract with solid fill">
              <a:extLst>
                <a:ext uri="{FF2B5EF4-FFF2-40B4-BE49-F238E27FC236}">
                  <a16:creationId xmlns:a16="http://schemas.microsoft.com/office/drawing/2014/main" id="{F5CC95BF-58A0-7550-05C2-DB6601550C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20291" y="534488"/>
              <a:ext cx="2160000" cy="2160000"/>
            </a:xfrm>
            <a:prstGeom prst="rect">
              <a:avLst/>
            </a:prstGeom>
          </p:spPr>
        </p:pic>
      </p:grpSp>
      <p:grpSp>
        <p:nvGrpSpPr>
          <p:cNvPr id="20" name="Group 19">
            <a:extLst>
              <a:ext uri="{FF2B5EF4-FFF2-40B4-BE49-F238E27FC236}">
                <a16:creationId xmlns:a16="http://schemas.microsoft.com/office/drawing/2014/main" id="{52C01364-EA0A-814E-BA64-4946117C1657}"/>
              </a:ext>
            </a:extLst>
          </p:cNvPr>
          <p:cNvGrpSpPr/>
          <p:nvPr/>
        </p:nvGrpSpPr>
        <p:grpSpPr>
          <a:xfrm>
            <a:off x="9105899" y="359737"/>
            <a:ext cx="2160000" cy="2527256"/>
            <a:chOff x="6839352" y="534488"/>
            <a:chExt cx="2160000" cy="2527256"/>
          </a:xfrm>
        </p:grpSpPr>
        <p:sp>
          <p:nvSpPr>
            <p:cNvPr id="25" name="Title 4">
              <a:extLst>
                <a:ext uri="{FF2B5EF4-FFF2-40B4-BE49-F238E27FC236}">
                  <a16:creationId xmlns:a16="http://schemas.microsoft.com/office/drawing/2014/main" id="{385841A7-2D2F-CF47-8A1B-2D59CB593928}"/>
                </a:ext>
              </a:extLst>
            </p:cNvPr>
            <p:cNvSpPr txBox="1">
              <a:spLocks/>
            </p:cNvSpPr>
            <p:nvPr/>
          </p:nvSpPr>
          <p:spPr>
            <a:xfrm>
              <a:off x="6959398" y="2585944"/>
              <a:ext cx="1919908" cy="47580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800" b="1" kern="1200">
                  <a:solidFill>
                    <a:schemeClr val="bg1"/>
                  </a:solidFill>
                  <a:latin typeface="+mn-lt"/>
                  <a:ea typeface="+mj-ea"/>
                  <a:cs typeface="+mj-cs"/>
                </a:defRPr>
              </a:lvl1pPr>
            </a:lstStyle>
            <a:p>
              <a:r>
                <a:rPr lang="en-GB">
                  <a:solidFill>
                    <a:schemeClr val="tx1"/>
                  </a:solidFill>
                </a:rPr>
                <a:t>Progression</a:t>
              </a:r>
            </a:p>
          </p:txBody>
        </p:sp>
        <p:pic>
          <p:nvPicPr>
            <p:cNvPr id="9" name="Graphic 8" descr="Business Growth with solid fill">
              <a:extLst>
                <a:ext uri="{FF2B5EF4-FFF2-40B4-BE49-F238E27FC236}">
                  <a16:creationId xmlns:a16="http://schemas.microsoft.com/office/drawing/2014/main" id="{E172F677-09D2-D388-CC98-CC543EBD90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39352" y="534488"/>
              <a:ext cx="2160000" cy="2160000"/>
            </a:xfrm>
            <a:prstGeom prst="rect">
              <a:avLst/>
            </a:prstGeom>
          </p:spPr>
        </p:pic>
      </p:grpSp>
      <p:grpSp>
        <p:nvGrpSpPr>
          <p:cNvPr id="22" name="Group 21">
            <a:extLst>
              <a:ext uri="{FF2B5EF4-FFF2-40B4-BE49-F238E27FC236}">
                <a16:creationId xmlns:a16="http://schemas.microsoft.com/office/drawing/2014/main" id="{8675C796-3D87-1CF3-F5C8-40FBB4055E2A}"/>
              </a:ext>
            </a:extLst>
          </p:cNvPr>
          <p:cNvGrpSpPr/>
          <p:nvPr/>
        </p:nvGrpSpPr>
        <p:grpSpPr>
          <a:xfrm>
            <a:off x="4961853" y="3070621"/>
            <a:ext cx="2268293" cy="2795853"/>
            <a:chOff x="9495354" y="534488"/>
            <a:chExt cx="2268293" cy="2795853"/>
          </a:xfrm>
        </p:grpSpPr>
        <p:sp>
          <p:nvSpPr>
            <p:cNvPr id="26" name="Title 4">
              <a:extLst>
                <a:ext uri="{FF2B5EF4-FFF2-40B4-BE49-F238E27FC236}">
                  <a16:creationId xmlns:a16="http://schemas.microsoft.com/office/drawing/2014/main" id="{88CAC5BA-B0CF-A123-46E3-CAADCFC0BC63}"/>
                </a:ext>
              </a:extLst>
            </p:cNvPr>
            <p:cNvSpPr txBox="1">
              <a:spLocks/>
            </p:cNvSpPr>
            <p:nvPr/>
          </p:nvSpPr>
          <p:spPr>
            <a:xfrm>
              <a:off x="9495354" y="2585944"/>
              <a:ext cx="2268293" cy="744397"/>
            </a:xfrm>
            <a:prstGeom prst="rect">
              <a:avLst/>
            </a:prstGeom>
          </p:spPr>
          <p:txBody>
            <a:bodyPr vert="horz" lIns="91440" tIns="45720" rIns="91440" bIns="45720" rtlCol="0" anchor="t" anchorCtr="0">
              <a:normAutofit fontScale="92500" lnSpcReduction="10000"/>
            </a:bodyPr>
            <a:lstStyle>
              <a:lvl1pPr algn="l" defTabSz="914400" rtl="0" eaLnBrk="1" latinLnBrk="0" hangingPunct="1">
                <a:lnSpc>
                  <a:spcPct val="90000"/>
                </a:lnSpc>
                <a:spcBef>
                  <a:spcPct val="0"/>
                </a:spcBef>
                <a:buNone/>
                <a:defRPr sz="2800" b="1" kern="1200">
                  <a:solidFill>
                    <a:schemeClr val="bg1"/>
                  </a:solidFill>
                  <a:latin typeface="+mn-lt"/>
                  <a:ea typeface="+mj-ea"/>
                  <a:cs typeface="+mj-cs"/>
                </a:defRPr>
              </a:lvl1pPr>
            </a:lstStyle>
            <a:p>
              <a:pPr algn="ctr"/>
              <a:r>
                <a:rPr lang="en-GB">
                  <a:solidFill>
                    <a:schemeClr val="tx1"/>
                  </a:solidFill>
                </a:rPr>
                <a:t>Real</a:t>
              </a:r>
            </a:p>
            <a:p>
              <a:pPr algn="ctr"/>
              <a:r>
                <a:rPr lang="en-GB">
                  <a:solidFill>
                    <a:schemeClr val="tx1"/>
                  </a:solidFill>
                </a:rPr>
                <a:t>responsibilities</a:t>
              </a:r>
            </a:p>
          </p:txBody>
        </p:sp>
        <p:pic>
          <p:nvPicPr>
            <p:cNvPr id="12" name="Graphic 11" descr="Badge Tick with solid fill">
              <a:extLst>
                <a:ext uri="{FF2B5EF4-FFF2-40B4-BE49-F238E27FC236}">
                  <a16:creationId xmlns:a16="http://schemas.microsoft.com/office/drawing/2014/main" id="{EEB8EBF3-8D9B-2810-83C5-95E0EC595A8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49501" y="534488"/>
              <a:ext cx="2160000" cy="2160000"/>
            </a:xfrm>
            <a:prstGeom prst="rect">
              <a:avLst/>
            </a:prstGeom>
          </p:spPr>
        </p:pic>
      </p:grpSp>
      <p:grpSp>
        <p:nvGrpSpPr>
          <p:cNvPr id="16" name="Group 15">
            <a:extLst>
              <a:ext uri="{FF2B5EF4-FFF2-40B4-BE49-F238E27FC236}">
                <a16:creationId xmlns:a16="http://schemas.microsoft.com/office/drawing/2014/main" id="{C3DA16C7-8811-CE4A-3F0F-FEB763FE941F}"/>
              </a:ext>
            </a:extLst>
          </p:cNvPr>
          <p:cNvGrpSpPr/>
          <p:nvPr/>
        </p:nvGrpSpPr>
        <p:grpSpPr>
          <a:xfrm>
            <a:off x="9105899" y="3058303"/>
            <a:ext cx="2160000" cy="2808171"/>
            <a:chOff x="4127634" y="3429000"/>
            <a:chExt cx="2160000" cy="2808171"/>
          </a:xfrm>
        </p:grpSpPr>
        <p:sp>
          <p:nvSpPr>
            <p:cNvPr id="27" name="Title 4">
              <a:extLst>
                <a:ext uri="{FF2B5EF4-FFF2-40B4-BE49-F238E27FC236}">
                  <a16:creationId xmlns:a16="http://schemas.microsoft.com/office/drawing/2014/main" id="{FD30F6F3-FA57-E8EF-F2A9-46A271800A8A}"/>
                </a:ext>
              </a:extLst>
            </p:cNvPr>
            <p:cNvSpPr txBox="1">
              <a:spLocks/>
            </p:cNvSpPr>
            <p:nvPr/>
          </p:nvSpPr>
          <p:spPr>
            <a:xfrm>
              <a:off x="4268454" y="5476683"/>
              <a:ext cx="1878360" cy="760488"/>
            </a:xfrm>
            <a:prstGeom prst="rect">
              <a:avLst/>
            </a:prstGeom>
          </p:spPr>
          <p:txBody>
            <a:bodyPr vert="horz" lIns="91440" tIns="45720" rIns="91440" bIns="45720" rtlCol="0" anchor="t" anchorCtr="0">
              <a:normAutofit fontScale="92500" lnSpcReduction="10000"/>
            </a:bodyPr>
            <a:lstStyle>
              <a:lvl1pPr algn="l" defTabSz="914400" rtl="0" eaLnBrk="1" latinLnBrk="0" hangingPunct="1">
                <a:lnSpc>
                  <a:spcPct val="90000"/>
                </a:lnSpc>
                <a:spcBef>
                  <a:spcPct val="0"/>
                </a:spcBef>
                <a:buNone/>
                <a:defRPr sz="2800" b="1" kern="1200">
                  <a:solidFill>
                    <a:schemeClr val="bg1"/>
                  </a:solidFill>
                  <a:latin typeface="+mn-lt"/>
                  <a:ea typeface="+mj-ea"/>
                  <a:cs typeface="+mj-cs"/>
                </a:defRPr>
              </a:lvl1pPr>
            </a:lstStyle>
            <a:p>
              <a:pPr algn="ctr"/>
              <a:r>
                <a:rPr lang="en-GB">
                  <a:solidFill>
                    <a:schemeClr val="tx1"/>
                  </a:solidFill>
                </a:rPr>
                <a:t>Not the</a:t>
              </a:r>
            </a:p>
            <a:p>
              <a:pPr algn="ctr"/>
              <a:r>
                <a:rPr lang="en-GB">
                  <a:solidFill>
                    <a:schemeClr val="tx1"/>
                  </a:solidFill>
                </a:rPr>
                <a:t>easy option</a:t>
              </a:r>
            </a:p>
          </p:txBody>
        </p:sp>
        <p:pic>
          <p:nvPicPr>
            <p:cNvPr id="14" name="Graphic 13" descr="Badge Cross with solid fill">
              <a:extLst>
                <a:ext uri="{FF2B5EF4-FFF2-40B4-BE49-F238E27FC236}">
                  <a16:creationId xmlns:a16="http://schemas.microsoft.com/office/drawing/2014/main" id="{1EDB7998-D4DA-47E8-0667-CE5706F3507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27634" y="3429000"/>
              <a:ext cx="2160000" cy="2160000"/>
            </a:xfrm>
            <a:prstGeom prst="rect">
              <a:avLst/>
            </a:prstGeom>
          </p:spPr>
        </p:pic>
      </p:grpSp>
    </p:spTree>
    <p:extLst>
      <p:ext uri="{BB962C8B-B14F-4D97-AF65-F5344CB8AC3E}">
        <p14:creationId xmlns:p14="http://schemas.microsoft.com/office/powerpoint/2010/main" val="184972398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5BBD7-84E5-335D-03B7-DCEFB4D21BED}"/>
              </a:ext>
            </a:extLst>
          </p:cNvPr>
          <p:cNvSpPr>
            <a:spLocks noGrp="1"/>
          </p:cNvSpPr>
          <p:nvPr>
            <p:ph type="title"/>
          </p:nvPr>
        </p:nvSpPr>
        <p:spPr/>
        <p:txBody>
          <a:bodyPr/>
          <a:lstStyle/>
          <a:p>
            <a:r>
              <a:rPr lang="en-GB"/>
              <a:t>Useful links.</a:t>
            </a:r>
          </a:p>
        </p:txBody>
      </p:sp>
      <p:sp>
        <p:nvSpPr>
          <p:cNvPr id="4" name="Text Placeholder 3">
            <a:extLst>
              <a:ext uri="{FF2B5EF4-FFF2-40B4-BE49-F238E27FC236}">
                <a16:creationId xmlns:a16="http://schemas.microsoft.com/office/drawing/2014/main" id="{6C2FDAC5-C77C-7DA6-BDC7-404CFEAE2BFF}"/>
              </a:ext>
            </a:extLst>
          </p:cNvPr>
          <p:cNvSpPr>
            <a:spLocks noGrp="1"/>
          </p:cNvSpPr>
          <p:nvPr>
            <p:ph type="body" sz="quarter" idx="11"/>
          </p:nvPr>
        </p:nvSpPr>
        <p:spPr>
          <a:xfrm>
            <a:off x="4093403" y="700087"/>
            <a:ext cx="7661274" cy="5585210"/>
          </a:xfrm>
        </p:spPr>
        <p:txBody>
          <a:bodyPr/>
          <a:lstStyle/>
          <a:p>
            <a:pPr marL="285750" indent="-285750">
              <a:lnSpc>
                <a:spcPct val="100000"/>
              </a:lnSpc>
              <a:buFont typeface="Arial" panose="020B0604020202020204" pitchFamily="34" charset="0"/>
              <a:buChar char="•"/>
            </a:pPr>
            <a:r>
              <a:rPr lang="en-GB" b="1" dirty="0">
                <a:latin typeface="Aptos Display" panose="020B0004020202020204" pitchFamily="34" charset="0"/>
              </a:rPr>
              <a:t>Volunteering opportunities</a:t>
            </a:r>
          </a:p>
          <a:p>
            <a:pPr>
              <a:lnSpc>
                <a:spcPct val="100000"/>
              </a:lnSpc>
            </a:pPr>
            <a:r>
              <a:rPr lang="en-GB" dirty="0">
                <a:latin typeface="Aptos Display" panose="020B0004020202020204" pitchFamily="34" charset="0"/>
                <a:hlinkClick r:id="rId2"/>
              </a:rPr>
              <a:t>www.do-it.org.uk</a:t>
            </a:r>
            <a:r>
              <a:rPr lang="en-GB" dirty="0">
                <a:latin typeface="Aptos Display" panose="020B0004020202020204" pitchFamily="34" charset="0"/>
              </a:rPr>
              <a:t>  </a:t>
            </a:r>
          </a:p>
          <a:p>
            <a:pPr marL="285750" indent="-285750">
              <a:lnSpc>
                <a:spcPct val="100000"/>
              </a:lnSpc>
              <a:buFont typeface="Arial" panose="020B0604020202020204" pitchFamily="34" charset="0"/>
              <a:buChar char="•"/>
            </a:pPr>
            <a:r>
              <a:rPr lang="en-GB" b="1" dirty="0">
                <a:latin typeface="Aptos Display" panose="020B0004020202020204" pitchFamily="34" charset="0"/>
              </a:rPr>
              <a:t>Post-Apprenticeship Recognition Scheme (PARS)</a:t>
            </a:r>
          </a:p>
          <a:p>
            <a:pPr>
              <a:lnSpc>
                <a:spcPct val="100000"/>
              </a:lnSpc>
            </a:pPr>
            <a:r>
              <a:rPr lang="en-GB" dirty="0">
                <a:hlinkClick r:id="rId3"/>
              </a:rPr>
              <a:t>PARS - Association of Apprentices</a:t>
            </a:r>
            <a:endParaRPr lang="en-GB" b="1" dirty="0">
              <a:latin typeface="Aptos Display" panose="020B0004020202020204" pitchFamily="34" charset="0"/>
            </a:endParaRPr>
          </a:p>
        </p:txBody>
      </p:sp>
    </p:spTree>
    <p:extLst>
      <p:ext uri="{BB962C8B-B14F-4D97-AF65-F5344CB8AC3E}">
        <p14:creationId xmlns:p14="http://schemas.microsoft.com/office/powerpoint/2010/main" val="2808384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8A2F7-96D5-7CEA-EA06-B649A1822BED}"/>
              </a:ext>
            </a:extLst>
          </p:cNvPr>
          <p:cNvSpPr>
            <a:spLocks noGrp="1"/>
          </p:cNvSpPr>
          <p:nvPr>
            <p:ph type="title"/>
          </p:nvPr>
        </p:nvSpPr>
        <p:spPr/>
        <p:txBody>
          <a:bodyPr/>
          <a:lstStyle/>
          <a:p>
            <a:r>
              <a:rPr lang="en-GB">
                <a:latin typeface="Aptos Display" panose="020B0004020202020204" pitchFamily="34" charset="0"/>
              </a:rPr>
              <a:t>Understanding the lingo</a:t>
            </a:r>
          </a:p>
        </p:txBody>
      </p:sp>
      <p:graphicFrame>
        <p:nvGraphicFramePr>
          <p:cNvPr id="3" name="Table 3">
            <a:extLst>
              <a:ext uri="{FF2B5EF4-FFF2-40B4-BE49-F238E27FC236}">
                <a16:creationId xmlns:a16="http://schemas.microsoft.com/office/drawing/2014/main" id="{E0B337C7-0D36-41D1-EB51-6B1C17EEC478}"/>
              </a:ext>
            </a:extLst>
          </p:cNvPr>
          <p:cNvGraphicFramePr>
            <a:graphicFrameLocks noGrp="1"/>
          </p:cNvGraphicFramePr>
          <p:nvPr>
            <p:extLst>
              <p:ext uri="{D42A27DB-BD31-4B8C-83A1-F6EECF244321}">
                <p14:modId xmlns:p14="http://schemas.microsoft.com/office/powerpoint/2010/main" val="1028135520"/>
              </p:ext>
            </p:extLst>
          </p:nvPr>
        </p:nvGraphicFramePr>
        <p:xfrm>
          <a:off x="437322" y="1574799"/>
          <a:ext cx="11350488" cy="4296610"/>
        </p:xfrm>
        <a:graphic>
          <a:graphicData uri="http://schemas.openxmlformats.org/drawingml/2006/table">
            <a:tbl>
              <a:tblPr firstRow="1" bandRow="1">
                <a:tableStyleId>{5C22544A-7EE6-4342-B048-85BDC9FD1C3A}</a:tableStyleId>
              </a:tblPr>
              <a:tblGrid>
                <a:gridCol w="3783496">
                  <a:extLst>
                    <a:ext uri="{9D8B030D-6E8A-4147-A177-3AD203B41FA5}">
                      <a16:colId xmlns:a16="http://schemas.microsoft.com/office/drawing/2014/main" val="1304720723"/>
                    </a:ext>
                  </a:extLst>
                </a:gridCol>
                <a:gridCol w="3783496">
                  <a:extLst>
                    <a:ext uri="{9D8B030D-6E8A-4147-A177-3AD203B41FA5}">
                      <a16:colId xmlns:a16="http://schemas.microsoft.com/office/drawing/2014/main" val="2467675737"/>
                    </a:ext>
                  </a:extLst>
                </a:gridCol>
                <a:gridCol w="3783496">
                  <a:extLst>
                    <a:ext uri="{9D8B030D-6E8A-4147-A177-3AD203B41FA5}">
                      <a16:colId xmlns:a16="http://schemas.microsoft.com/office/drawing/2014/main" val="4106618830"/>
                    </a:ext>
                  </a:extLst>
                </a:gridCol>
              </a:tblGrid>
              <a:tr h="859322">
                <a:tc>
                  <a:txBody>
                    <a:bodyPr/>
                    <a:lstStyle/>
                    <a:p>
                      <a:pPr algn="ctr"/>
                      <a:r>
                        <a:rPr lang="en-GB" sz="2000" dirty="0">
                          <a:latin typeface="Aptos Display" panose="020B0004020202020204" pitchFamily="34" charset="0"/>
                        </a:rPr>
                        <a:t>Levels</a:t>
                      </a:r>
                    </a:p>
                  </a:txBody>
                  <a:tcPr anchor="ctr">
                    <a:solidFill>
                      <a:srgbClr val="00478A"/>
                    </a:solidFill>
                  </a:tcPr>
                </a:tc>
                <a:tc>
                  <a:txBody>
                    <a:bodyPr/>
                    <a:lstStyle/>
                    <a:p>
                      <a:pPr algn="ctr"/>
                      <a:r>
                        <a:rPr lang="en-GB" sz="2000">
                          <a:latin typeface="Aptos Display" panose="020B0004020202020204" pitchFamily="34" charset="0"/>
                        </a:rPr>
                        <a:t>Choose the right level for you!</a:t>
                      </a:r>
                    </a:p>
                  </a:txBody>
                  <a:tcPr anchor="ctr">
                    <a:solidFill>
                      <a:srgbClr val="00478A"/>
                    </a:solidFill>
                  </a:tcPr>
                </a:tc>
                <a:tc>
                  <a:txBody>
                    <a:bodyPr/>
                    <a:lstStyle/>
                    <a:p>
                      <a:pPr algn="ctr"/>
                      <a:r>
                        <a:rPr lang="en-GB" sz="2000">
                          <a:latin typeface="Aptos Display" panose="020B0004020202020204" pitchFamily="34" charset="0"/>
                        </a:rPr>
                        <a:t>This is similar to…</a:t>
                      </a:r>
                    </a:p>
                  </a:txBody>
                  <a:tcPr anchor="ctr">
                    <a:solidFill>
                      <a:srgbClr val="00478A"/>
                    </a:solidFill>
                  </a:tcPr>
                </a:tc>
                <a:extLst>
                  <a:ext uri="{0D108BD9-81ED-4DB2-BD59-A6C34878D82A}">
                    <a16:rowId xmlns:a16="http://schemas.microsoft.com/office/drawing/2014/main" val="4065953141"/>
                  </a:ext>
                </a:extLst>
              </a:tr>
              <a:tr h="859322">
                <a:tc>
                  <a:txBody>
                    <a:bodyPr/>
                    <a:lstStyle/>
                    <a:p>
                      <a:pPr algn="ctr"/>
                      <a:r>
                        <a:rPr lang="en-GB" sz="2000" dirty="0">
                          <a:latin typeface="Aptos Display" panose="020B0004020202020204" pitchFamily="34" charset="0"/>
                        </a:rPr>
                        <a:t>Intermediate </a:t>
                      </a:r>
                      <a:r>
                        <a:rPr lang="en-GB" sz="2000">
                          <a:latin typeface="Aptos Display" panose="020B0004020202020204" pitchFamily="34" charset="0"/>
                        </a:rPr>
                        <a:t>&amp; Foundation</a:t>
                      </a:r>
                    </a:p>
                  </a:txBody>
                  <a:tcPr anchor="ctr"/>
                </a:tc>
                <a:tc>
                  <a:txBody>
                    <a:bodyPr/>
                    <a:lstStyle/>
                    <a:p>
                      <a:pPr algn="ctr"/>
                      <a:r>
                        <a:rPr lang="en-GB" sz="2000" dirty="0">
                          <a:latin typeface="Aptos Display" panose="020B0004020202020204" pitchFamily="34" charset="0"/>
                        </a:rPr>
                        <a:t>Level 2</a:t>
                      </a:r>
                    </a:p>
                  </a:txBody>
                  <a:tcPr anchor="ctr"/>
                </a:tc>
                <a:tc>
                  <a:txBody>
                    <a:bodyPr/>
                    <a:lstStyle/>
                    <a:p>
                      <a:pPr algn="ctr"/>
                      <a:r>
                        <a:rPr lang="en-GB" sz="2000">
                          <a:latin typeface="Aptos Display" panose="020B0004020202020204" pitchFamily="34" charset="0"/>
                        </a:rPr>
                        <a:t>5 GCSEs at grade A* - C or 4 – 9</a:t>
                      </a:r>
                    </a:p>
                  </a:txBody>
                  <a:tcPr anchor="ctr"/>
                </a:tc>
                <a:extLst>
                  <a:ext uri="{0D108BD9-81ED-4DB2-BD59-A6C34878D82A}">
                    <a16:rowId xmlns:a16="http://schemas.microsoft.com/office/drawing/2014/main" val="3727491789"/>
                  </a:ext>
                </a:extLst>
              </a:tr>
              <a:tr h="859322">
                <a:tc>
                  <a:txBody>
                    <a:bodyPr/>
                    <a:lstStyle/>
                    <a:p>
                      <a:pPr algn="ctr"/>
                      <a:r>
                        <a:rPr lang="en-GB" sz="2000">
                          <a:latin typeface="Aptos Display" panose="020B0004020202020204" pitchFamily="34" charset="0"/>
                        </a:rPr>
                        <a:t>Advanced</a:t>
                      </a:r>
                    </a:p>
                  </a:txBody>
                  <a:tcPr anchor="ctr"/>
                </a:tc>
                <a:tc>
                  <a:txBody>
                    <a:bodyPr/>
                    <a:lstStyle/>
                    <a:p>
                      <a:pPr algn="ctr"/>
                      <a:r>
                        <a:rPr lang="en-GB" sz="2000">
                          <a:latin typeface="Aptos Display" panose="020B0004020202020204" pitchFamily="34" charset="0"/>
                        </a:rPr>
                        <a:t>Level 3</a:t>
                      </a:r>
                    </a:p>
                  </a:txBody>
                  <a:tcPr anchor="ctr"/>
                </a:tc>
                <a:tc>
                  <a:txBody>
                    <a:bodyPr/>
                    <a:lstStyle/>
                    <a:p>
                      <a:pPr algn="ctr"/>
                      <a:r>
                        <a:rPr lang="en-GB" sz="2000">
                          <a:latin typeface="Aptos Display" panose="020B0004020202020204" pitchFamily="34" charset="0"/>
                        </a:rPr>
                        <a:t>2 A Levels / Level 3 Diploma / International Baccalaureate</a:t>
                      </a:r>
                    </a:p>
                  </a:txBody>
                  <a:tcPr anchor="ctr"/>
                </a:tc>
                <a:extLst>
                  <a:ext uri="{0D108BD9-81ED-4DB2-BD59-A6C34878D82A}">
                    <a16:rowId xmlns:a16="http://schemas.microsoft.com/office/drawing/2014/main" val="2880564038"/>
                  </a:ext>
                </a:extLst>
              </a:tr>
              <a:tr h="859322">
                <a:tc>
                  <a:txBody>
                    <a:bodyPr/>
                    <a:lstStyle/>
                    <a:p>
                      <a:pPr algn="ctr"/>
                      <a:r>
                        <a:rPr lang="en-GB" sz="2000">
                          <a:latin typeface="Aptos Display" panose="020B0004020202020204" pitchFamily="34" charset="0"/>
                        </a:rPr>
                        <a:t>Higher</a:t>
                      </a:r>
                    </a:p>
                  </a:txBody>
                  <a:tcPr anchor="ctr"/>
                </a:tc>
                <a:tc>
                  <a:txBody>
                    <a:bodyPr/>
                    <a:lstStyle/>
                    <a:p>
                      <a:pPr algn="ctr"/>
                      <a:r>
                        <a:rPr lang="en-GB" sz="2000">
                          <a:latin typeface="Aptos Display" panose="020B0004020202020204" pitchFamily="34" charset="0"/>
                        </a:rPr>
                        <a:t>Levels 4 &amp; 5</a:t>
                      </a:r>
                    </a:p>
                  </a:txBody>
                  <a:tcPr anchor="ctr"/>
                </a:tc>
                <a:tc>
                  <a:txBody>
                    <a:bodyPr/>
                    <a:lstStyle/>
                    <a:p>
                      <a:pPr algn="ctr"/>
                      <a:r>
                        <a:rPr lang="en-GB" sz="2000">
                          <a:latin typeface="Aptos Display" panose="020B0004020202020204" pitchFamily="34" charset="0"/>
                        </a:rPr>
                        <a:t>Foundation degree and above</a:t>
                      </a:r>
                    </a:p>
                  </a:txBody>
                  <a:tcPr anchor="ctr"/>
                </a:tc>
                <a:extLst>
                  <a:ext uri="{0D108BD9-81ED-4DB2-BD59-A6C34878D82A}">
                    <a16:rowId xmlns:a16="http://schemas.microsoft.com/office/drawing/2014/main" val="754646452"/>
                  </a:ext>
                </a:extLst>
              </a:tr>
              <a:tr h="859322">
                <a:tc>
                  <a:txBody>
                    <a:bodyPr/>
                    <a:lstStyle/>
                    <a:p>
                      <a:pPr algn="ctr"/>
                      <a:r>
                        <a:rPr lang="en-GB" sz="2000">
                          <a:latin typeface="Aptos Display" panose="020B0004020202020204" pitchFamily="34" charset="0"/>
                        </a:rPr>
                        <a:t>Degree</a:t>
                      </a:r>
                    </a:p>
                  </a:txBody>
                  <a:tcPr anchor="ctr"/>
                </a:tc>
                <a:tc>
                  <a:txBody>
                    <a:bodyPr/>
                    <a:lstStyle/>
                    <a:p>
                      <a:pPr algn="ctr"/>
                      <a:r>
                        <a:rPr lang="en-GB" sz="2000">
                          <a:latin typeface="Aptos Display" panose="020B0004020202020204" pitchFamily="34" charset="0"/>
                        </a:rPr>
                        <a:t>Levels 6 &amp; 7</a:t>
                      </a:r>
                    </a:p>
                  </a:txBody>
                  <a:tcPr anchor="ctr"/>
                </a:tc>
                <a:tc>
                  <a:txBody>
                    <a:bodyPr/>
                    <a:lstStyle/>
                    <a:p>
                      <a:pPr algn="ctr"/>
                      <a:r>
                        <a:rPr lang="en-GB" sz="2000" dirty="0">
                          <a:latin typeface="Aptos Display" panose="020B0004020202020204" pitchFamily="34" charset="0"/>
                        </a:rPr>
                        <a:t>Bachelor’s or Master’s Degree</a:t>
                      </a:r>
                    </a:p>
                  </a:txBody>
                  <a:tcPr anchor="ctr"/>
                </a:tc>
                <a:extLst>
                  <a:ext uri="{0D108BD9-81ED-4DB2-BD59-A6C34878D82A}">
                    <a16:rowId xmlns:a16="http://schemas.microsoft.com/office/drawing/2014/main" val="2661756700"/>
                  </a:ext>
                </a:extLst>
              </a:tr>
            </a:tbl>
          </a:graphicData>
        </a:graphic>
      </p:graphicFrame>
    </p:spTree>
    <p:extLst>
      <p:ext uri="{BB962C8B-B14F-4D97-AF65-F5344CB8AC3E}">
        <p14:creationId xmlns:p14="http://schemas.microsoft.com/office/powerpoint/2010/main" val="3363536957"/>
      </p:ext>
    </p:extLst>
  </p:cSld>
  <p:clrMapOvr>
    <a:masterClrMapping/>
  </p:clrMapOvr>
  <p:transition spd="slow">
    <p:push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2F61-D03C-CB03-BF4C-A0E9CA3456F0}"/>
              </a:ext>
            </a:extLst>
          </p:cNvPr>
          <p:cNvSpPr>
            <a:spLocks noGrp="1"/>
          </p:cNvSpPr>
          <p:nvPr>
            <p:ph type="title"/>
          </p:nvPr>
        </p:nvSpPr>
        <p:spPr>
          <a:xfrm>
            <a:off x="437323" y="700087"/>
            <a:ext cx="2864142" cy="3255896"/>
          </a:xfrm>
        </p:spPr>
        <p:txBody>
          <a:bodyPr>
            <a:normAutofit/>
          </a:bodyPr>
          <a:lstStyle/>
          <a:p>
            <a:r>
              <a:rPr lang="en-GB"/>
              <a:t>Did you know?</a:t>
            </a:r>
            <a:br>
              <a:rPr lang="en-GB"/>
            </a:br>
            <a:br>
              <a:rPr lang="en-GB"/>
            </a:br>
            <a:r>
              <a:rPr lang="en-GB"/>
              <a:t>There are over 650 different roles that offer an apprenticeship.</a:t>
            </a:r>
          </a:p>
        </p:txBody>
      </p:sp>
      <p:sp>
        <p:nvSpPr>
          <p:cNvPr id="3" name="Content Placeholder 7">
            <a:extLst>
              <a:ext uri="{FF2B5EF4-FFF2-40B4-BE49-F238E27FC236}">
                <a16:creationId xmlns:a16="http://schemas.microsoft.com/office/drawing/2014/main" id="{C0E9BCD9-29F1-46E4-086D-F07557274D71}"/>
              </a:ext>
            </a:extLst>
          </p:cNvPr>
          <p:cNvSpPr>
            <a:spLocks noGrp="1"/>
          </p:cNvSpPr>
          <p:nvPr/>
        </p:nvSpPr>
        <p:spPr>
          <a:xfrm>
            <a:off x="4129504" y="3429000"/>
            <a:ext cx="8364088" cy="3561231"/>
          </a:xfrm>
          <a:prstGeom prst="rect">
            <a:avLst/>
          </a:prstGeom>
          <a:ln>
            <a:noFill/>
          </a:ln>
        </p:spPr>
        <p:txBody>
          <a:bodyPr vert="horz" wrap="square" lIns="0" tIns="0" rIns="0" bIns="0" numCol="3" rtlCol="0" anchor="t">
            <a:spAutoFit/>
          </a:bodyPr>
          <a:lstStyle>
            <a:lvl1pPr marL="171450" indent="-171450" algn="l" defTabSz="685800" rtl="0" eaLnBrk="1" latinLnBrk="0" hangingPunct="1">
              <a:lnSpc>
                <a:spcPct val="100000"/>
              </a:lnSpc>
              <a:spcBef>
                <a:spcPts val="750"/>
              </a:spcBef>
              <a:buClr>
                <a:schemeClr val="accent3"/>
              </a:buClr>
              <a:buFont typeface="Wingdings" pitchFamily="2" charset="2"/>
              <a:buChar char="§"/>
              <a:defRPr sz="2100" b="0" i="0" kern="1200">
                <a:solidFill>
                  <a:schemeClr val="tx1"/>
                </a:solidFill>
                <a:latin typeface="+mj-lt"/>
                <a:ea typeface="Roboto Light" panose="02000000000000000000" pitchFamily="2" charset="0"/>
                <a:cs typeface="Roboto Light" panose="02000000000000000000" pitchFamily="2" charset="0"/>
              </a:defRPr>
            </a:lvl1pPr>
            <a:lvl2pPr marL="514350" indent="-171450" algn="l" defTabSz="685800" rtl="0" eaLnBrk="1" latinLnBrk="0" hangingPunct="1">
              <a:lnSpc>
                <a:spcPct val="100000"/>
              </a:lnSpc>
              <a:spcBef>
                <a:spcPts val="375"/>
              </a:spcBef>
              <a:buClr>
                <a:schemeClr val="accent3"/>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2pPr>
            <a:lvl3pPr marL="857250" indent="-171450" algn="l" defTabSz="685800" rtl="0" eaLnBrk="1" latinLnBrk="0" hangingPunct="1">
              <a:lnSpc>
                <a:spcPct val="100000"/>
              </a:lnSpc>
              <a:spcBef>
                <a:spcPts val="375"/>
              </a:spcBef>
              <a:buClr>
                <a:schemeClr val="accent3"/>
              </a:buClr>
              <a:buFont typeface="Wingdings" pitchFamily="2" charset="2"/>
              <a:buChar char="§"/>
              <a:defRPr sz="1500" b="0" i="0" kern="1200">
                <a:solidFill>
                  <a:schemeClr val="tx1"/>
                </a:solidFill>
                <a:latin typeface="+mj-lt"/>
                <a:ea typeface="Roboto Light" panose="02000000000000000000" pitchFamily="2" charset="0"/>
                <a:cs typeface="Roboto Light" panose="02000000000000000000" pitchFamily="2" charset="0"/>
              </a:defRPr>
            </a:lvl3pPr>
            <a:lvl4pPr marL="1200150" indent="-171450" algn="l" defTabSz="685800" rtl="0" eaLnBrk="1" latinLnBrk="0" hangingPunct="1">
              <a:lnSpc>
                <a:spcPct val="100000"/>
              </a:lnSpc>
              <a:spcBef>
                <a:spcPts val="375"/>
              </a:spcBef>
              <a:buClr>
                <a:schemeClr val="accent3"/>
              </a:buClr>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4pPr>
            <a:lvl5pPr marL="1543050" indent="-171450" algn="l" defTabSz="685800" rtl="0" eaLnBrk="1" latinLnBrk="0" hangingPunct="1">
              <a:lnSpc>
                <a:spcPct val="100000"/>
              </a:lnSpc>
              <a:spcBef>
                <a:spcPts val="375"/>
              </a:spcBef>
              <a:buClr>
                <a:schemeClr val="accent3"/>
              </a:buClr>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5pPr>
            <a:lvl6pPr marL="1885950" indent="-171450" algn="l" defTabSz="685800" rtl="0" eaLnBrk="1" latinLnBrk="0" hangingPunct="1">
              <a:lnSpc>
                <a:spcPct val="100000"/>
              </a:lnSpc>
              <a:spcBef>
                <a:spcPts val="375"/>
              </a:spcBef>
              <a:buClr>
                <a:schemeClr val="accent3"/>
              </a:buClr>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6pPr>
            <a:lvl7pPr marL="2228850" indent="-171450" algn="l" defTabSz="685800" rtl="0" eaLnBrk="1" latinLnBrk="0" hangingPunct="1">
              <a:lnSpc>
                <a:spcPct val="100000"/>
              </a:lnSpc>
              <a:spcBef>
                <a:spcPts val="375"/>
              </a:spcBef>
              <a:buClr>
                <a:schemeClr val="accent3"/>
              </a:buClr>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7pPr>
            <a:lvl8pPr marL="2571750" indent="-171450" algn="l" defTabSz="685800" rtl="0" eaLnBrk="1" latinLnBrk="0" hangingPunct="1">
              <a:lnSpc>
                <a:spcPct val="100000"/>
              </a:lnSpc>
              <a:spcBef>
                <a:spcPts val="375"/>
              </a:spcBef>
              <a:buClr>
                <a:schemeClr val="accent3"/>
              </a:buClr>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8pPr>
            <a:lvl9pPr marL="2914650" indent="-171450" algn="l" defTabSz="685800" rtl="0" eaLnBrk="1" latinLnBrk="0" hangingPunct="1">
              <a:lnSpc>
                <a:spcPct val="100000"/>
              </a:lnSpc>
              <a:spcBef>
                <a:spcPts val="375"/>
              </a:spcBef>
              <a:buClr>
                <a:schemeClr val="accent3"/>
              </a:buClr>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9pPr>
          </a:lstStyle>
          <a:p>
            <a:r>
              <a:rPr lang="en-GB" sz="1714">
                <a:latin typeface="Aptos Display" panose="020B0004020202020204" pitchFamily="34" charset="0"/>
                <a:ea typeface="Roboto Light"/>
                <a:cs typeface="Roboto Light"/>
              </a:rPr>
              <a:t>Architect</a:t>
            </a:r>
          </a:p>
          <a:p>
            <a:r>
              <a:rPr lang="en-GB" sz="1714">
                <a:latin typeface="Aptos Display" panose="020B0004020202020204" pitchFamily="34" charset="0"/>
                <a:ea typeface="Roboto Light"/>
                <a:cs typeface="Roboto Light"/>
              </a:rPr>
              <a:t>Cyber Security Technician</a:t>
            </a:r>
          </a:p>
          <a:p>
            <a:r>
              <a:rPr lang="en-GB" sz="1714">
                <a:latin typeface="Aptos Display" panose="020B0004020202020204" pitchFamily="34" charset="0"/>
                <a:ea typeface="Roboto Light"/>
                <a:cs typeface="Roboto Light"/>
              </a:rPr>
              <a:t>Finance assistant</a:t>
            </a:r>
            <a:endParaRPr lang="en-GB" sz="2000">
              <a:latin typeface="Aptos Display" panose="020B0004020202020204" pitchFamily="34" charset="0"/>
            </a:endParaRPr>
          </a:p>
          <a:p>
            <a:r>
              <a:rPr lang="en-GB" sz="1714">
                <a:latin typeface="Aptos Display" panose="020B0004020202020204" pitchFamily="34" charset="0"/>
                <a:ea typeface="Roboto Light"/>
                <a:cs typeface="Roboto Light"/>
              </a:rPr>
              <a:t>Teacher</a:t>
            </a:r>
          </a:p>
          <a:p>
            <a:r>
              <a:rPr lang="en-GB" sz="1714">
                <a:latin typeface="Aptos Display" panose="020B0004020202020204" pitchFamily="34" charset="0"/>
                <a:ea typeface="Roboto Light"/>
                <a:cs typeface="Roboto Light"/>
              </a:rPr>
              <a:t>Accounting &amp; Taxation</a:t>
            </a:r>
          </a:p>
          <a:p>
            <a:r>
              <a:rPr lang="en-GB" sz="1714">
                <a:latin typeface="Aptos Display" panose="020B0004020202020204" pitchFamily="34" charset="0"/>
                <a:ea typeface="Roboto Light"/>
                <a:cs typeface="Roboto Light"/>
              </a:rPr>
              <a:t>Game Programmer</a:t>
            </a:r>
          </a:p>
          <a:p>
            <a:r>
              <a:rPr lang="en-GB" sz="1714">
                <a:latin typeface="Aptos Display" panose="020B0004020202020204" pitchFamily="34" charset="0"/>
                <a:ea typeface="Roboto Light"/>
                <a:cs typeface="Roboto Light"/>
              </a:rPr>
              <a:t>Boat Builder</a:t>
            </a:r>
          </a:p>
          <a:p>
            <a:r>
              <a:rPr lang="en-GB" sz="1714">
                <a:latin typeface="Aptos Display" panose="020B0004020202020204" pitchFamily="34" charset="0"/>
                <a:ea typeface="Roboto Light"/>
                <a:cs typeface="Roboto Light"/>
              </a:rPr>
              <a:t>Journalist</a:t>
            </a:r>
          </a:p>
          <a:p>
            <a:endParaRPr lang="en-GB" sz="1714">
              <a:latin typeface="Aptos Display" panose="020B0004020202020204" pitchFamily="34" charset="0"/>
            </a:endParaRPr>
          </a:p>
          <a:p>
            <a:endParaRPr lang="en-GB" sz="1714">
              <a:latin typeface="Aptos Display" panose="020B0004020202020204" pitchFamily="34" charset="0"/>
            </a:endParaRPr>
          </a:p>
          <a:p>
            <a:r>
              <a:rPr lang="en-GB" sz="1714">
                <a:latin typeface="Aptos Display" panose="020B0004020202020204" pitchFamily="34" charset="0"/>
                <a:ea typeface="Roboto Light"/>
                <a:cs typeface="Roboto Light"/>
              </a:rPr>
              <a:t>Assistant Puppet Maker</a:t>
            </a:r>
          </a:p>
          <a:p>
            <a:r>
              <a:rPr lang="en-GB" sz="1714">
                <a:latin typeface="Aptos Display" panose="020B0004020202020204" pitchFamily="34" charset="0"/>
                <a:ea typeface="Roboto Light"/>
                <a:cs typeface="Roboto Light"/>
              </a:rPr>
              <a:t>Event Assistant</a:t>
            </a:r>
          </a:p>
          <a:p>
            <a:r>
              <a:rPr lang="en-GB" sz="1714">
                <a:latin typeface="Aptos Display" panose="020B0004020202020204" pitchFamily="34" charset="0"/>
                <a:ea typeface="Roboto Light"/>
                <a:cs typeface="Roboto Light"/>
              </a:rPr>
              <a:t>Police Constable</a:t>
            </a:r>
          </a:p>
          <a:p>
            <a:r>
              <a:rPr lang="en-GB" sz="1714">
                <a:latin typeface="Aptos Display" panose="020B0004020202020204" pitchFamily="34" charset="0"/>
                <a:ea typeface="Roboto Light"/>
                <a:cs typeface="Roboto Light"/>
              </a:rPr>
              <a:t>Youth Worker</a:t>
            </a:r>
          </a:p>
          <a:p>
            <a:r>
              <a:rPr lang="en-GB" sz="1714">
                <a:latin typeface="Aptos Display" panose="020B0004020202020204" pitchFamily="34" charset="0"/>
                <a:ea typeface="Roboto Light"/>
                <a:cs typeface="Roboto Light"/>
              </a:rPr>
              <a:t>Civil Engineer</a:t>
            </a:r>
          </a:p>
          <a:p>
            <a:r>
              <a:rPr lang="en-GB" sz="1714">
                <a:latin typeface="Aptos Display" panose="020B0004020202020204" pitchFamily="34" charset="0"/>
                <a:ea typeface="Roboto Light"/>
                <a:cs typeface="Roboto Light"/>
              </a:rPr>
              <a:t>Chef De </a:t>
            </a:r>
            <a:r>
              <a:rPr lang="en-GB" sz="1714" err="1">
                <a:latin typeface="Aptos Display" panose="020B0004020202020204" pitchFamily="34" charset="0"/>
                <a:ea typeface="Roboto Light"/>
                <a:cs typeface="Roboto Light"/>
              </a:rPr>
              <a:t>Partie</a:t>
            </a:r>
            <a:endParaRPr lang="en-GB" sz="1714">
              <a:latin typeface="Aptos Display" panose="020B0004020202020204" pitchFamily="34" charset="0"/>
              <a:ea typeface="Roboto Light"/>
              <a:cs typeface="Roboto Light"/>
            </a:endParaRPr>
          </a:p>
          <a:p>
            <a:r>
              <a:rPr lang="en-GB" sz="1714">
                <a:latin typeface="Aptos Display" panose="020B0004020202020204" pitchFamily="34" charset="0"/>
                <a:ea typeface="Roboto Light"/>
                <a:cs typeface="Roboto Light"/>
              </a:rPr>
              <a:t>Digital Marketing</a:t>
            </a:r>
          </a:p>
          <a:p>
            <a:r>
              <a:rPr lang="en-GB" sz="1714">
                <a:latin typeface="Aptos Display" panose="020B0004020202020204" pitchFamily="34" charset="0"/>
                <a:ea typeface="Roboto Light"/>
                <a:cs typeface="Roboto Light"/>
              </a:rPr>
              <a:t>Personal Trainer</a:t>
            </a:r>
          </a:p>
          <a:p>
            <a:endParaRPr lang="en-GB" sz="1714">
              <a:latin typeface="Aptos Display" panose="020B0004020202020204" pitchFamily="34" charset="0"/>
            </a:endParaRPr>
          </a:p>
          <a:p>
            <a:endParaRPr lang="en-GB" sz="1714">
              <a:latin typeface="Aptos Display" panose="020B0004020202020204" pitchFamily="34" charset="0"/>
            </a:endParaRPr>
          </a:p>
          <a:p>
            <a:r>
              <a:rPr lang="en-GB" sz="1714">
                <a:latin typeface="Aptos Display" panose="020B0004020202020204" pitchFamily="34" charset="0"/>
                <a:ea typeface="Roboto Light"/>
                <a:cs typeface="Roboto Light"/>
              </a:rPr>
              <a:t>Physiotherapist</a:t>
            </a:r>
          </a:p>
          <a:p>
            <a:r>
              <a:rPr lang="en-GB" sz="1714">
                <a:latin typeface="Aptos Display" panose="020B0004020202020204" pitchFamily="34" charset="0"/>
                <a:ea typeface="Roboto Light"/>
                <a:cs typeface="Roboto Light"/>
              </a:rPr>
              <a:t>Nuclear Scientist</a:t>
            </a:r>
          </a:p>
          <a:p>
            <a:r>
              <a:rPr lang="en-GB" sz="1714">
                <a:latin typeface="Aptos Display" panose="020B0004020202020204" pitchFamily="34" charset="0"/>
                <a:ea typeface="Roboto Light"/>
                <a:cs typeface="Roboto Light"/>
              </a:rPr>
              <a:t>Nurse</a:t>
            </a:r>
          </a:p>
          <a:p>
            <a:r>
              <a:rPr lang="en-GB" sz="1714">
                <a:latin typeface="Aptos Display" panose="020B0004020202020204" pitchFamily="34" charset="0"/>
                <a:ea typeface="Roboto Light"/>
                <a:cs typeface="Roboto Light"/>
              </a:rPr>
              <a:t>Software Developer</a:t>
            </a:r>
          </a:p>
          <a:p>
            <a:r>
              <a:rPr lang="en-GB" sz="1714">
                <a:latin typeface="Aptos Display" panose="020B0004020202020204" pitchFamily="34" charset="0"/>
                <a:ea typeface="Roboto Light"/>
                <a:cs typeface="Roboto Light"/>
              </a:rPr>
              <a:t>Sports Coach</a:t>
            </a:r>
          </a:p>
          <a:p>
            <a:r>
              <a:rPr lang="en-GB" sz="1714">
                <a:latin typeface="Aptos Display" panose="020B0004020202020204" pitchFamily="34" charset="0"/>
                <a:ea typeface="Roboto Light"/>
                <a:cs typeface="Roboto Light"/>
              </a:rPr>
              <a:t>Auto Technician</a:t>
            </a:r>
          </a:p>
          <a:p>
            <a:r>
              <a:rPr lang="en-GB" sz="1714">
                <a:latin typeface="Aptos Display" panose="020B0004020202020204" pitchFamily="34" charset="0"/>
                <a:ea typeface="Roboto Light"/>
                <a:cs typeface="Roboto Light"/>
              </a:rPr>
              <a:t>Aerospace Engineer</a:t>
            </a:r>
          </a:p>
          <a:p>
            <a:r>
              <a:rPr lang="en-GB" sz="1714">
                <a:latin typeface="Aptos Display" panose="020B0004020202020204" pitchFamily="34" charset="0"/>
                <a:ea typeface="Roboto Light"/>
                <a:cs typeface="Roboto Light"/>
              </a:rPr>
              <a:t>Doctor – from 2024</a:t>
            </a:r>
          </a:p>
          <a:p>
            <a:endParaRPr lang="en-GB" sz="1714">
              <a:latin typeface="Aptos Display" panose="020B0004020202020204" pitchFamily="34" charset="0"/>
            </a:endParaRPr>
          </a:p>
        </p:txBody>
      </p:sp>
      <p:grpSp>
        <p:nvGrpSpPr>
          <p:cNvPr id="31" name="Group 30">
            <a:extLst>
              <a:ext uri="{FF2B5EF4-FFF2-40B4-BE49-F238E27FC236}">
                <a16:creationId xmlns:a16="http://schemas.microsoft.com/office/drawing/2014/main" id="{C34A6C39-D005-4018-7E39-238592D78699}"/>
              </a:ext>
            </a:extLst>
          </p:cNvPr>
          <p:cNvGrpSpPr/>
          <p:nvPr/>
        </p:nvGrpSpPr>
        <p:grpSpPr>
          <a:xfrm>
            <a:off x="3901212" y="166825"/>
            <a:ext cx="2121962" cy="3124936"/>
            <a:chOff x="3901212" y="166825"/>
            <a:chExt cx="2121962" cy="3124936"/>
          </a:xfrm>
        </p:grpSpPr>
        <p:sp>
          <p:nvSpPr>
            <p:cNvPr id="7" name="Rectangle: Rounded Corners 6">
              <a:extLst>
                <a:ext uri="{FF2B5EF4-FFF2-40B4-BE49-F238E27FC236}">
                  <a16:creationId xmlns:a16="http://schemas.microsoft.com/office/drawing/2014/main" id="{084A9357-DA12-EE13-0FAB-6401D2E456B3}"/>
                </a:ext>
              </a:extLst>
            </p:cNvPr>
            <p:cNvSpPr/>
            <p:nvPr/>
          </p:nvSpPr>
          <p:spPr>
            <a:xfrm>
              <a:off x="3901212" y="166825"/>
              <a:ext cx="2121962" cy="627797"/>
            </a:xfrm>
            <a:prstGeom prst="roundRect">
              <a:avLst/>
            </a:prstGeom>
            <a:solidFill>
              <a:srgbClr val="ED1163"/>
            </a:solidFill>
            <a:ln>
              <a:solidFill>
                <a:srgbClr val="F65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317312BA-2FA9-F182-74E1-A7F8E3B07BF8}"/>
                </a:ext>
              </a:extLst>
            </p:cNvPr>
            <p:cNvSpPr/>
            <p:nvPr/>
          </p:nvSpPr>
          <p:spPr>
            <a:xfrm>
              <a:off x="3901212" y="1014501"/>
              <a:ext cx="2121962" cy="627797"/>
            </a:xfrm>
            <a:prstGeom prst="roundRect">
              <a:avLst/>
            </a:prstGeom>
            <a:solidFill>
              <a:srgbClr val="ED1163"/>
            </a:solidFill>
            <a:ln>
              <a:solidFill>
                <a:srgbClr val="F65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6AED7119-5E4D-5A30-0FEC-F993ED14A165}"/>
                </a:ext>
              </a:extLst>
            </p:cNvPr>
            <p:cNvSpPr/>
            <p:nvPr/>
          </p:nvSpPr>
          <p:spPr>
            <a:xfrm>
              <a:off x="3901212" y="1862177"/>
              <a:ext cx="2121962" cy="627797"/>
            </a:xfrm>
            <a:prstGeom prst="roundRect">
              <a:avLst/>
            </a:prstGeom>
            <a:solidFill>
              <a:srgbClr val="ED1163"/>
            </a:solidFill>
            <a:ln>
              <a:solidFill>
                <a:srgbClr val="F65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4396B155-2AA9-74BD-EC16-EDDCD2827D19}"/>
                </a:ext>
              </a:extLst>
            </p:cNvPr>
            <p:cNvSpPr/>
            <p:nvPr/>
          </p:nvSpPr>
          <p:spPr>
            <a:xfrm>
              <a:off x="3901212" y="2663964"/>
              <a:ext cx="2121962" cy="627797"/>
            </a:xfrm>
            <a:prstGeom prst="roundRect">
              <a:avLst/>
            </a:prstGeom>
            <a:solidFill>
              <a:srgbClr val="ED1163"/>
            </a:solidFill>
            <a:ln>
              <a:solidFill>
                <a:srgbClr val="F65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2BC22FC-C942-092D-86C0-67AA1E327C7E}"/>
                </a:ext>
              </a:extLst>
            </p:cNvPr>
            <p:cNvSpPr txBox="1"/>
            <p:nvPr/>
          </p:nvSpPr>
          <p:spPr>
            <a:xfrm>
              <a:off x="3950895" y="219113"/>
              <a:ext cx="2022595" cy="523220"/>
            </a:xfrm>
            <a:prstGeom prst="rect">
              <a:avLst/>
            </a:prstGeom>
            <a:noFill/>
          </p:spPr>
          <p:txBody>
            <a:bodyPr wrap="square" rtlCol="0">
              <a:spAutoFit/>
            </a:bodyPr>
            <a:lstStyle/>
            <a:p>
              <a:pPr algn="ctr"/>
              <a:r>
                <a:rPr lang="en-GB" sz="2800" b="1">
                  <a:solidFill>
                    <a:schemeClr val="bg1"/>
                  </a:solidFill>
                </a:rPr>
                <a:t>Business</a:t>
              </a:r>
            </a:p>
          </p:txBody>
        </p:sp>
        <p:sp>
          <p:nvSpPr>
            <p:cNvPr id="23" name="TextBox 22">
              <a:extLst>
                <a:ext uri="{FF2B5EF4-FFF2-40B4-BE49-F238E27FC236}">
                  <a16:creationId xmlns:a16="http://schemas.microsoft.com/office/drawing/2014/main" id="{7758FD46-520D-F60A-8739-D74ED9E73405}"/>
                </a:ext>
              </a:extLst>
            </p:cNvPr>
            <p:cNvSpPr txBox="1"/>
            <p:nvPr/>
          </p:nvSpPr>
          <p:spPr>
            <a:xfrm>
              <a:off x="3950894" y="1062651"/>
              <a:ext cx="2022595" cy="523220"/>
            </a:xfrm>
            <a:prstGeom prst="rect">
              <a:avLst/>
            </a:prstGeom>
            <a:noFill/>
          </p:spPr>
          <p:txBody>
            <a:bodyPr wrap="square" rtlCol="0">
              <a:spAutoFit/>
            </a:bodyPr>
            <a:lstStyle/>
            <a:p>
              <a:pPr algn="ctr"/>
              <a:r>
                <a:rPr lang="en-GB" sz="2800" b="1">
                  <a:solidFill>
                    <a:schemeClr val="bg1"/>
                  </a:solidFill>
                </a:rPr>
                <a:t>Law</a:t>
              </a:r>
            </a:p>
          </p:txBody>
        </p:sp>
        <p:sp>
          <p:nvSpPr>
            <p:cNvPr id="26" name="TextBox 25">
              <a:extLst>
                <a:ext uri="{FF2B5EF4-FFF2-40B4-BE49-F238E27FC236}">
                  <a16:creationId xmlns:a16="http://schemas.microsoft.com/office/drawing/2014/main" id="{F74FA1AD-E146-3534-3610-AAA87629FA08}"/>
                </a:ext>
              </a:extLst>
            </p:cNvPr>
            <p:cNvSpPr txBox="1"/>
            <p:nvPr/>
          </p:nvSpPr>
          <p:spPr>
            <a:xfrm>
              <a:off x="3950893" y="1914463"/>
              <a:ext cx="2022595" cy="523220"/>
            </a:xfrm>
            <a:prstGeom prst="rect">
              <a:avLst/>
            </a:prstGeom>
            <a:noFill/>
          </p:spPr>
          <p:txBody>
            <a:bodyPr wrap="square" rtlCol="0">
              <a:spAutoFit/>
            </a:bodyPr>
            <a:lstStyle/>
            <a:p>
              <a:pPr algn="ctr"/>
              <a:r>
                <a:rPr lang="en-GB" sz="2800" b="1">
                  <a:solidFill>
                    <a:schemeClr val="bg1"/>
                  </a:solidFill>
                </a:rPr>
                <a:t>IT</a:t>
              </a:r>
            </a:p>
          </p:txBody>
        </p:sp>
        <p:sp>
          <p:nvSpPr>
            <p:cNvPr id="28" name="TextBox 27">
              <a:extLst>
                <a:ext uri="{FF2B5EF4-FFF2-40B4-BE49-F238E27FC236}">
                  <a16:creationId xmlns:a16="http://schemas.microsoft.com/office/drawing/2014/main" id="{0ACE0F28-C118-4703-1B60-5D5AFF02C4AB}"/>
                </a:ext>
              </a:extLst>
            </p:cNvPr>
            <p:cNvSpPr txBox="1"/>
            <p:nvPr/>
          </p:nvSpPr>
          <p:spPr>
            <a:xfrm>
              <a:off x="3950892" y="2716251"/>
              <a:ext cx="2022595" cy="523220"/>
            </a:xfrm>
            <a:prstGeom prst="rect">
              <a:avLst/>
            </a:prstGeom>
            <a:noFill/>
          </p:spPr>
          <p:txBody>
            <a:bodyPr wrap="square" rtlCol="0">
              <a:spAutoFit/>
            </a:bodyPr>
            <a:lstStyle/>
            <a:p>
              <a:pPr algn="ctr"/>
              <a:r>
                <a:rPr lang="en-GB" sz="2800" b="1">
                  <a:solidFill>
                    <a:schemeClr val="bg1"/>
                  </a:solidFill>
                </a:rPr>
                <a:t>Social Care</a:t>
              </a:r>
            </a:p>
          </p:txBody>
        </p:sp>
      </p:grpSp>
      <p:grpSp>
        <p:nvGrpSpPr>
          <p:cNvPr id="32" name="Group 31">
            <a:extLst>
              <a:ext uri="{FF2B5EF4-FFF2-40B4-BE49-F238E27FC236}">
                <a16:creationId xmlns:a16="http://schemas.microsoft.com/office/drawing/2014/main" id="{636F2C74-D2D2-00BD-C43D-040538A4F225}"/>
              </a:ext>
            </a:extLst>
          </p:cNvPr>
          <p:cNvGrpSpPr/>
          <p:nvPr/>
        </p:nvGrpSpPr>
        <p:grpSpPr>
          <a:xfrm>
            <a:off x="6888736" y="166825"/>
            <a:ext cx="2121962" cy="3124935"/>
            <a:chOff x="6888736" y="166825"/>
            <a:chExt cx="2121962" cy="3124935"/>
          </a:xfrm>
        </p:grpSpPr>
        <p:sp>
          <p:nvSpPr>
            <p:cNvPr id="9" name="Rectangle: Rounded Corners 8">
              <a:extLst>
                <a:ext uri="{FF2B5EF4-FFF2-40B4-BE49-F238E27FC236}">
                  <a16:creationId xmlns:a16="http://schemas.microsoft.com/office/drawing/2014/main" id="{6151514D-0EBE-E9CC-A002-E8494F49207D}"/>
                </a:ext>
              </a:extLst>
            </p:cNvPr>
            <p:cNvSpPr/>
            <p:nvPr/>
          </p:nvSpPr>
          <p:spPr>
            <a:xfrm>
              <a:off x="6888736" y="166825"/>
              <a:ext cx="2121962" cy="627797"/>
            </a:xfrm>
            <a:prstGeom prst="roundRect">
              <a:avLst/>
            </a:prstGeom>
            <a:solidFill>
              <a:srgbClr val="ED1163"/>
            </a:solidFill>
            <a:ln>
              <a:solidFill>
                <a:srgbClr val="F65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4D8B54B3-4987-55A1-EACA-979B20EDEBB2}"/>
                </a:ext>
              </a:extLst>
            </p:cNvPr>
            <p:cNvSpPr/>
            <p:nvPr/>
          </p:nvSpPr>
          <p:spPr>
            <a:xfrm>
              <a:off x="6888736" y="1010364"/>
              <a:ext cx="2121962" cy="627797"/>
            </a:xfrm>
            <a:prstGeom prst="roundRect">
              <a:avLst/>
            </a:prstGeom>
            <a:solidFill>
              <a:srgbClr val="ED1163"/>
            </a:solidFill>
            <a:ln>
              <a:solidFill>
                <a:srgbClr val="F65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060C8FB7-BD1E-882A-6843-0306E19EAB6D}"/>
                </a:ext>
              </a:extLst>
            </p:cNvPr>
            <p:cNvSpPr/>
            <p:nvPr/>
          </p:nvSpPr>
          <p:spPr>
            <a:xfrm>
              <a:off x="6888736" y="1862176"/>
              <a:ext cx="2121962" cy="627797"/>
            </a:xfrm>
            <a:prstGeom prst="roundRect">
              <a:avLst/>
            </a:prstGeom>
            <a:solidFill>
              <a:srgbClr val="ED1163"/>
            </a:solidFill>
            <a:ln>
              <a:solidFill>
                <a:srgbClr val="F65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E18A750E-8B14-C39C-0378-C4547BDE0F0D}"/>
                </a:ext>
              </a:extLst>
            </p:cNvPr>
            <p:cNvSpPr/>
            <p:nvPr/>
          </p:nvSpPr>
          <p:spPr>
            <a:xfrm>
              <a:off x="6888736" y="2663963"/>
              <a:ext cx="2121962" cy="627797"/>
            </a:xfrm>
            <a:prstGeom prst="roundRect">
              <a:avLst/>
            </a:prstGeom>
            <a:solidFill>
              <a:srgbClr val="ED1163"/>
            </a:solidFill>
            <a:ln>
              <a:solidFill>
                <a:srgbClr val="F65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B71E246B-27B9-C905-A32D-D9F7D1AACE68}"/>
                </a:ext>
              </a:extLst>
            </p:cNvPr>
            <p:cNvSpPr txBox="1"/>
            <p:nvPr/>
          </p:nvSpPr>
          <p:spPr>
            <a:xfrm>
              <a:off x="6938419" y="219113"/>
              <a:ext cx="2022595" cy="523220"/>
            </a:xfrm>
            <a:prstGeom prst="rect">
              <a:avLst/>
            </a:prstGeom>
            <a:noFill/>
          </p:spPr>
          <p:txBody>
            <a:bodyPr wrap="square" rtlCol="0">
              <a:spAutoFit/>
            </a:bodyPr>
            <a:lstStyle/>
            <a:p>
              <a:pPr algn="ctr"/>
              <a:r>
                <a:rPr lang="en-GB" sz="2800" b="1">
                  <a:solidFill>
                    <a:schemeClr val="bg1"/>
                  </a:solidFill>
                </a:rPr>
                <a:t>Sport</a:t>
              </a:r>
            </a:p>
          </p:txBody>
        </p:sp>
        <p:sp>
          <p:nvSpPr>
            <p:cNvPr id="24" name="TextBox 23">
              <a:extLst>
                <a:ext uri="{FF2B5EF4-FFF2-40B4-BE49-F238E27FC236}">
                  <a16:creationId xmlns:a16="http://schemas.microsoft.com/office/drawing/2014/main" id="{28FA0CF6-D1B6-AD91-F0D8-40634A5000B8}"/>
                </a:ext>
              </a:extLst>
            </p:cNvPr>
            <p:cNvSpPr txBox="1"/>
            <p:nvPr/>
          </p:nvSpPr>
          <p:spPr>
            <a:xfrm>
              <a:off x="6988103" y="1062651"/>
              <a:ext cx="2022595" cy="523220"/>
            </a:xfrm>
            <a:prstGeom prst="rect">
              <a:avLst/>
            </a:prstGeom>
            <a:noFill/>
          </p:spPr>
          <p:txBody>
            <a:bodyPr wrap="square" rtlCol="0">
              <a:spAutoFit/>
            </a:bodyPr>
            <a:lstStyle/>
            <a:p>
              <a:pPr algn="ctr"/>
              <a:r>
                <a:rPr lang="en-GB" sz="2800" b="1">
                  <a:solidFill>
                    <a:schemeClr val="bg1"/>
                  </a:solidFill>
                </a:rPr>
                <a:t>Health</a:t>
              </a:r>
            </a:p>
          </p:txBody>
        </p:sp>
        <p:sp>
          <p:nvSpPr>
            <p:cNvPr id="27" name="TextBox 26">
              <a:extLst>
                <a:ext uri="{FF2B5EF4-FFF2-40B4-BE49-F238E27FC236}">
                  <a16:creationId xmlns:a16="http://schemas.microsoft.com/office/drawing/2014/main" id="{D5340BCE-06D2-1A61-094D-CE1131E4B055}"/>
                </a:ext>
              </a:extLst>
            </p:cNvPr>
            <p:cNvSpPr txBox="1"/>
            <p:nvPr/>
          </p:nvSpPr>
          <p:spPr>
            <a:xfrm>
              <a:off x="6938418" y="1914463"/>
              <a:ext cx="2022595" cy="523220"/>
            </a:xfrm>
            <a:prstGeom prst="rect">
              <a:avLst/>
            </a:prstGeom>
            <a:noFill/>
          </p:spPr>
          <p:txBody>
            <a:bodyPr wrap="square" rtlCol="0">
              <a:spAutoFit/>
            </a:bodyPr>
            <a:lstStyle/>
            <a:p>
              <a:pPr algn="ctr"/>
              <a:r>
                <a:rPr lang="en-GB" sz="2800" b="1">
                  <a:solidFill>
                    <a:schemeClr val="bg1"/>
                  </a:solidFill>
                </a:rPr>
                <a:t>Hospitality</a:t>
              </a:r>
            </a:p>
          </p:txBody>
        </p:sp>
        <p:sp>
          <p:nvSpPr>
            <p:cNvPr id="29" name="TextBox 28">
              <a:extLst>
                <a:ext uri="{FF2B5EF4-FFF2-40B4-BE49-F238E27FC236}">
                  <a16:creationId xmlns:a16="http://schemas.microsoft.com/office/drawing/2014/main" id="{BBF5D32B-5033-3E06-8775-271E8890E0B7}"/>
                </a:ext>
              </a:extLst>
            </p:cNvPr>
            <p:cNvSpPr txBox="1"/>
            <p:nvPr/>
          </p:nvSpPr>
          <p:spPr>
            <a:xfrm>
              <a:off x="6938418" y="2716251"/>
              <a:ext cx="2022595" cy="523220"/>
            </a:xfrm>
            <a:prstGeom prst="rect">
              <a:avLst/>
            </a:prstGeom>
            <a:noFill/>
          </p:spPr>
          <p:txBody>
            <a:bodyPr wrap="square" rtlCol="0">
              <a:spAutoFit/>
            </a:bodyPr>
            <a:lstStyle/>
            <a:p>
              <a:pPr algn="ctr"/>
              <a:r>
                <a:rPr lang="en-GB" sz="2800" b="1">
                  <a:solidFill>
                    <a:schemeClr val="bg1"/>
                  </a:solidFill>
                </a:rPr>
                <a:t>Travel</a:t>
              </a:r>
            </a:p>
          </p:txBody>
        </p:sp>
      </p:grpSp>
      <p:grpSp>
        <p:nvGrpSpPr>
          <p:cNvPr id="34" name="Group 33">
            <a:extLst>
              <a:ext uri="{FF2B5EF4-FFF2-40B4-BE49-F238E27FC236}">
                <a16:creationId xmlns:a16="http://schemas.microsoft.com/office/drawing/2014/main" id="{3FA626DD-3A86-6DB7-FDC8-65C5BB649CBD}"/>
              </a:ext>
            </a:extLst>
          </p:cNvPr>
          <p:cNvGrpSpPr/>
          <p:nvPr/>
        </p:nvGrpSpPr>
        <p:grpSpPr>
          <a:xfrm>
            <a:off x="9876258" y="166825"/>
            <a:ext cx="2121964" cy="3128048"/>
            <a:chOff x="9876258" y="166825"/>
            <a:chExt cx="2121964" cy="3128048"/>
          </a:xfrm>
        </p:grpSpPr>
        <p:sp>
          <p:nvSpPr>
            <p:cNvPr id="10" name="Rectangle: Rounded Corners 9">
              <a:extLst>
                <a:ext uri="{FF2B5EF4-FFF2-40B4-BE49-F238E27FC236}">
                  <a16:creationId xmlns:a16="http://schemas.microsoft.com/office/drawing/2014/main" id="{D92CB2DE-34D7-0D20-9A96-B4DF1977C029}"/>
                </a:ext>
              </a:extLst>
            </p:cNvPr>
            <p:cNvSpPr/>
            <p:nvPr/>
          </p:nvSpPr>
          <p:spPr>
            <a:xfrm>
              <a:off x="9876260" y="166825"/>
              <a:ext cx="2121962" cy="627797"/>
            </a:xfrm>
            <a:prstGeom prst="roundRect">
              <a:avLst/>
            </a:prstGeom>
            <a:solidFill>
              <a:srgbClr val="ED1163"/>
            </a:solidFill>
            <a:ln>
              <a:solidFill>
                <a:srgbClr val="F65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CEBBBEC4-3AFE-731D-F237-27AEAADF264E}"/>
                </a:ext>
              </a:extLst>
            </p:cNvPr>
            <p:cNvSpPr/>
            <p:nvPr/>
          </p:nvSpPr>
          <p:spPr>
            <a:xfrm>
              <a:off x="9876260" y="1010363"/>
              <a:ext cx="2121962" cy="627797"/>
            </a:xfrm>
            <a:prstGeom prst="roundRect">
              <a:avLst/>
            </a:prstGeom>
            <a:solidFill>
              <a:srgbClr val="ED1163"/>
            </a:solidFill>
            <a:ln>
              <a:solidFill>
                <a:srgbClr val="F65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C9624098-4137-F8A0-100B-555E161E3CE2}"/>
                </a:ext>
              </a:extLst>
            </p:cNvPr>
            <p:cNvSpPr/>
            <p:nvPr/>
          </p:nvSpPr>
          <p:spPr>
            <a:xfrm>
              <a:off x="9876260" y="1862175"/>
              <a:ext cx="2121962" cy="627797"/>
            </a:xfrm>
            <a:prstGeom prst="roundRect">
              <a:avLst/>
            </a:prstGeom>
            <a:solidFill>
              <a:srgbClr val="ED1163"/>
            </a:solidFill>
            <a:ln>
              <a:solidFill>
                <a:srgbClr val="F65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625696F8-2ABA-9289-18F0-4B0F89BEA067}"/>
                </a:ext>
              </a:extLst>
            </p:cNvPr>
            <p:cNvSpPr/>
            <p:nvPr/>
          </p:nvSpPr>
          <p:spPr>
            <a:xfrm>
              <a:off x="9876260" y="2667076"/>
              <a:ext cx="2121962" cy="627797"/>
            </a:xfrm>
            <a:prstGeom prst="roundRect">
              <a:avLst/>
            </a:prstGeom>
            <a:solidFill>
              <a:srgbClr val="ED1163"/>
            </a:solidFill>
            <a:ln>
              <a:solidFill>
                <a:srgbClr val="F65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2D84DF52-11AA-7E32-B82C-2291CC1FC3AE}"/>
                </a:ext>
              </a:extLst>
            </p:cNvPr>
            <p:cNvSpPr txBox="1"/>
            <p:nvPr/>
          </p:nvSpPr>
          <p:spPr>
            <a:xfrm>
              <a:off x="9925943" y="219113"/>
              <a:ext cx="2022595" cy="523220"/>
            </a:xfrm>
            <a:prstGeom prst="rect">
              <a:avLst/>
            </a:prstGeom>
            <a:noFill/>
          </p:spPr>
          <p:txBody>
            <a:bodyPr wrap="square" rtlCol="0">
              <a:spAutoFit/>
            </a:bodyPr>
            <a:lstStyle/>
            <a:p>
              <a:pPr algn="ctr"/>
              <a:r>
                <a:rPr lang="en-GB" sz="2800" b="1">
                  <a:solidFill>
                    <a:schemeClr val="bg1"/>
                  </a:solidFill>
                </a:rPr>
                <a:t>Beauty</a:t>
              </a:r>
            </a:p>
          </p:txBody>
        </p:sp>
        <p:sp>
          <p:nvSpPr>
            <p:cNvPr id="25" name="TextBox 24">
              <a:extLst>
                <a:ext uri="{FF2B5EF4-FFF2-40B4-BE49-F238E27FC236}">
                  <a16:creationId xmlns:a16="http://schemas.microsoft.com/office/drawing/2014/main" id="{C44B5853-3226-51F1-BF96-BF9BF03FA94A}"/>
                </a:ext>
              </a:extLst>
            </p:cNvPr>
            <p:cNvSpPr txBox="1"/>
            <p:nvPr/>
          </p:nvSpPr>
          <p:spPr>
            <a:xfrm>
              <a:off x="9925942" y="1062651"/>
              <a:ext cx="2022595" cy="523220"/>
            </a:xfrm>
            <a:prstGeom prst="rect">
              <a:avLst/>
            </a:prstGeom>
            <a:noFill/>
          </p:spPr>
          <p:txBody>
            <a:bodyPr wrap="square" rtlCol="0">
              <a:spAutoFit/>
            </a:bodyPr>
            <a:lstStyle/>
            <a:p>
              <a:pPr algn="ctr"/>
              <a:r>
                <a:rPr lang="en-GB" sz="2800" b="1">
                  <a:solidFill>
                    <a:schemeClr val="bg1"/>
                  </a:solidFill>
                </a:rPr>
                <a:t>Media &amp; Art</a:t>
              </a:r>
            </a:p>
          </p:txBody>
        </p:sp>
        <p:sp>
          <p:nvSpPr>
            <p:cNvPr id="30" name="TextBox 29">
              <a:extLst>
                <a:ext uri="{FF2B5EF4-FFF2-40B4-BE49-F238E27FC236}">
                  <a16:creationId xmlns:a16="http://schemas.microsoft.com/office/drawing/2014/main" id="{636F4494-73B0-6803-43D9-600CF76A2B37}"/>
                </a:ext>
              </a:extLst>
            </p:cNvPr>
            <p:cNvSpPr txBox="1"/>
            <p:nvPr/>
          </p:nvSpPr>
          <p:spPr>
            <a:xfrm>
              <a:off x="9876258" y="1905702"/>
              <a:ext cx="2121962" cy="523220"/>
            </a:xfrm>
            <a:prstGeom prst="rect">
              <a:avLst/>
            </a:prstGeom>
            <a:noFill/>
          </p:spPr>
          <p:txBody>
            <a:bodyPr wrap="square" rtlCol="0">
              <a:spAutoFit/>
            </a:bodyPr>
            <a:lstStyle/>
            <a:p>
              <a:pPr algn="ctr"/>
              <a:r>
                <a:rPr lang="en-GB" sz="2800" b="1">
                  <a:solidFill>
                    <a:schemeClr val="bg1"/>
                  </a:solidFill>
                </a:rPr>
                <a:t>Construction</a:t>
              </a:r>
            </a:p>
          </p:txBody>
        </p:sp>
        <p:sp>
          <p:nvSpPr>
            <p:cNvPr id="8" name="TextBox 7">
              <a:extLst>
                <a:ext uri="{FF2B5EF4-FFF2-40B4-BE49-F238E27FC236}">
                  <a16:creationId xmlns:a16="http://schemas.microsoft.com/office/drawing/2014/main" id="{4C7FA422-0469-99F8-FFD7-29CF8F79C27F}"/>
                </a:ext>
              </a:extLst>
            </p:cNvPr>
            <p:cNvSpPr txBox="1"/>
            <p:nvPr/>
          </p:nvSpPr>
          <p:spPr>
            <a:xfrm>
              <a:off x="9925942" y="2713987"/>
              <a:ext cx="2022595" cy="523220"/>
            </a:xfrm>
            <a:prstGeom prst="rect">
              <a:avLst/>
            </a:prstGeom>
            <a:noFill/>
          </p:spPr>
          <p:txBody>
            <a:bodyPr wrap="square" rtlCol="0">
              <a:spAutoFit/>
            </a:bodyPr>
            <a:lstStyle/>
            <a:p>
              <a:pPr algn="ctr"/>
              <a:r>
                <a:rPr lang="en-GB" sz="2800" b="1">
                  <a:solidFill>
                    <a:schemeClr val="bg1"/>
                  </a:solidFill>
                </a:rPr>
                <a:t>Animal Care</a:t>
              </a:r>
            </a:p>
          </p:txBody>
        </p:sp>
      </p:grpSp>
    </p:spTree>
    <p:extLst>
      <p:ext uri="{BB962C8B-B14F-4D97-AF65-F5344CB8AC3E}">
        <p14:creationId xmlns:p14="http://schemas.microsoft.com/office/powerpoint/2010/main" val="3863781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0-#ppt_w/2"/>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C5F64-8FE8-47FB-F36C-D488FA8598F6}"/>
              </a:ext>
            </a:extLst>
          </p:cNvPr>
          <p:cNvSpPr>
            <a:spLocks noGrp="1"/>
          </p:cNvSpPr>
          <p:nvPr>
            <p:ph type="ctrTitle"/>
          </p:nvPr>
        </p:nvSpPr>
        <p:spPr/>
        <p:txBody>
          <a:bodyPr>
            <a:normAutofit/>
          </a:bodyPr>
          <a:lstStyle/>
          <a:p>
            <a:r>
              <a:rPr lang="en-GB" sz="6000" dirty="0"/>
              <a:t>Some exciting news….</a:t>
            </a:r>
          </a:p>
        </p:txBody>
      </p:sp>
      <p:sp>
        <p:nvSpPr>
          <p:cNvPr id="3" name="Subtitle 2">
            <a:extLst>
              <a:ext uri="{FF2B5EF4-FFF2-40B4-BE49-F238E27FC236}">
                <a16:creationId xmlns:a16="http://schemas.microsoft.com/office/drawing/2014/main" id="{87E55EB5-6CF2-CC5A-533C-83747B6934BB}"/>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031786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1D9E0-B7CD-3E5E-9E2C-70DB452FFEC0}"/>
              </a:ext>
            </a:extLst>
          </p:cNvPr>
          <p:cNvSpPr>
            <a:spLocks noGrp="1"/>
          </p:cNvSpPr>
          <p:nvPr>
            <p:ph type="title"/>
          </p:nvPr>
        </p:nvSpPr>
        <p:spPr>
          <a:xfrm>
            <a:off x="437323" y="700087"/>
            <a:ext cx="2648778" cy="1603726"/>
          </a:xfrm>
        </p:spPr>
        <p:txBody>
          <a:bodyPr>
            <a:normAutofit fontScale="90000"/>
          </a:bodyPr>
          <a:lstStyle/>
          <a:p>
            <a:r>
              <a:rPr lang="en-GB" dirty="0"/>
              <a:t>Post-Apprenticeship Recognition Scheme (PARS)</a:t>
            </a:r>
          </a:p>
        </p:txBody>
      </p:sp>
      <p:sp>
        <p:nvSpPr>
          <p:cNvPr id="3" name="Text Placeholder 2">
            <a:extLst>
              <a:ext uri="{FF2B5EF4-FFF2-40B4-BE49-F238E27FC236}">
                <a16:creationId xmlns:a16="http://schemas.microsoft.com/office/drawing/2014/main" id="{3DD4EB03-7A46-A288-8A43-4E4BA35CB58A}"/>
              </a:ext>
            </a:extLst>
          </p:cNvPr>
          <p:cNvSpPr>
            <a:spLocks noGrp="1"/>
          </p:cNvSpPr>
          <p:nvPr>
            <p:ph type="body" sz="quarter" idx="10"/>
          </p:nvPr>
        </p:nvSpPr>
        <p:spPr/>
        <p:txBody>
          <a:bodyPr/>
          <a:lstStyle/>
          <a:p>
            <a:r>
              <a:rPr lang="en-GB" dirty="0">
                <a:hlinkClick r:id="rId3">
                  <a:extLst>
                    <a:ext uri="{A12FA001-AC4F-418D-AE19-62706E023703}">
                      <ahyp:hlinkClr xmlns:ahyp="http://schemas.microsoft.com/office/drawing/2018/hyperlinkcolor" val="tx"/>
                    </a:ext>
                  </a:extLst>
                </a:hlinkClick>
              </a:rPr>
              <a:t>PARS - Association of Apprentices</a:t>
            </a:r>
            <a:endParaRPr lang="en-GB" dirty="0"/>
          </a:p>
        </p:txBody>
      </p:sp>
      <p:sp>
        <p:nvSpPr>
          <p:cNvPr id="4" name="Text Placeholder 3">
            <a:extLst>
              <a:ext uri="{FF2B5EF4-FFF2-40B4-BE49-F238E27FC236}">
                <a16:creationId xmlns:a16="http://schemas.microsoft.com/office/drawing/2014/main" id="{2026959F-904A-C26D-4C44-A6369E61C757}"/>
              </a:ext>
            </a:extLst>
          </p:cNvPr>
          <p:cNvSpPr>
            <a:spLocks noGrp="1"/>
          </p:cNvSpPr>
          <p:nvPr>
            <p:ph type="body" sz="quarter" idx="11"/>
          </p:nvPr>
        </p:nvSpPr>
        <p:spPr>
          <a:xfrm>
            <a:off x="4093403" y="528585"/>
            <a:ext cx="7661274" cy="1193337"/>
          </a:xfrm>
        </p:spPr>
        <p:txBody>
          <a:bodyPr/>
          <a:lstStyle/>
          <a:p>
            <a:pPr algn="ctr"/>
            <a:r>
              <a:rPr lang="en-GB" sz="3200" b="1" dirty="0">
                <a:latin typeface="Aptos Display" panose="020B0004020202020204" pitchFamily="34" charset="0"/>
              </a:rPr>
              <a:t>Have you ever fancied letters after your name, just like with a university degree?</a:t>
            </a:r>
          </a:p>
        </p:txBody>
      </p:sp>
      <p:sp>
        <p:nvSpPr>
          <p:cNvPr id="5" name="Text Placeholder 3">
            <a:extLst>
              <a:ext uri="{FF2B5EF4-FFF2-40B4-BE49-F238E27FC236}">
                <a16:creationId xmlns:a16="http://schemas.microsoft.com/office/drawing/2014/main" id="{F3928889-99B8-C025-5BAA-B4A2B3E37FD8}"/>
              </a:ext>
            </a:extLst>
          </p:cNvPr>
          <p:cNvSpPr txBox="1">
            <a:spLocks/>
          </p:cNvSpPr>
          <p:nvPr/>
        </p:nvSpPr>
        <p:spPr>
          <a:xfrm>
            <a:off x="4093403" y="1833000"/>
            <a:ext cx="7661274" cy="43988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Aptos Display" panose="020B0004020202020204" pitchFamily="34" charset="0"/>
              </a:rPr>
              <a:t>In a nutshell, having the PARS award letters after your name shows that:</a:t>
            </a:r>
          </a:p>
          <a:p>
            <a:endParaRPr lang="en-GB" sz="2400" dirty="0">
              <a:latin typeface="Aptos Display" panose="020B0004020202020204" pitchFamily="34" charset="0"/>
            </a:endParaRPr>
          </a:p>
          <a:p>
            <a:pPr marL="342900" indent="-342900">
              <a:buFont typeface="Arial" panose="020B0604020202020204" pitchFamily="34" charset="0"/>
              <a:buChar char="•"/>
            </a:pPr>
            <a:r>
              <a:rPr lang="en-GB" sz="2400" dirty="0">
                <a:latin typeface="Aptos Display" panose="020B0004020202020204" pitchFamily="34" charset="0"/>
              </a:rPr>
              <a:t>You have skills that would be an asset to any organisation</a:t>
            </a:r>
          </a:p>
          <a:p>
            <a:pPr marL="342900" indent="-342900">
              <a:buFont typeface="Arial" panose="020B0604020202020204" pitchFamily="34" charset="0"/>
              <a:buChar char="•"/>
            </a:pPr>
            <a:r>
              <a:rPr lang="en-GB" sz="2400" dirty="0">
                <a:latin typeface="Aptos Display" panose="020B0004020202020204" pitchFamily="34" charset="0"/>
              </a:rPr>
              <a:t>You have work experience embedded</a:t>
            </a:r>
          </a:p>
          <a:p>
            <a:pPr marL="342900" indent="-342900">
              <a:buFont typeface="Arial" panose="020B0604020202020204" pitchFamily="34" charset="0"/>
              <a:buChar char="•"/>
            </a:pPr>
            <a:r>
              <a:rPr lang="en-GB" sz="2400" dirty="0">
                <a:latin typeface="Aptos Display" panose="020B0004020202020204" pitchFamily="34" charset="0"/>
              </a:rPr>
              <a:t>You are part of, and contribute to, a wider apprenticeship community</a:t>
            </a:r>
          </a:p>
          <a:p>
            <a:pPr marL="342900" indent="-342900">
              <a:buFont typeface="Arial" panose="020B0604020202020204" pitchFamily="34" charset="0"/>
              <a:buChar char="•"/>
            </a:pPr>
            <a:r>
              <a:rPr lang="en-GB" sz="2400" dirty="0">
                <a:latin typeface="Aptos Display" panose="020B0004020202020204" pitchFamily="34" charset="0"/>
              </a:rPr>
              <a:t>You are committed to developing to a professional standard</a:t>
            </a:r>
          </a:p>
        </p:txBody>
      </p:sp>
      <p:pic>
        <p:nvPicPr>
          <p:cNvPr id="7" name="Picture 6">
            <a:extLst>
              <a:ext uri="{FF2B5EF4-FFF2-40B4-BE49-F238E27FC236}">
                <a16:creationId xmlns:a16="http://schemas.microsoft.com/office/drawing/2014/main" id="{39C7FFF8-DC7F-085C-4EAC-BEFDC373DF35}"/>
              </a:ext>
            </a:extLst>
          </p:cNvPr>
          <p:cNvPicPr>
            <a:picLocks noChangeAspect="1"/>
          </p:cNvPicPr>
          <p:nvPr/>
        </p:nvPicPr>
        <p:blipFill>
          <a:blip r:embed="rId4"/>
          <a:srcRect l="23669" r="25313"/>
          <a:stretch/>
        </p:blipFill>
        <p:spPr>
          <a:xfrm>
            <a:off x="154380" y="3429000"/>
            <a:ext cx="3414605" cy="1831015"/>
          </a:xfrm>
          <a:prstGeom prst="rect">
            <a:avLst/>
          </a:prstGeom>
        </p:spPr>
      </p:pic>
    </p:spTree>
    <p:extLst>
      <p:ext uri="{BB962C8B-B14F-4D97-AF65-F5344CB8AC3E}">
        <p14:creationId xmlns:p14="http://schemas.microsoft.com/office/powerpoint/2010/main" val="558768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Holly Hobbs promoting PARS">
            <a:hlinkClick r:id="" action="ppaction://media"/>
            <a:extLst>
              <a:ext uri="{FF2B5EF4-FFF2-40B4-BE49-F238E27FC236}">
                <a16:creationId xmlns:a16="http://schemas.microsoft.com/office/drawing/2014/main" id="{E1DFEE00-F977-EE3B-A20A-C4571B0DDC7E}"/>
              </a:ext>
            </a:extLst>
          </p:cNvPr>
          <p:cNvPicPr>
            <a:picLocks noRot="1" noChangeAspect="1"/>
          </p:cNvPicPr>
          <p:nvPr>
            <a:videoFile r:link="rId1"/>
          </p:nvPr>
        </p:nvPicPr>
        <p:blipFill>
          <a:blip r:embed="rId3"/>
          <a:stretch>
            <a:fillRect/>
          </a:stretch>
        </p:blipFill>
        <p:spPr>
          <a:xfrm>
            <a:off x="532410" y="0"/>
            <a:ext cx="11127179" cy="6286856"/>
          </a:xfrm>
          <a:prstGeom prst="rect">
            <a:avLst/>
          </a:prstGeom>
        </p:spPr>
      </p:pic>
    </p:spTree>
    <p:extLst>
      <p:ext uri="{BB962C8B-B14F-4D97-AF65-F5344CB8AC3E}">
        <p14:creationId xmlns:p14="http://schemas.microsoft.com/office/powerpoint/2010/main" val="72224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587BE-57ED-1C36-AF34-169F8F2C8D54}"/>
              </a:ext>
            </a:extLst>
          </p:cNvPr>
          <p:cNvSpPr>
            <a:spLocks noGrp="1"/>
          </p:cNvSpPr>
          <p:nvPr>
            <p:ph type="ctrTitle"/>
          </p:nvPr>
        </p:nvSpPr>
        <p:spPr>
          <a:xfrm>
            <a:off x="461318" y="1746792"/>
            <a:ext cx="9061054" cy="2387600"/>
          </a:xfrm>
        </p:spPr>
        <p:txBody>
          <a:bodyPr>
            <a:normAutofit/>
          </a:bodyPr>
          <a:lstStyle/>
          <a:p>
            <a:r>
              <a:rPr lang="en-GB"/>
              <a:t>Have you thought about all the different departments and job roles inside just one organisation?</a:t>
            </a:r>
          </a:p>
        </p:txBody>
      </p:sp>
      <p:sp>
        <p:nvSpPr>
          <p:cNvPr id="3" name="Subtitle 2">
            <a:extLst>
              <a:ext uri="{FF2B5EF4-FFF2-40B4-BE49-F238E27FC236}">
                <a16:creationId xmlns:a16="http://schemas.microsoft.com/office/drawing/2014/main" id="{D000F058-AC7F-29D8-3D52-8C437E93D4A3}"/>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948746211"/>
      </p:ext>
    </p:extLst>
  </p:cSld>
  <p:clrMapOvr>
    <a:masterClrMapping/>
  </p:clrMapOvr>
  <p:transition spd="slow">
    <p:push dir="u"/>
  </p:transition>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CC21FE81E44342A74639D0638ED448" ma:contentTypeVersion="5" ma:contentTypeDescription="Create a new document." ma:contentTypeScope="" ma:versionID="0c6f048559b9f62a439b754dfc64e1c1">
  <xsd:schema xmlns:xsd="http://www.w3.org/2001/XMLSchema" xmlns:xs="http://www.w3.org/2001/XMLSchema" xmlns:p="http://schemas.microsoft.com/office/2006/metadata/properties" xmlns:ns2="b63d275e-959e-45eb-99c8-57156ccfb80a" xmlns:ns3="dd923a34-5cc4-47bb-a92d-bff4e3bc03b3" xmlns:ns4="993e6cba-b68b-4371-b50a-4ee2f97b2db8" xmlns:ns5="5fdfd17d-da80-475e-a8d1-eb7a6ebfc63a" targetNamespace="http://schemas.microsoft.com/office/2006/metadata/properties" ma:root="true" ma:fieldsID="920c73a1f69c74cbd77d7390ff1acb57" ns2:_="" ns3:_="" ns4:_="" ns5:_="">
    <xsd:import namespace="b63d275e-959e-45eb-99c8-57156ccfb80a"/>
    <xsd:import namespace="dd923a34-5cc4-47bb-a92d-bff4e3bc03b3"/>
    <xsd:import namespace="993e6cba-b68b-4371-b50a-4ee2f97b2db8"/>
    <xsd:import namespace="5fdfd17d-da80-475e-a8d1-eb7a6ebfc63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Location" minOccurs="0"/>
                <xsd:element ref="ns3:SharedWithUsers" minOccurs="0"/>
                <xsd:element ref="ns3:SharedWithDetails" minOccurs="0"/>
                <xsd:element ref="ns4:lcf76f155ced4ddcb4097134ff3c332f" minOccurs="0"/>
                <xsd:element ref="ns5:TaxCatchAll"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3d275e-959e-45eb-99c8-57156ccfb8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923a34-5cc4-47bb-a92d-bff4e3bc03b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3e6cba-b68b-4371-b50a-4ee2f97b2db8" elementFormDefault="qualified">
    <xsd:import namespace="http://schemas.microsoft.com/office/2006/documentManagement/types"/>
    <xsd:import namespace="http://schemas.microsoft.com/office/infopath/2007/PartnerControls"/>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2e46b9b-9eb4-4263-a0bd-b634727372a0" ma:termSetId="09814cd3-568e-fe90-9814-8d621ff8fb84" ma:anchorId="fba54fb3-c3e1-fe81-a776-ca4b69148c4d" ma:open="true" ma:isKeyword="false">
      <xsd:complexType>
        <xsd:sequence>
          <xsd:element ref="pc:Terms" minOccurs="0" maxOccurs="1"/>
        </xsd:sequence>
      </xsd:complex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dfd17d-da80-475e-a8d1-eb7a6ebfc63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fc2858d2-eae9-49df-87e2-a7b9b68a7186}" ma:internalName="TaxCatchAll" ma:showField="CatchAllData" ma:web="5fdfd17d-da80-475e-a8d1-eb7a6ebfc6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fdfd17d-da80-475e-a8d1-eb7a6ebfc63a" xsi:nil="true"/>
    <lcf76f155ced4ddcb4097134ff3c332f xmlns="993e6cba-b68b-4371-b50a-4ee2f97b2db8">
      <Terms xmlns="http://schemas.microsoft.com/office/infopath/2007/PartnerControls"/>
    </lcf76f155ced4ddcb4097134ff3c332f>
    <SharedWithUsers xmlns="dd923a34-5cc4-47bb-a92d-bff4e3bc03b3">
      <UserInfo>
        <DisplayName>Fox, Mark (NECA)</DisplayName>
        <AccountId>21</AccountId>
        <AccountType/>
      </UserInfo>
      <UserInfo>
        <DisplayName>Smith, Kim (NECA)</DisplayName>
        <AccountId>15</AccountId>
        <AccountType/>
      </UserInfo>
      <UserInfo>
        <DisplayName>Weatherstone, Alexandra (NECA)</DisplayName>
        <AccountId>14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F42224-1D13-45CB-88FE-4576082F86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3d275e-959e-45eb-99c8-57156ccfb80a"/>
    <ds:schemaRef ds:uri="dd923a34-5cc4-47bb-a92d-bff4e3bc03b3"/>
    <ds:schemaRef ds:uri="993e6cba-b68b-4371-b50a-4ee2f97b2db8"/>
    <ds:schemaRef ds:uri="5fdfd17d-da80-475e-a8d1-eb7a6ebfc6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88E96F-A6BD-4AEA-95CE-4565926C56EB}">
  <ds:schemaRefs>
    <ds:schemaRef ds:uri="5fdfd17d-da80-475e-a8d1-eb7a6ebfc63a"/>
    <ds:schemaRef ds:uri="993e6cba-b68b-4371-b50a-4ee2f97b2db8"/>
    <ds:schemaRef ds:uri="dd923a34-5cc4-47bb-a92d-bff4e3bc03b3"/>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31F329C-EDA0-4893-805B-629FA72E99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102</TotalTime>
  <Words>2811</Words>
  <Application>Microsoft Office PowerPoint</Application>
  <PresentationFormat>Widescreen</PresentationFormat>
  <Paragraphs>276</Paragraphs>
  <Slides>30</Slides>
  <Notes>10</Notes>
  <HiddenSlides>0</HiddenSlides>
  <MMClips>6</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Aptos</vt:lpstr>
      <vt:lpstr>Aptos Display</vt:lpstr>
      <vt:lpstr>Arial</vt:lpstr>
      <vt:lpstr>Calibri</vt:lpstr>
      <vt:lpstr>Oswald Medium</vt:lpstr>
      <vt:lpstr>Roboto</vt:lpstr>
      <vt:lpstr>Wingdings</vt:lpstr>
      <vt:lpstr>Office Theme</vt:lpstr>
      <vt:lpstr>Apprenticeships</vt:lpstr>
      <vt:lpstr>Work full time; Study part time.</vt:lpstr>
      <vt:lpstr>Take control of your future.</vt:lpstr>
      <vt:lpstr>Understanding the lingo</vt:lpstr>
      <vt:lpstr>Did you know?  There are over 650 different roles that offer an apprenticeship.</vt:lpstr>
      <vt:lpstr>Some exciting news….</vt:lpstr>
      <vt:lpstr>Post-Apprenticeship Recognition Scheme (PARS)</vt:lpstr>
      <vt:lpstr>PowerPoint Presentation</vt:lpstr>
      <vt:lpstr>Have you thought about all the different departments and job roles inside just one organisation?</vt:lpstr>
      <vt:lpstr>Let’s take a look inside….</vt:lpstr>
      <vt:lpstr>Recognise any of these North East employers? </vt:lpstr>
      <vt:lpstr>APPRENTICESHIPS!</vt:lpstr>
      <vt:lpstr>Apprenticeships at ORE Catapult, Blyth</vt:lpstr>
      <vt:lpstr>Apprenticeships at Northumbrian Water</vt:lpstr>
      <vt:lpstr>Apprenticeships in the NHS</vt:lpstr>
      <vt:lpstr>So, you’re interested, right?  You want to know what to do next, right?</vt:lpstr>
      <vt:lpstr>Here are some points to consider.</vt:lpstr>
      <vt:lpstr>Introducing…  apprenticeReady</vt:lpstr>
      <vt:lpstr>Get apprenticeReady!</vt:lpstr>
      <vt:lpstr>Giving yourself the edge!</vt:lpstr>
      <vt:lpstr>Why volunteer?</vt:lpstr>
      <vt:lpstr>Why do work experience?</vt:lpstr>
      <vt:lpstr>How to explore and apply for apprenticeships</vt:lpstr>
      <vt:lpstr>Register for Smart Alerts.</vt:lpstr>
      <vt:lpstr>PowerPoint Presentation</vt:lpstr>
      <vt:lpstr>Get dressed for success!</vt:lpstr>
      <vt:lpstr>Don’t forget….</vt:lpstr>
      <vt:lpstr>Questions?</vt:lpstr>
      <vt:lpstr>Useful links.</vt:lpstr>
      <vt:lpstr>Useful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Miners</dc:creator>
  <cp:lastModifiedBy>Weatherstone, Alexandra (North East CA)</cp:lastModifiedBy>
  <cp:revision>1</cp:revision>
  <dcterms:created xsi:type="dcterms:W3CDTF">2024-04-05T00:52:34Z</dcterms:created>
  <dcterms:modified xsi:type="dcterms:W3CDTF">2025-11-10T13:14:35Z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0x010100BCCC21FE81E44342A74639D0638ED448</vt:lpwstr>
  </property>
  <property fmtid="{D5CDD505-2E9C-101B-9397-08002B2CF9AE}" pid="3" name="MediaServiceImageTags">
    <vt:lpwstr/>
  </property>
</Properties>
</file>