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66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7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E8D"/>
    <a:srgbClr val="F25C29"/>
    <a:srgbClr val="33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2B0F8-EBF2-49AA-BA7E-8649BE688808}" v="132" dt="2025-09-05T12:46:14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ey, Rebecca (North East CA)" userId="4df7b7cc-e960-413f-9d37-ee1199cf0ab1" providerId="ADAL" clId="{0492B0F8-EBF2-49AA-BA7E-8649BE688808}"/>
    <pc:docChg chg="undo custSel addSld delSld modSld sldOrd">
      <pc:chgData name="Storey, Rebecca (North East CA)" userId="4df7b7cc-e960-413f-9d37-ee1199cf0ab1" providerId="ADAL" clId="{0492B0F8-EBF2-49AA-BA7E-8649BE688808}" dt="2025-09-05T12:46:56.463" v="1248" actId="26606"/>
      <pc:docMkLst>
        <pc:docMk/>
      </pc:docMkLst>
      <pc:sldChg chg="modSp mod">
        <pc:chgData name="Storey, Rebecca (North East CA)" userId="4df7b7cc-e960-413f-9d37-ee1199cf0ab1" providerId="ADAL" clId="{0492B0F8-EBF2-49AA-BA7E-8649BE688808}" dt="2025-09-04T13:14:00.669" v="33" actId="20577"/>
        <pc:sldMkLst>
          <pc:docMk/>
          <pc:sldMk cId="557948529" sldId="256"/>
        </pc:sldMkLst>
        <pc:spChg chg="mod">
          <ac:chgData name="Storey, Rebecca (North East CA)" userId="4df7b7cc-e960-413f-9d37-ee1199cf0ab1" providerId="ADAL" clId="{0492B0F8-EBF2-49AA-BA7E-8649BE688808}" dt="2025-09-04T13:14:00.669" v="33" actId="20577"/>
          <ac:spMkLst>
            <pc:docMk/>
            <pc:sldMk cId="557948529" sldId="256"/>
            <ac:spMk id="2" creationId="{484D504F-3B5B-7E89-4D38-8F69F6A90050}"/>
          </ac:spMkLst>
        </pc:spChg>
      </pc:sldChg>
      <pc:sldChg chg="addSp modSp new mod">
        <pc:chgData name="Storey, Rebecca (North East CA)" userId="4df7b7cc-e960-413f-9d37-ee1199cf0ab1" providerId="ADAL" clId="{0492B0F8-EBF2-49AA-BA7E-8649BE688808}" dt="2025-09-04T13:14:47.016" v="48" actId="20577"/>
        <pc:sldMkLst>
          <pc:docMk/>
          <pc:sldMk cId="1017488425" sldId="257"/>
        </pc:sldMkLst>
        <pc:spChg chg="mod">
          <ac:chgData name="Storey, Rebecca (North East CA)" userId="4df7b7cc-e960-413f-9d37-ee1199cf0ab1" providerId="ADAL" clId="{0492B0F8-EBF2-49AA-BA7E-8649BE688808}" dt="2025-09-04T13:14:13.157" v="43" actId="1076"/>
          <ac:spMkLst>
            <pc:docMk/>
            <pc:sldMk cId="1017488425" sldId="257"/>
            <ac:spMk id="2" creationId="{7D6DED13-A4B1-9777-8BB1-67B856D4EAD4}"/>
          </ac:spMkLst>
        </pc:spChg>
        <pc:spChg chg="add mod">
          <ac:chgData name="Storey, Rebecca (North East CA)" userId="4df7b7cc-e960-413f-9d37-ee1199cf0ab1" providerId="ADAL" clId="{0492B0F8-EBF2-49AA-BA7E-8649BE688808}" dt="2025-09-04T13:14:47.016" v="48" actId="20577"/>
          <ac:spMkLst>
            <pc:docMk/>
            <pc:sldMk cId="1017488425" sldId="257"/>
            <ac:spMk id="3" creationId="{8976C42E-55E3-3CA5-B1AF-32E5877E2F0C}"/>
          </ac:spMkLst>
        </pc:spChg>
      </pc:sldChg>
      <pc:sldChg chg="modSp new mod">
        <pc:chgData name="Storey, Rebecca (North East CA)" userId="4df7b7cc-e960-413f-9d37-ee1199cf0ab1" providerId="ADAL" clId="{0492B0F8-EBF2-49AA-BA7E-8649BE688808}" dt="2025-09-04T13:14:58.638" v="75" actId="20577"/>
        <pc:sldMkLst>
          <pc:docMk/>
          <pc:sldMk cId="743349912" sldId="258"/>
        </pc:sldMkLst>
        <pc:spChg chg="mod">
          <ac:chgData name="Storey, Rebecca (North East CA)" userId="4df7b7cc-e960-413f-9d37-ee1199cf0ab1" providerId="ADAL" clId="{0492B0F8-EBF2-49AA-BA7E-8649BE688808}" dt="2025-09-04T13:14:58.638" v="75" actId="20577"/>
          <ac:spMkLst>
            <pc:docMk/>
            <pc:sldMk cId="743349912" sldId="258"/>
            <ac:spMk id="2" creationId="{B113BB65-9B1C-5CF9-585B-466E90E1198A}"/>
          </ac:spMkLst>
        </pc:spChg>
      </pc:sldChg>
      <pc:sldChg chg="addSp delSp modSp new mod modClrScheme chgLayout">
        <pc:chgData name="Storey, Rebecca (North East CA)" userId="4df7b7cc-e960-413f-9d37-ee1199cf0ab1" providerId="ADAL" clId="{0492B0F8-EBF2-49AA-BA7E-8649BE688808}" dt="2025-09-04T13:17:08.380" v="137" actId="1076"/>
        <pc:sldMkLst>
          <pc:docMk/>
          <pc:sldMk cId="1645757171" sldId="259"/>
        </pc:sldMkLst>
        <pc:spChg chg="del">
          <ac:chgData name="Storey, Rebecca (North East CA)" userId="4df7b7cc-e960-413f-9d37-ee1199cf0ab1" providerId="ADAL" clId="{0492B0F8-EBF2-49AA-BA7E-8649BE688808}" dt="2025-09-04T13:16:36.586" v="81" actId="26606"/>
          <ac:spMkLst>
            <pc:docMk/>
            <pc:sldMk cId="1645757171" sldId="259"/>
            <ac:spMk id="2" creationId="{72876C6E-4972-D2A8-1DF0-F39FBF316226}"/>
          </ac:spMkLst>
        </pc:spChg>
        <pc:spChg chg="add del">
          <ac:chgData name="Storey, Rebecca (North East CA)" userId="4df7b7cc-e960-413f-9d37-ee1199cf0ab1" providerId="ADAL" clId="{0492B0F8-EBF2-49AA-BA7E-8649BE688808}" dt="2025-09-04T13:15:14.946" v="79" actId="22"/>
          <ac:spMkLst>
            <pc:docMk/>
            <pc:sldMk cId="1645757171" sldId="259"/>
            <ac:spMk id="4" creationId="{DEA3A95F-7EF8-9F4C-131E-8E7581CF202F}"/>
          </ac:spMkLst>
        </pc:spChg>
        <pc:spChg chg="add mod">
          <ac:chgData name="Storey, Rebecca (North East CA)" userId="4df7b7cc-e960-413f-9d37-ee1199cf0ab1" providerId="ADAL" clId="{0492B0F8-EBF2-49AA-BA7E-8649BE688808}" dt="2025-09-04T13:17:08.380" v="137" actId="1076"/>
          <ac:spMkLst>
            <pc:docMk/>
            <pc:sldMk cId="1645757171" sldId="259"/>
            <ac:spMk id="10" creationId="{7EF84F4D-D96A-DB97-5876-49628556B117}"/>
          </ac:spMkLst>
        </pc:spChg>
        <pc:spChg chg="add mod">
          <ac:chgData name="Storey, Rebecca (North East CA)" userId="4df7b7cc-e960-413f-9d37-ee1199cf0ab1" providerId="ADAL" clId="{0492B0F8-EBF2-49AA-BA7E-8649BE688808}" dt="2025-09-04T13:16:36.586" v="81" actId="26606"/>
          <ac:spMkLst>
            <pc:docMk/>
            <pc:sldMk cId="1645757171" sldId="259"/>
            <ac:spMk id="12" creationId="{1BFFF111-4E1A-2054-ADE9-F003045E92C6}"/>
          </ac:spMkLst>
        </pc:spChg>
        <pc:picChg chg="add mod">
          <ac:chgData name="Storey, Rebecca (North East CA)" userId="4df7b7cc-e960-413f-9d37-ee1199cf0ab1" providerId="ADAL" clId="{0492B0F8-EBF2-49AA-BA7E-8649BE688808}" dt="2025-09-04T13:16:40.510" v="83" actId="1076"/>
          <ac:picMkLst>
            <pc:docMk/>
            <pc:sldMk cId="1645757171" sldId="259"/>
            <ac:picMk id="5" creationId="{731E79A0-391C-0A98-133D-93E058A70A06}"/>
          </ac:picMkLst>
        </pc:picChg>
      </pc:sldChg>
      <pc:sldChg chg="addSp delSp modSp new mod ord">
        <pc:chgData name="Storey, Rebecca (North East CA)" userId="4df7b7cc-e960-413f-9d37-ee1199cf0ab1" providerId="ADAL" clId="{0492B0F8-EBF2-49AA-BA7E-8649BE688808}" dt="2025-09-04T13:18:59.013" v="180" actId="14100"/>
        <pc:sldMkLst>
          <pc:docMk/>
          <pc:sldMk cId="1171591085" sldId="260"/>
        </pc:sldMkLst>
        <pc:spChg chg="mod">
          <ac:chgData name="Storey, Rebecca (North East CA)" userId="4df7b7cc-e960-413f-9d37-ee1199cf0ab1" providerId="ADAL" clId="{0492B0F8-EBF2-49AA-BA7E-8649BE688808}" dt="2025-09-04T13:18:51.940" v="178" actId="26606"/>
          <ac:spMkLst>
            <pc:docMk/>
            <pc:sldMk cId="1171591085" sldId="260"/>
            <ac:spMk id="2" creationId="{55C087F6-7488-7832-30AB-AD2B2A34AAE8}"/>
          </ac:spMkLst>
        </pc:spChg>
        <pc:spChg chg="del">
          <ac:chgData name="Storey, Rebecca (North East CA)" userId="4df7b7cc-e960-413f-9d37-ee1199cf0ab1" providerId="ADAL" clId="{0492B0F8-EBF2-49AA-BA7E-8649BE688808}" dt="2025-09-04T13:18:39.246" v="171" actId="478"/>
          <ac:spMkLst>
            <pc:docMk/>
            <pc:sldMk cId="1171591085" sldId="260"/>
            <ac:spMk id="3" creationId="{3DF0F3D9-F4B7-7978-4D27-C8AF01B92D90}"/>
          </ac:spMkLst>
        </pc:spChg>
        <pc:spChg chg="del">
          <ac:chgData name="Storey, Rebecca (North East CA)" userId="4df7b7cc-e960-413f-9d37-ee1199cf0ab1" providerId="ADAL" clId="{0492B0F8-EBF2-49AA-BA7E-8649BE688808}" dt="2025-09-04T13:18:51.940" v="178" actId="26606"/>
          <ac:spMkLst>
            <pc:docMk/>
            <pc:sldMk cId="1171591085" sldId="260"/>
            <ac:spMk id="4" creationId="{EABDBF9E-69A4-E812-6B56-6017879D3644}"/>
          </ac:spMkLst>
        </pc:spChg>
        <pc:spChg chg="add del">
          <ac:chgData name="Storey, Rebecca (North East CA)" userId="4df7b7cc-e960-413f-9d37-ee1199cf0ab1" providerId="ADAL" clId="{0492B0F8-EBF2-49AA-BA7E-8649BE688808}" dt="2025-09-04T13:18:42.579" v="174" actId="22"/>
          <ac:spMkLst>
            <pc:docMk/>
            <pc:sldMk cId="1171591085" sldId="260"/>
            <ac:spMk id="6" creationId="{DCB60E62-17F2-FD63-C49F-339AE1FD9E71}"/>
          </ac:spMkLst>
        </pc:spChg>
        <pc:spChg chg="add">
          <ac:chgData name="Storey, Rebecca (North East CA)" userId="4df7b7cc-e960-413f-9d37-ee1199cf0ab1" providerId="ADAL" clId="{0492B0F8-EBF2-49AA-BA7E-8649BE688808}" dt="2025-09-04T13:18:51.940" v="178" actId="26606"/>
          <ac:spMkLst>
            <pc:docMk/>
            <pc:sldMk cId="1171591085" sldId="260"/>
            <ac:spMk id="1031" creationId="{425BAE95-BEFA-51A2-C7DE-399FAFE951F4}"/>
          </ac:spMkLst>
        </pc:spChg>
        <pc:picChg chg="add mod">
          <ac:chgData name="Storey, Rebecca (North East CA)" userId="4df7b7cc-e960-413f-9d37-ee1199cf0ab1" providerId="ADAL" clId="{0492B0F8-EBF2-49AA-BA7E-8649BE688808}" dt="2025-09-04T13:18:59.013" v="180" actId="14100"/>
          <ac:picMkLst>
            <pc:docMk/>
            <pc:sldMk cId="1171591085" sldId="260"/>
            <ac:picMk id="1026" creationId="{585E31EA-BB8F-0512-DAEB-687741A530B1}"/>
          </ac:picMkLst>
        </pc:picChg>
      </pc:sldChg>
      <pc:sldChg chg="addSp delSp modSp new mod ord modClrScheme chgLayout">
        <pc:chgData name="Storey, Rebecca (North East CA)" userId="4df7b7cc-e960-413f-9d37-ee1199cf0ab1" providerId="ADAL" clId="{0492B0F8-EBF2-49AA-BA7E-8649BE688808}" dt="2025-09-05T12:26:23.980" v="1174" actId="313"/>
        <pc:sldMkLst>
          <pc:docMk/>
          <pc:sldMk cId="1707045430" sldId="261"/>
        </pc:sldMkLst>
        <pc:spChg chg="del">
          <ac:chgData name="Storey, Rebecca (North East CA)" userId="4df7b7cc-e960-413f-9d37-ee1199cf0ab1" providerId="ADAL" clId="{0492B0F8-EBF2-49AA-BA7E-8649BE688808}" dt="2025-09-05T12:26:03.878" v="1161" actId="26606"/>
          <ac:spMkLst>
            <pc:docMk/>
            <pc:sldMk cId="1707045430" sldId="261"/>
            <ac:spMk id="2" creationId="{F80A78AA-CDE0-77D5-1435-BC2DC1FF9AA8}"/>
          </ac:spMkLst>
        </pc:spChg>
        <pc:spChg chg="add del">
          <ac:chgData name="Storey, Rebecca (North East CA)" userId="4df7b7cc-e960-413f-9d37-ee1199cf0ab1" providerId="ADAL" clId="{0492B0F8-EBF2-49AA-BA7E-8649BE688808}" dt="2025-09-04T13:17:45.368" v="144" actId="22"/>
          <ac:spMkLst>
            <pc:docMk/>
            <pc:sldMk cId="1707045430" sldId="261"/>
            <ac:spMk id="4" creationId="{178E5806-E2DD-CD30-5FBB-4D06F1801048}"/>
          </ac:spMkLst>
        </pc:spChg>
        <pc:spChg chg="add mod">
          <ac:chgData name="Storey, Rebecca (North East CA)" userId="4df7b7cc-e960-413f-9d37-ee1199cf0ab1" providerId="ADAL" clId="{0492B0F8-EBF2-49AA-BA7E-8649BE688808}" dt="2025-09-05T12:26:23.980" v="1174" actId="313"/>
          <ac:spMkLst>
            <pc:docMk/>
            <pc:sldMk cId="1707045430" sldId="261"/>
            <ac:spMk id="10" creationId="{04CF2530-90FC-5F06-A7BE-820B2AD53085}"/>
          </ac:spMkLst>
        </pc:spChg>
        <pc:spChg chg="add mod">
          <ac:chgData name="Storey, Rebecca (North East CA)" userId="4df7b7cc-e960-413f-9d37-ee1199cf0ab1" providerId="ADAL" clId="{0492B0F8-EBF2-49AA-BA7E-8649BE688808}" dt="2025-09-05T12:26:03.878" v="1161" actId="26606"/>
          <ac:spMkLst>
            <pc:docMk/>
            <pc:sldMk cId="1707045430" sldId="261"/>
            <ac:spMk id="12" creationId="{E26FEF4F-9833-B8DB-2AC9-066DC0764D3E}"/>
          </ac:spMkLst>
        </pc:spChg>
        <pc:graphicFrameChg chg="add mod modGraphic">
          <ac:chgData name="Storey, Rebecca (North East CA)" userId="4df7b7cc-e960-413f-9d37-ee1199cf0ab1" providerId="ADAL" clId="{0492B0F8-EBF2-49AA-BA7E-8649BE688808}" dt="2025-09-05T12:26:03.878" v="1161" actId="26606"/>
          <ac:graphicFrameMkLst>
            <pc:docMk/>
            <pc:sldMk cId="1707045430" sldId="261"/>
            <ac:graphicFrameMk id="5" creationId="{378D7867-87DF-3283-C439-DBDB0E5C853E}"/>
          </ac:graphicFrameMkLst>
        </pc:graphicFrameChg>
      </pc:sldChg>
      <pc:sldChg chg="addSp delSp modSp new mod">
        <pc:chgData name="Storey, Rebecca (North East CA)" userId="4df7b7cc-e960-413f-9d37-ee1199cf0ab1" providerId="ADAL" clId="{0492B0F8-EBF2-49AA-BA7E-8649BE688808}" dt="2025-09-04T13:19:38.519" v="188" actId="27636"/>
        <pc:sldMkLst>
          <pc:docMk/>
          <pc:sldMk cId="1589043683" sldId="262"/>
        </pc:sldMkLst>
        <pc:spChg chg="mod">
          <ac:chgData name="Storey, Rebecca (North East CA)" userId="4df7b7cc-e960-413f-9d37-ee1199cf0ab1" providerId="ADAL" clId="{0492B0F8-EBF2-49AA-BA7E-8649BE688808}" dt="2025-09-04T13:19:31.647" v="186"/>
          <ac:spMkLst>
            <pc:docMk/>
            <pc:sldMk cId="1589043683" sldId="262"/>
            <ac:spMk id="2" creationId="{58755131-740B-5B4C-C0DB-16E547D5B96F}"/>
          </ac:spMkLst>
        </pc:spChg>
        <pc:spChg chg="del">
          <ac:chgData name="Storey, Rebecca (North East CA)" userId="4df7b7cc-e960-413f-9d37-ee1199cf0ab1" providerId="ADAL" clId="{0492B0F8-EBF2-49AA-BA7E-8649BE688808}" dt="2025-09-04T13:19:12.685" v="182" actId="478"/>
          <ac:spMkLst>
            <pc:docMk/>
            <pc:sldMk cId="1589043683" sldId="262"/>
            <ac:spMk id="3" creationId="{0664D9F8-C4BA-E45A-6124-10E8D0DE8261}"/>
          </ac:spMkLst>
        </pc:spChg>
        <pc:spChg chg="mod">
          <ac:chgData name="Storey, Rebecca (North East CA)" userId="4df7b7cc-e960-413f-9d37-ee1199cf0ab1" providerId="ADAL" clId="{0492B0F8-EBF2-49AA-BA7E-8649BE688808}" dt="2025-09-04T13:19:38.519" v="188" actId="27636"/>
          <ac:spMkLst>
            <pc:docMk/>
            <pc:sldMk cId="1589043683" sldId="262"/>
            <ac:spMk id="4" creationId="{97F2EAB2-6F10-53E4-92EE-C50CC19B159B}"/>
          </ac:spMkLst>
        </pc:spChg>
        <pc:picChg chg="add mod">
          <ac:chgData name="Storey, Rebecca (North East CA)" userId="4df7b7cc-e960-413f-9d37-ee1199cf0ab1" providerId="ADAL" clId="{0492B0F8-EBF2-49AA-BA7E-8649BE688808}" dt="2025-09-04T13:19:24.346" v="185" actId="14100"/>
          <ac:picMkLst>
            <pc:docMk/>
            <pc:sldMk cId="1589043683" sldId="262"/>
            <ac:picMk id="2050" creationId="{A63E932F-E86B-6237-A575-BB63F186C07B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4T13:20:01.795" v="198" actId="20577"/>
        <pc:sldMkLst>
          <pc:docMk/>
          <pc:sldMk cId="3000247888" sldId="263"/>
        </pc:sldMkLst>
        <pc:spChg chg="mod">
          <ac:chgData name="Storey, Rebecca (North East CA)" userId="4df7b7cc-e960-413f-9d37-ee1199cf0ab1" providerId="ADAL" clId="{0492B0F8-EBF2-49AA-BA7E-8649BE688808}" dt="2025-09-04T13:20:01.795" v="198" actId="20577"/>
          <ac:spMkLst>
            <pc:docMk/>
            <pc:sldMk cId="3000247888" sldId="263"/>
            <ac:spMk id="2" creationId="{630C3AC2-2F63-516B-F43C-C5A693AA4DE4}"/>
          </ac:spMkLst>
        </pc:spChg>
        <pc:spChg chg="del">
          <ac:chgData name="Storey, Rebecca (North East CA)" userId="4df7b7cc-e960-413f-9d37-ee1199cf0ab1" providerId="ADAL" clId="{0492B0F8-EBF2-49AA-BA7E-8649BE688808}" dt="2025-09-04T13:19:51.862" v="190"/>
          <ac:spMkLst>
            <pc:docMk/>
            <pc:sldMk cId="3000247888" sldId="263"/>
            <ac:spMk id="3" creationId="{63002316-4E08-DD88-5CDD-007E6EE62E32}"/>
          </ac:spMkLst>
        </pc:spChg>
        <pc:picChg chg="add mod">
          <ac:chgData name="Storey, Rebecca (North East CA)" userId="4df7b7cc-e960-413f-9d37-ee1199cf0ab1" providerId="ADAL" clId="{0492B0F8-EBF2-49AA-BA7E-8649BE688808}" dt="2025-09-04T13:19:57.676" v="192" actId="14100"/>
          <ac:picMkLst>
            <pc:docMk/>
            <pc:sldMk cId="3000247888" sldId="263"/>
            <ac:picMk id="3074" creationId="{6AD22F32-0597-C435-C991-A1D85DB54592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4T13:24:23.960" v="253" actId="1076"/>
        <pc:sldMkLst>
          <pc:docMk/>
          <pc:sldMk cId="2186492484" sldId="264"/>
        </pc:sldMkLst>
        <pc:spChg chg="mod">
          <ac:chgData name="Storey, Rebecca (North East CA)" userId="4df7b7cc-e960-413f-9d37-ee1199cf0ab1" providerId="ADAL" clId="{0492B0F8-EBF2-49AA-BA7E-8649BE688808}" dt="2025-09-04T13:20:33.100" v="214" actId="20577"/>
          <ac:spMkLst>
            <pc:docMk/>
            <pc:sldMk cId="2186492484" sldId="264"/>
            <ac:spMk id="2" creationId="{F778096F-775D-9DE8-0CAF-DA056B852DA0}"/>
          </ac:spMkLst>
        </pc:spChg>
        <pc:spChg chg="del">
          <ac:chgData name="Storey, Rebecca (North East CA)" userId="4df7b7cc-e960-413f-9d37-ee1199cf0ab1" providerId="ADAL" clId="{0492B0F8-EBF2-49AA-BA7E-8649BE688808}" dt="2025-09-04T13:20:59.173" v="216" actId="478"/>
          <ac:spMkLst>
            <pc:docMk/>
            <pc:sldMk cId="2186492484" sldId="264"/>
            <ac:spMk id="3" creationId="{EB9AA2FA-B461-23BD-F198-B29CC16228B6}"/>
          </ac:spMkLst>
        </pc:spChg>
        <pc:spChg chg="mod">
          <ac:chgData name="Storey, Rebecca (North East CA)" userId="4df7b7cc-e960-413f-9d37-ee1199cf0ab1" providerId="ADAL" clId="{0492B0F8-EBF2-49AA-BA7E-8649BE688808}" dt="2025-09-04T13:23:20.260" v="240" actId="20577"/>
          <ac:spMkLst>
            <pc:docMk/>
            <pc:sldMk cId="2186492484" sldId="264"/>
            <ac:spMk id="4" creationId="{BBDA67F0-C1C0-D658-93FC-D68CB8D02D13}"/>
          </ac:spMkLst>
        </pc:spChg>
        <pc:spChg chg="add del">
          <ac:chgData name="Storey, Rebecca (North East CA)" userId="4df7b7cc-e960-413f-9d37-ee1199cf0ab1" providerId="ADAL" clId="{0492B0F8-EBF2-49AA-BA7E-8649BE688808}" dt="2025-09-04T13:21:10.779" v="219" actId="22"/>
          <ac:spMkLst>
            <pc:docMk/>
            <pc:sldMk cId="2186492484" sldId="264"/>
            <ac:spMk id="6" creationId="{A096B6C9-BB93-2283-12EF-F4B2A6F102FA}"/>
          </ac:spMkLst>
        </pc:spChg>
        <pc:spChg chg="add mod">
          <ac:chgData name="Storey, Rebecca (North East CA)" userId="4df7b7cc-e960-413f-9d37-ee1199cf0ab1" providerId="ADAL" clId="{0492B0F8-EBF2-49AA-BA7E-8649BE688808}" dt="2025-09-04T13:21:30.812" v="229" actId="1076"/>
          <ac:spMkLst>
            <pc:docMk/>
            <pc:sldMk cId="2186492484" sldId="264"/>
            <ac:spMk id="7" creationId="{ABE3654F-9C1A-4A75-411A-461B47C62366}"/>
          </ac:spMkLst>
        </pc:spChg>
        <pc:spChg chg="add mod">
          <ac:chgData name="Storey, Rebecca (North East CA)" userId="4df7b7cc-e960-413f-9d37-ee1199cf0ab1" providerId="ADAL" clId="{0492B0F8-EBF2-49AA-BA7E-8649BE688808}" dt="2025-09-04T13:21:45.511" v="231" actId="1076"/>
          <ac:spMkLst>
            <pc:docMk/>
            <pc:sldMk cId="2186492484" sldId="264"/>
            <ac:spMk id="8" creationId="{E86F289F-F4E9-E615-6BA6-56F91C2EFB63}"/>
          </ac:spMkLst>
        </pc:spChg>
        <pc:spChg chg="add del mod">
          <ac:chgData name="Storey, Rebecca (North East CA)" userId="4df7b7cc-e960-413f-9d37-ee1199cf0ab1" providerId="ADAL" clId="{0492B0F8-EBF2-49AA-BA7E-8649BE688808}" dt="2025-09-04T13:23:11.319" v="234" actId="478"/>
          <ac:spMkLst>
            <pc:docMk/>
            <pc:sldMk cId="2186492484" sldId="264"/>
            <ac:spMk id="9" creationId="{6EB77121-FE92-39FD-DEC5-A0FE8868F3FB}"/>
          </ac:spMkLst>
        </pc:spChg>
        <pc:spChg chg="add mod">
          <ac:chgData name="Storey, Rebecca (North East CA)" userId="4df7b7cc-e960-413f-9d37-ee1199cf0ab1" providerId="ADAL" clId="{0492B0F8-EBF2-49AA-BA7E-8649BE688808}" dt="2025-09-04T13:23:33.211" v="242" actId="1076"/>
          <ac:spMkLst>
            <pc:docMk/>
            <pc:sldMk cId="2186492484" sldId="264"/>
            <ac:spMk id="10" creationId="{C9D842A3-11D7-9783-4928-A4107FD17DE4}"/>
          </ac:spMkLst>
        </pc:spChg>
        <pc:spChg chg="add mod">
          <ac:chgData name="Storey, Rebecca (North East CA)" userId="4df7b7cc-e960-413f-9d37-ee1199cf0ab1" providerId="ADAL" clId="{0492B0F8-EBF2-49AA-BA7E-8649BE688808}" dt="2025-09-04T13:23:42.001" v="244" actId="1076"/>
          <ac:spMkLst>
            <pc:docMk/>
            <pc:sldMk cId="2186492484" sldId="264"/>
            <ac:spMk id="11" creationId="{18634FCD-D48B-F0C4-0284-90C3725F3D99}"/>
          </ac:spMkLst>
        </pc:spChg>
        <pc:spChg chg="add mod">
          <ac:chgData name="Storey, Rebecca (North East CA)" userId="4df7b7cc-e960-413f-9d37-ee1199cf0ab1" providerId="ADAL" clId="{0492B0F8-EBF2-49AA-BA7E-8649BE688808}" dt="2025-09-04T13:23:51.982" v="246" actId="1076"/>
          <ac:spMkLst>
            <pc:docMk/>
            <pc:sldMk cId="2186492484" sldId="264"/>
            <ac:spMk id="12" creationId="{41F073DE-63BF-8CC9-544E-F3A0B5F25AE3}"/>
          </ac:spMkLst>
        </pc:spChg>
        <pc:spChg chg="add mod">
          <ac:chgData name="Storey, Rebecca (North East CA)" userId="4df7b7cc-e960-413f-9d37-ee1199cf0ab1" providerId="ADAL" clId="{0492B0F8-EBF2-49AA-BA7E-8649BE688808}" dt="2025-09-04T13:24:02.995" v="248" actId="1076"/>
          <ac:spMkLst>
            <pc:docMk/>
            <pc:sldMk cId="2186492484" sldId="264"/>
            <ac:spMk id="13" creationId="{BCB47393-588A-D675-64E1-71C33462E28A}"/>
          </ac:spMkLst>
        </pc:spChg>
        <pc:spChg chg="add mod">
          <ac:chgData name="Storey, Rebecca (North East CA)" userId="4df7b7cc-e960-413f-9d37-ee1199cf0ab1" providerId="ADAL" clId="{0492B0F8-EBF2-49AA-BA7E-8649BE688808}" dt="2025-09-04T13:24:23.960" v="253" actId="1076"/>
          <ac:spMkLst>
            <pc:docMk/>
            <pc:sldMk cId="2186492484" sldId="264"/>
            <ac:spMk id="14" creationId="{680FF62E-D8CA-D1A8-1F35-D6C0B5B7878E}"/>
          </ac:spMkLst>
        </pc:spChg>
        <pc:spChg chg="add mod">
          <ac:chgData name="Storey, Rebecca (North East CA)" userId="4df7b7cc-e960-413f-9d37-ee1199cf0ab1" providerId="ADAL" clId="{0492B0F8-EBF2-49AA-BA7E-8649BE688808}" dt="2025-09-04T13:24:20.856" v="252" actId="1076"/>
          <ac:spMkLst>
            <pc:docMk/>
            <pc:sldMk cId="2186492484" sldId="264"/>
            <ac:spMk id="15" creationId="{7B0CF925-651C-EC51-02CA-ABE0A2C73B06}"/>
          </ac:spMkLst>
        </pc:spChg>
      </pc:sldChg>
      <pc:sldChg chg="modSp new mod ord">
        <pc:chgData name="Storey, Rebecca (North East CA)" userId="4df7b7cc-e960-413f-9d37-ee1199cf0ab1" providerId="ADAL" clId="{0492B0F8-EBF2-49AA-BA7E-8649BE688808}" dt="2025-09-04T13:24:44.603" v="277" actId="20577"/>
        <pc:sldMkLst>
          <pc:docMk/>
          <pc:sldMk cId="994418049" sldId="265"/>
        </pc:sldMkLst>
        <pc:spChg chg="mod">
          <ac:chgData name="Storey, Rebecca (North East CA)" userId="4df7b7cc-e960-413f-9d37-ee1199cf0ab1" providerId="ADAL" clId="{0492B0F8-EBF2-49AA-BA7E-8649BE688808}" dt="2025-09-04T13:24:44.603" v="277" actId="20577"/>
          <ac:spMkLst>
            <pc:docMk/>
            <pc:sldMk cId="994418049" sldId="265"/>
            <ac:spMk id="2" creationId="{9E3A60FB-4285-3140-7D1F-837F0522B706}"/>
          </ac:spMkLst>
        </pc:spChg>
      </pc:sldChg>
      <pc:sldChg chg="modSp new mod ord">
        <pc:chgData name="Storey, Rebecca (North East CA)" userId="4df7b7cc-e960-413f-9d37-ee1199cf0ab1" providerId="ADAL" clId="{0492B0F8-EBF2-49AA-BA7E-8649BE688808}" dt="2025-09-04T13:31:04.128" v="432"/>
        <pc:sldMkLst>
          <pc:docMk/>
          <pc:sldMk cId="4076906364" sldId="266"/>
        </pc:sldMkLst>
        <pc:spChg chg="mod">
          <ac:chgData name="Storey, Rebecca (North East CA)" userId="4df7b7cc-e960-413f-9d37-ee1199cf0ab1" providerId="ADAL" clId="{0492B0F8-EBF2-49AA-BA7E-8649BE688808}" dt="2025-09-04T13:29:28.001" v="422" actId="20577"/>
          <ac:spMkLst>
            <pc:docMk/>
            <pc:sldMk cId="4076906364" sldId="266"/>
            <ac:spMk id="2" creationId="{47D5D3D7-F695-4957-CE56-31172489DB8F}"/>
          </ac:spMkLst>
        </pc:spChg>
      </pc:sldChg>
      <pc:sldChg chg="addSp delSp modSp new mod ord">
        <pc:chgData name="Storey, Rebecca (North East CA)" userId="4df7b7cc-e960-413f-9d37-ee1199cf0ab1" providerId="ADAL" clId="{0492B0F8-EBF2-49AA-BA7E-8649BE688808}" dt="2025-09-04T13:26:31.397" v="316" actId="20577"/>
        <pc:sldMkLst>
          <pc:docMk/>
          <pc:sldMk cId="1944441171" sldId="267"/>
        </pc:sldMkLst>
        <pc:spChg chg="mod">
          <ac:chgData name="Storey, Rebecca (North East CA)" userId="4df7b7cc-e960-413f-9d37-ee1199cf0ab1" providerId="ADAL" clId="{0492B0F8-EBF2-49AA-BA7E-8649BE688808}" dt="2025-09-04T13:26:31.397" v="316" actId="20577"/>
          <ac:spMkLst>
            <pc:docMk/>
            <pc:sldMk cId="1944441171" sldId="267"/>
            <ac:spMk id="2" creationId="{AC01539A-4308-057F-F5E2-799A0F909C7B}"/>
          </ac:spMkLst>
        </pc:spChg>
        <pc:spChg chg="del">
          <ac:chgData name="Storey, Rebecca (North East CA)" userId="4df7b7cc-e960-413f-9d37-ee1199cf0ab1" providerId="ADAL" clId="{0492B0F8-EBF2-49AA-BA7E-8649BE688808}" dt="2025-09-04T13:25:06.507" v="282" actId="478"/>
          <ac:spMkLst>
            <pc:docMk/>
            <pc:sldMk cId="1944441171" sldId="267"/>
            <ac:spMk id="3" creationId="{27CC1895-A885-5216-8DBE-B40645A0EBFA}"/>
          </ac:spMkLst>
        </pc:spChg>
        <pc:spChg chg="mod">
          <ac:chgData name="Storey, Rebecca (North East CA)" userId="4df7b7cc-e960-413f-9d37-ee1199cf0ab1" providerId="ADAL" clId="{0492B0F8-EBF2-49AA-BA7E-8649BE688808}" dt="2025-09-04T13:26:11.412" v="295" actId="27636"/>
          <ac:spMkLst>
            <pc:docMk/>
            <pc:sldMk cId="1944441171" sldId="267"/>
            <ac:spMk id="4" creationId="{45AD6CE9-F0B9-29E7-767B-8EABF23FEAA7}"/>
          </ac:spMkLst>
        </pc:spChg>
        <pc:graphicFrameChg chg="add mod">
          <ac:chgData name="Storey, Rebecca (North East CA)" userId="4df7b7cc-e960-413f-9d37-ee1199cf0ab1" providerId="ADAL" clId="{0492B0F8-EBF2-49AA-BA7E-8649BE688808}" dt="2025-09-04T13:25:51.043" v="287" actId="1076"/>
          <ac:graphicFrameMkLst>
            <pc:docMk/>
            <pc:sldMk cId="1944441171" sldId="267"/>
            <ac:graphicFrameMk id="5" creationId="{C26247AC-8664-97B6-6AE9-79AC079D6CD1}"/>
          </ac:graphicFrameMkLst>
        </pc:graphicFrameChg>
      </pc:sldChg>
      <pc:sldChg chg="addSp delSp modSp new mod modAnim">
        <pc:chgData name="Storey, Rebecca (North East CA)" userId="4df7b7cc-e960-413f-9d37-ee1199cf0ab1" providerId="ADAL" clId="{0492B0F8-EBF2-49AA-BA7E-8649BE688808}" dt="2025-09-04T13:27:47.886" v="351" actId="26606"/>
        <pc:sldMkLst>
          <pc:docMk/>
          <pc:sldMk cId="747126918" sldId="268"/>
        </pc:sldMkLst>
        <pc:spChg chg="mod">
          <ac:chgData name="Storey, Rebecca (North East CA)" userId="4df7b7cc-e960-413f-9d37-ee1199cf0ab1" providerId="ADAL" clId="{0492B0F8-EBF2-49AA-BA7E-8649BE688808}" dt="2025-09-04T13:27:47.886" v="351" actId="26606"/>
          <ac:spMkLst>
            <pc:docMk/>
            <pc:sldMk cId="747126918" sldId="268"/>
            <ac:spMk id="2" creationId="{8E1A2506-995B-62C5-09D0-6B4FDB289EC7}"/>
          </ac:spMkLst>
        </pc:spChg>
        <pc:spChg chg="del">
          <ac:chgData name="Storey, Rebecca (North East CA)" userId="4df7b7cc-e960-413f-9d37-ee1199cf0ab1" providerId="ADAL" clId="{0492B0F8-EBF2-49AA-BA7E-8649BE688808}" dt="2025-09-04T13:26:50.910" v="339" actId="478"/>
          <ac:spMkLst>
            <pc:docMk/>
            <pc:sldMk cId="747126918" sldId="268"/>
            <ac:spMk id="3" creationId="{12088F18-068B-78DF-8114-BD80ACF65FD8}"/>
          </ac:spMkLst>
        </pc:spChg>
        <pc:spChg chg="del">
          <ac:chgData name="Storey, Rebecca (North East CA)" userId="4df7b7cc-e960-413f-9d37-ee1199cf0ab1" providerId="ADAL" clId="{0492B0F8-EBF2-49AA-BA7E-8649BE688808}" dt="2025-09-04T13:27:47.886" v="351" actId="26606"/>
          <ac:spMkLst>
            <pc:docMk/>
            <pc:sldMk cId="747126918" sldId="268"/>
            <ac:spMk id="4" creationId="{DF9F0817-A832-796C-38C3-B54601E5B3F7}"/>
          </ac:spMkLst>
        </pc:spChg>
        <pc:spChg chg="add del">
          <ac:chgData name="Storey, Rebecca (North East CA)" userId="4df7b7cc-e960-413f-9d37-ee1199cf0ab1" providerId="ADAL" clId="{0492B0F8-EBF2-49AA-BA7E-8649BE688808}" dt="2025-09-04T13:27:00.893" v="341" actId="22"/>
          <ac:spMkLst>
            <pc:docMk/>
            <pc:sldMk cId="747126918" sldId="268"/>
            <ac:spMk id="6" creationId="{D7CA6C54-96F8-8C55-A103-CAE5B31B6A0D}"/>
          </ac:spMkLst>
        </pc:spChg>
        <pc:spChg chg="add del">
          <ac:chgData name="Storey, Rebecca (North East CA)" userId="4df7b7cc-e960-413f-9d37-ee1199cf0ab1" providerId="ADAL" clId="{0492B0F8-EBF2-49AA-BA7E-8649BE688808}" dt="2025-09-04T13:27:03.008" v="343" actId="22"/>
          <ac:spMkLst>
            <pc:docMk/>
            <pc:sldMk cId="747126918" sldId="268"/>
            <ac:spMk id="8" creationId="{106179D2-A3AE-98AA-9993-4A181622D352}"/>
          </ac:spMkLst>
        </pc:spChg>
        <pc:spChg chg="add del">
          <ac:chgData name="Storey, Rebecca (North East CA)" userId="4df7b7cc-e960-413f-9d37-ee1199cf0ab1" providerId="ADAL" clId="{0492B0F8-EBF2-49AA-BA7E-8649BE688808}" dt="2025-09-04T13:27:04.999" v="345" actId="22"/>
          <ac:spMkLst>
            <pc:docMk/>
            <pc:sldMk cId="747126918" sldId="268"/>
            <ac:spMk id="10" creationId="{A8A0E20C-F51B-6FEE-ACF3-29DE0D2EF678}"/>
          </ac:spMkLst>
        </pc:spChg>
        <pc:spChg chg="add del">
          <ac:chgData name="Storey, Rebecca (North East CA)" userId="4df7b7cc-e960-413f-9d37-ee1199cf0ab1" providerId="ADAL" clId="{0492B0F8-EBF2-49AA-BA7E-8649BE688808}" dt="2025-09-04T13:27:08.387" v="347" actId="478"/>
          <ac:spMkLst>
            <pc:docMk/>
            <pc:sldMk cId="747126918" sldId="268"/>
            <ac:spMk id="12" creationId="{C9F5C19B-C2CB-2135-EB8C-0047AAD45B27}"/>
          </ac:spMkLst>
        </pc:spChg>
        <pc:spChg chg="add">
          <ac:chgData name="Storey, Rebecca (North East CA)" userId="4df7b7cc-e960-413f-9d37-ee1199cf0ab1" providerId="ADAL" clId="{0492B0F8-EBF2-49AA-BA7E-8649BE688808}" dt="2025-09-04T13:27:47.886" v="351" actId="26606"/>
          <ac:spMkLst>
            <pc:docMk/>
            <pc:sldMk cId="747126918" sldId="268"/>
            <ac:spMk id="18" creationId="{1A5D6045-1056-F365-4D82-1E3A1C099007}"/>
          </ac:spMkLst>
        </pc:spChg>
        <pc:picChg chg="add mod">
          <ac:chgData name="Storey, Rebecca (North East CA)" userId="4df7b7cc-e960-413f-9d37-ee1199cf0ab1" providerId="ADAL" clId="{0492B0F8-EBF2-49AA-BA7E-8649BE688808}" dt="2025-09-04T13:27:47.886" v="351" actId="26606"/>
          <ac:picMkLst>
            <pc:docMk/>
            <pc:sldMk cId="747126918" sldId="268"/>
            <ac:picMk id="13" creationId="{1A41BA65-A701-B95C-6C8E-640485CC2828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4T13:28:49.933" v="391" actId="26606"/>
        <pc:sldMkLst>
          <pc:docMk/>
          <pc:sldMk cId="2651547929" sldId="269"/>
        </pc:sldMkLst>
        <pc:spChg chg="mod">
          <ac:chgData name="Storey, Rebecca (North East CA)" userId="4df7b7cc-e960-413f-9d37-ee1199cf0ab1" providerId="ADAL" clId="{0492B0F8-EBF2-49AA-BA7E-8649BE688808}" dt="2025-09-04T13:28:49.933" v="391" actId="26606"/>
          <ac:spMkLst>
            <pc:docMk/>
            <pc:sldMk cId="2651547929" sldId="269"/>
            <ac:spMk id="2" creationId="{8D44D49B-FC3D-520D-9EC1-F3132642C8C5}"/>
          </ac:spMkLst>
        </pc:spChg>
        <pc:spChg chg="del">
          <ac:chgData name="Storey, Rebecca (North East CA)" userId="4df7b7cc-e960-413f-9d37-ee1199cf0ab1" providerId="ADAL" clId="{0492B0F8-EBF2-49AA-BA7E-8649BE688808}" dt="2025-09-04T13:28:44.480" v="388" actId="478"/>
          <ac:spMkLst>
            <pc:docMk/>
            <pc:sldMk cId="2651547929" sldId="269"/>
            <ac:spMk id="3" creationId="{181E6C12-030D-B6AD-94C4-7F64190C9D90}"/>
          </ac:spMkLst>
        </pc:spChg>
        <pc:spChg chg="mod ord">
          <ac:chgData name="Storey, Rebecca (North East CA)" userId="4df7b7cc-e960-413f-9d37-ee1199cf0ab1" providerId="ADAL" clId="{0492B0F8-EBF2-49AA-BA7E-8649BE688808}" dt="2025-09-04T13:28:49.933" v="391" actId="26606"/>
          <ac:spMkLst>
            <pc:docMk/>
            <pc:sldMk cId="2651547929" sldId="269"/>
            <ac:spMk id="4" creationId="{15081D3D-029C-F347-E667-2207A67D83CB}"/>
          </ac:spMkLst>
        </pc:spChg>
        <pc:picChg chg="add mod">
          <ac:chgData name="Storey, Rebecca (North East CA)" userId="4df7b7cc-e960-413f-9d37-ee1199cf0ab1" providerId="ADAL" clId="{0492B0F8-EBF2-49AA-BA7E-8649BE688808}" dt="2025-09-04T13:28:49.933" v="391" actId="26606"/>
          <ac:picMkLst>
            <pc:docMk/>
            <pc:sldMk cId="2651547929" sldId="269"/>
            <ac:picMk id="4098" creationId="{1F6B9916-E6D6-D37A-4F33-AF1544452F6C}"/>
          </ac:picMkLst>
        </pc:picChg>
      </pc:sldChg>
      <pc:sldChg chg="addSp delSp modSp new mod modAnim">
        <pc:chgData name="Storey, Rebecca (North East CA)" userId="4df7b7cc-e960-413f-9d37-ee1199cf0ab1" providerId="ADAL" clId="{0492B0F8-EBF2-49AA-BA7E-8649BE688808}" dt="2025-09-04T13:30:48.052" v="430"/>
        <pc:sldMkLst>
          <pc:docMk/>
          <pc:sldMk cId="1426464236" sldId="270"/>
        </pc:sldMkLst>
        <pc:spChg chg="mod">
          <ac:chgData name="Storey, Rebecca (North East CA)" userId="4df7b7cc-e960-413f-9d37-ee1199cf0ab1" providerId="ADAL" clId="{0492B0F8-EBF2-49AA-BA7E-8649BE688808}" dt="2025-09-04T13:30:08.495" v="428" actId="2711"/>
          <ac:spMkLst>
            <pc:docMk/>
            <pc:sldMk cId="1426464236" sldId="270"/>
            <ac:spMk id="2" creationId="{FF31637C-93B9-C9C7-47AF-72D9AB8BE34D}"/>
          </ac:spMkLst>
        </pc:spChg>
        <pc:spChg chg="del">
          <ac:chgData name="Storey, Rebecca (North East CA)" userId="4df7b7cc-e960-413f-9d37-ee1199cf0ab1" providerId="ADAL" clId="{0492B0F8-EBF2-49AA-BA7E-8649BE688808}" dt="2025-09-04T13:30:48.052" v="430"/>
          <ac:spMkLst>
            <pc:docMk/>
            <pc:sldMk cId="1426464236" sldId="270"/>
            <ac:spMk id="3" creationId="{2A5E05CA-8A6C-2726-4336-90E6F8A37373}"/>
          </ac:spMkLst>
        </pc:spChg>
        <pc:spChg chg="mod">
          <ac:chgData name="Storey, Rebecca (North East CA)" userId="4df7b7cc-e960-413f-9d37-ee1199cf0ab1" providerId="ADAL" clId="{0492B0F8-EBF2-49AA-BA7E-8649BE688808}" dt="2025-09-04T13:30:15.558" v="429" actId="255"/>
          <ac:spMkLst>
            <pc:docMk/>
            <pc:sldMk cId="1426464236" sldId="270"/>
            <ac:spMk id="4" creationId="{344A5AD8-352F-802B-018C-A17111393215}"/>
          </ac:spMkLst>
        </pc:spChg>
        <pc:picChg chg="add mod">
          <ac:chgData name="Storey, Rebecca (North East CA)" userId="4df7b7cc-e960-413f-9d37-ee1199cf0ab1" providerId="ADAL" clId="{0492B0F8-EBF2-49AA-BA7E-8649BE688808}" dt="2025-09-04T13:30:48.052" v="430"/>
          <ac:picMkLst>
            <pc:docMk/>
            <pc:sldMk cId="1426464236" sldId="270"/>
            <ac:picMk id="5" creationId="{660FA209-60AC-B368-A95D-B0F7868A4816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5T12:22:00.664" v="1032" actId="26606"/>
        <pc:sldMkLst>
          <pc:docMk/>
          <pc:sldMk cId="3380534600" sldId="271"/>
        </pc:sldMkLst>
        <pc:spChg chg="mod">
          <ac:chgData name="Storey, Rebecca (North East CA)" userId="4df7b7cc-e960-413f-9d37-ee1199cf0ab1" providerId="ADAL" clId="{0492B0F8-EBF2-49AA-BA7E-8649BE688808}" dt="2025-09-05T12:22:00.664" v="1032" actId="26606"/>
          <ac:spMkLst>
            <pc:docMk/>
            <pc:sldMk cId="3380534600" sldId="271"/>
            <ac:spMk id="2" creationId="{18782917-8944-7022-EB8D-AFCCDB28029F}"/>
          </ac:spMkLst>
        </pc:spChg>
        <pc:spChg chg="del mod">
          <ac:chgData name="Storey, Rebecca (North East CA)" userId="4df7b7cc-e960-413f-9d37-ee1199cf0ab1" providerId="ADAL" clId="{0492B0F8-EBF2-49AA-BA7E-8649BE688808}" dt="2025-09-05T12:22:00.664" v="1032" actId="26606"/>
          <ac:spMkLst>
            <pc:docMk/>
            <pc:sldMk cId="3380534600" sldId="271"/>
            <ac:spMk id="3" creationId="{0913FAD5-865E-CF69-9C90-259290C748F2}"/>
          </ac:spMkLst>
        </pc:spChg>
        <pc:spChg chg="del">
          <ac:chgData name="Storey, Rebecca (North East CA)" userId="4df7b7cc-e960-413f-9d37-ee1199cf0ab1" providerId="ADAL" clId="{0492B0F8-EBF2-49AA-BA7E-8649BE688808}" dt="2025-09-05T12:22:00.664" v="1032" actId="26606"/>
          <ac:spMkLst>
            <pc:docMk/>
            <pc:sldMk cId="3380534600" sldId="271"/>
            <ac:spMk id="4" creationId="{F72525D6-591F-5BB6-2A18-94CA5CB4BDDD}"/>
          </ac:spMkLst>
        </pc:spChg>
        <pc:spChg chg="add">
          <ac:chgData name="Storey, Rebecca (North East CA)" userId="4df7b7cc-e960-413f-9d37-ee1199cf0ab1" providerId="ADAL" clId="{0492B0F8-EBF2-49AA-BA7E-8649BE688808}" dt="2025-09-05T12:22:00.664" v="1032" actId="26606"/>
          <ac:spMkLst>
            <pc:docMk/>
            <pc:sldMk cId="3380534600" sldId="271"/>
            <ac:spMk id="10" creationId="{643EE55B-F72B-B6A0-67B4-8E61456191D5}"/>
          </ac:spMkLst>
        </pc:spChg>
        <pc:graphicFrameChg chg="add">
          <ac:chgData name="Storey, Rebecca (North East CA)" userId="4df7b7cc-e960-413f-9d37-ee1199cf0ab1" providerId="ADAL" clId="{0492B0F8-EBF2-49AA-BA7E-8649BE688808}" dt="2025-09-05T12:22:00.664" v="1032" actId="26606"/>
          <ac:graphicFrameMkLst>
            <pc:docMk/>
            <pc:sldMk cId="3380534600" sldId="271"/>
            <ac:graphicFrameMk id="6" creationId="{ECBA78EB-8F16-B268-B8A0-841D7F278CD8}"/>
          </ac:graphicFrameMkLst>
        </pc:graphicFrameChg>
      </pc:sldChg>
      <pc:sldChg chg="modSp new mod ord">
        <pc:chgData name="Storey, Rebecca (North East CA)" userId="4df7b7cc-e960-413f-9d37-ee1199cf0ab1" providerId="ADAL" clId="{0492B0F8-EBF2-49AA-BA7E-8649BE688808}" dt="2025-09-05T12:21:26.402" v="1031"/>
        <pc:sldMkLst>
          <pc:docMk/>
          <pc:sldMk cId="511005845" sldId="272"/>
        </pc:sldMkLst>
        <pc:spChg chg="mod">
          <ac:chgData name="Storey, Rebecca (North East CA)" userId="4df7b7cc-e960-413f-9d37-ee1199cf0ab1" providerId="ADAL" clId="{0492B0F8-EBF2-49AA-BA7E-8649BE688808}" dt="2025-09-04T13:31:56.473" v="458" actId="20577"/>
          <ac:spMkLst>
            <pc:docMk/>
            <pc:sldMk cId="511005845" sldId="272"/>
            <ac:spMk id="2" creationId="{8D632AB0-2B97-3DD0-98FC-E123046E09CD}"/>
          </ac:spMkLst>
        </pc:spChg>
      </pc:sldChg>
      <pc:sldChg chg="modSp new mod">
        <pc:chgData name="Storey, Rebecca (North East CA)" userId="4df7b7cc-e960-413f-9d37-ee1199cf0ab1" providerId="ADAL" clId="{0492B0F8-EBF2-49AA-BA7E-8649BE688808}" dt="2025-09-05T12:23:43.870" v="1106" actId="20577"/>
        <pc:sldMkLst>
          <pc:docMk/>
          <pc:sldMk cId="308238605" sldId="273"/>
        </pc:sldMkLst>
        <pc:spChg chg="mod">
          <ac:chgData name="Storey, Rebecca (North East CA)" userId="4df7b7cc-e960-413f-9d37-ee1199cf0ab1" providerId="ADAL" clId="{0492B0F8-EBF2-49AA-BA7E-8649BE688808}" dt="2025-09-05T12:23:43.870" v="1106" actId="20577"/>
          <ac:spMkLst>
            <pc:docMk/>
            <pc:sldMk cId="308238605" sldId="273"/>
            <ac:spMk id="2" creationId="{D780119E-8031-6F09-24B9-EB67CE538A50}"/>
          </ac:spMkLst>
        </pc:spChg>
      </pc:sldChg>
      <pc:sldChg chg="addSp delSp modSp new mod">
        <pc:chgData name="Storey, Rebecca (North East CA)" userId="4df7b7cc-e960-413f-9d37-ee1199cf0ab1" providerId="ADAL" clId="{0492B0F8-EBF2-49AA-BA7E-8649BE688808}" dt="2025-09-04T13:32:48.255" v="497" actId="26606"/>
        <pc:sldMkLst>
          <pc:docMk/>
          <pc:sldMk cId="7294241" sldId="274"/>
        </pc:sldMkLst>
        <pc:spChg chg="mod">
          <ac:chgData name="Storey, Rebecca (North East CA)" userId="4df7b7cc-e960-413f-9d37-ee1199cf0ab1" providerId="ADAL" clId="{0492B0F8-EBF2-49AA-BA7E-8649BE688808}" dt="2025-09-04T13:32:48.255" v="497" actId="26606"/>
          <ac:spMkLst>
            <pc:docMk/>
            <pc:sldMk cId="7294241" sldId="274"/>
            <ac:spMk id="2" creationId="{DF5F9B69-A82F-14C2-C885-D4D0D001CA21}"/>
          </ac:spMkLst>
        </pc:spChg>
        <pc:spChg chg="add del mod">
          <ac:chgData name="Storey, Rebecca (North East CA)" userId="4df7b7cc-e960-413f-9d37-ee1199cf0ab1" providerId="ADAL" clId="{0492B0F8-EBF2-49AA-BA7E-8649BE688808}" dt="2025-09-04T13:32:48.255" v="497" actId="26606"/>
          <ac:spMkLst>
            <pc:docMk/>
            <pc:sldMk cId="7294241" sldId="274"/>
            <ac:spMk id="3" creationId="{3F41A10D-89A6-3582-BDD8-E5558B5EF4A8}"/>
          </ac:spMkLst>
        </pc:spChg>
        <pc:spChg chg="del">
          <ac:chgData name="Storey, Rebecca (North East CA)" userId="4df7b7cc-e960-413f-9d37-ee1199cf0ab1" providerId="ADAL" clId="{0492B0F8-EBF2-49AA-BA7E-8649BE688808}" dt="2025-09-04T13:32:48.255" v="497" actId="26606"/>
          <ac:spMkLst>
            <pc:docMk/>
            <pc:sldMk cId="7294241" sldId="274"/>
            <ac:spMk id="4" creationId="{30E9F1C0-7E26-31AB-FA8B-2A6729B8D9A3}"/>
          </ac:spMkLst>
        </pc:spChg>
        <pc:spChg chg="add">
          <ac:chgData name="Storey, Rebecca (North East CA)" userId="4df7b7cc-e960-413f-9d37-ee1199cf0ab1" providerId="ADAL" clId="{0492B0F8-EBF2-49AA-BA7E-8649BE688808}" dt="2025-09-04T13:32:48.255" v="497" actId="26606"/>
          <ac:spMkLst>
            <pc:docMk/>
            <pc:sldMk cId="7294241" sldId="274"/>
            <ac:spMk id="10" creationId="{CCFB6906-D77A-BB2C-9AC8-E23481F05692}"/>
          </ac:spMkLst>
        </pc:spChg>
        <pc:graphicFrameChg chg="add">
          <ac:chgData name="Storey, Rebecca (North East CA)" userId="4df7b7cc-e960-413f-9d37-ee1199cf0ab1" providerId="ADAL" clId="{0492B0F8-EBF2-49AA-BA7E-8649BE688808}" dt="2025-09-04T13:32:48.255" v="497" actId="26606"/>
          <ac:graphicFrameMkLst>
            <pc:docMk/>
            <pc:sldMk cId="7294241" sldId="274"/>
            <ac:graphicFrameMk id="6" creationId="{4F91309B-DC46-F232-36B7-C2348F8FBE75}"/>
          </ac:graphicFrameMkLst>
        </pc:graphicFrameChg>
        <pc:picChg chg="add del mod ord">
          <ac:chgData name="Storey, Rebecca (North East CA)" userId="4df7b7cc-e960-413f-9d37-ee1199cf0ab1" providerId="ADAL" clId="{0492B0F8-EBF2-49AA-BA7E-8649BE688808}" dt="2025-09-04T13:32:26.923" v="495" actId="34307"/>
          <ac:picMkLst>
            <pc:docMk/>
            <pc:sldMk cId="7294241" sldId="274"/>
            <ac:picMk id="5" creationId="{8B05BA49-3241-C74F-352E-755983C75407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5T12:46:56.463" v="1248" actId="26606"/>
        <pc:sldMkLst>
          <pc:docMk/>
          <pc:sldMk cId="752783214" sldId="275"/>
        </pc:sldMkLst>
        <pc:spChg chg="mod">
          <ac:chgData name="Storey, Rebecca (North East CA)" userId="4df7b7cc-e960-413f-9d37-ee1199cf0ab1" providerId="ADAL" clId="{0492B0F8-EBF2-49AA-BA7E-8649BE688808}" dt="2025-09-04T13:33:57.662" v="561" actId="26606"/>
          <ac:spMkLst>
            <pc:docMk/>
            <pc:sldMk cId="752783214" sldId="275"/>
            <ac:spMk id="2" creationId="{3DA81ACF-0B9F-9D84-5F19-FBDE24E27D34}"/>
          </ac:spMkLst>
        </pc:spChg>
        <pc:spChg chg="add del mod">
          <ac:chgData name="Storey, Rebecca (North East CA)" userId="4df7b7cc-e960-413f-9d37-ee1199cf0ab1" providerId="ADAL" clId="{0492B0F8-EBF2-49AA-BA7E-8649BE688808}" dt="2025-09-05T12:46:56.463" v="1248" actId="26606"/>
          <ac:spMkLst>
            <pc:docMk/>
            <pc:sldMk cId="752783214" sldId="275"/>
            <ac:spMk id="3" creationId="{764060BF-00FA-32E0-8339-E51442944F29}"/>
          </ac:spMkLst>
        </pc:spChg>
        <pc:spChg chg="del mod">
          <ac:chgData name="Storey, Rebecca (North East CA)" userId="4df7b7cc-e960-413f-9d37-ee1199cf0ab1" providerId="ADAL" clId="{0492B0F8-EBF2-49AA-BA7E-8649BE688808}" dt="2025-09-04T13:33:57.662" v="561" actId="26606"/>
          <ac:spMkLst>
            <pc:docMk/>
            <pc:sldMk cId="752783214" sldId="275"/>
            <ac:spMk id="3" creationId="{B6F8C89B-7D78-FBE6-922D-6D11B05B58AA}"/>
          </ac:spMkLst>
        </pc:spChg>
        <pc:spChg chg="del">
          <ac:chgData name="Storey, Rebecca (North East CA)" userId="4df7b7cc-e960-413f-9d37-ee1199cf0ab1" providerId="ADAL" clId="{0492B0F8-EBF2-49AA-BA7E-8649BE688808}" dt="2025-09-04T13:33:57.662" v="561" actId="26606"/>
          <ac:spMkLst>
            <pc:docMk/>
            <pc:sldMk cId="752783214" sldId="275"/>
            <ac:spMk id="4" creationId="{E149EA11-884F-8DEB-940F-E20B8A57FDB2}"/>
          </ac:spMkLst>
        </pc:spChg>
        <pc:spChg chg="add del">
          <ac:chgData name="Storey, Rebecca (North East CA)" userId="4df7b7cc-e960-413f-9d37-ee1199cf0ab1" providerId="ADAL" clId="{0492B0F8-EBF2-49AA-BA7E-8649BE688808}" dt="2025-09-05T12:46:56.463" v="1248" actId="26606"/>
          <ac:spMkLst>
            <pc:docMk/>
            <pc:sldMk cId="752783214" sldId="275"/>
            <ac:spMk id="10" creationId="{AFF2251F-61E6-0CDF-C745-E501E587A507}"/>
          </ac:spMkLst>
        </pc:spChg>
        <pc:spChg chg="add del">
          <ac:chgData name="Storey, Rebecca (North East CA)" userId="4df7b7cc-e960-413f-9d37-ee1199cf0ab1" providerId="ADAL" clId="{0492B0F8-EBF2-49AA-BA7E-8649BE688808}" dt="2025-09-05T12:46:54.892" v="1245" actId="26606"/>
          <ac:spMkLst>
            <pc:docMk/>
            <pc:sldMk cId="752783214" sldId="275"/>
            <ac:spMk id="16" creationId="{E9FF9020-5151-0452-7A27-6DC48FF43D88}"/>
          </ac:spMkLst>
        </pc:spChg>
        <pc:spChg chg="add del">
          <ac:chgData name="Storey, Rebecca (North East CA)" userId="4df7b7cc-e960-413f-9d37-ee1199cf0ab1" providerId="ADAL" clId="{0492B0F8-EBF2-49AA-BA7E-8649BE688808}" dt="2025-09-05T12:46:56.448" v="1247" actId="26606"/>
          <ac:spMkLst>
            <pc:docMk/>
            <pc:sldMk cId="752783214" sldId="275"/>
            <ac:spMk id="18" creationId="{BD6FD41B-C5A6-8767-B890-6C916CD5E793}"/>
          </ac:spMkLst>
        </pc:spChg>
        <pc:spChg chg="add">
          <ac:chgData name="Storey, Rebecca (North East CA)" userId="4df7b7cc-e960-413f-9d37-ee1199cf0ab1" providerId="ADAL" clId="{0492B0F8-EBF2-49AA-BA7E-8649BE688808}" dt="2025-09-05T12:46:56.463" v="1248" actId="26606"/>
          <ac:spMkLst>
            <pc:docMk/>
            <pc:sldMk cId="752783214" sldId="275"/>
            <ac:spMk id="21" creationId="{E9FF9020-5151-0452-7A27-6DC48FF43D88}"/>
          </ac:spMkLst>
        </pc:spChg>
        <pc:graphicFrameChg chg="add del">
          <ac:chgData name="Storey, Rebecca (North East CA)" userId="4df7b7cc-e960-413f-9d37-ee1199cf0ab1" providerId="ADAL" clId="{0492B0F8-EBF2-49AA-BA7E-8649BE688808}" dt="2025-09-05T12:46:14.320" v="1177" actId="11529"/>
          <ac:graphicFrameMkLst>
            <pc:docMk/>
            <pc:sldMk cId="752783214" sldId="275"/>
            <ac:graphicFrameMk id="6" creationId="{A041CE0A-9DC4-632B-D1E5-32E5F582677F}"/>
          </ac:graphicFrameMkLst>
        </pc:graphicFrameChg>
        <pc:graphicFrameChg chg="add del">
          <ac:chgData name="Storey, Rebecca (North East CA)" userId="4df7b7cc-e960-413f-9d37-ee1199cf0ab1" providerId="ADAL" clId="{0492B0F8-EBF2-49AA-BA7E-8649BE688808}" dt="2025-09-05T12:46:54.892" v="1245" actId="26606"/>
          <ac:graphicFrameMkLst>
            <pc:docMk/>
            <pc:sldMk cId="752783214" sldId="275"/>
            <ac:graphicFrameMk id="12" creationId="{1C6E0212-8E1D-A620-A3C3-C1E4543D86E1}"/>
          </ac:graphicFrameMkLst>
        </pc:graphicFrameChg>
        <pc:graphicFrameChg chg="add del">
          <ac:chgData name="Storey, Rebecca (North East CA)" userId="4df7b7cc-e960-413f-9d37-ee1199cf0ab1" providerId="ADAL" clId="{0492B0F8-EBF2-49AA-BA7E-8649BE688808}" dt="2025-09-05T12:46:56.448" v="1247" actId="26606"/>
          <ac:graphicFrameMkLst>
            <pc:docMk/>
            <pc:sldMk cId="752783214" sldId="275"/>
            <ac:graphicFrameMk id="19" creationId="{B5DD8AB5-E1BB-CAF0-5C5C-16ADBF83F614}"/>
          </ac:graphicFrameMkLst>
        </pc:graphicFrameChg>
        <pc:graphicFrameChg chg="add">
          <ac:chgData name="Storey, Rebecca (North East CA)" userId="4df7b7cc-e960-413f-9d37-ee1199cf0ab1" providerId="ADAL" clId="{0492B0F8-EBF2-49AA-BA7E-8649BE688808}" dt="2025-09-05T12:46:56.463" v="1248" actId="26606"/>
          <ac:graphicFrameMkLst>
            <pc:docMk/>
            <pc:sldMk cId="752783214" sldId="275"/>
            <ac:graphicFrameMk id="22" creationId="{1C6E0212-8E1D-A620-A3C3-C1E4543D86E1}"/>
          </ac:graphicFrameMkLst>
        </pc:graphicFrameChg>
      </pc:sldChg>
      <pc:sldChg chg="addSp delSp modSp new mod">
        <pc:chgData name="Storey, Rebecca (North East CA)" userId="4df7b7cc-e960-413f-9d37-ee1199cf0ab1" providerId="ADAL" clId="{0492B0F8-EBF2-49AA-BA7E-8649BE688808}" dt="2025-09-04T13:35:09.796" v="620" actId="1076"/>
        <pc:sldMkLst>
          <pc:docMk/>
          <pc:sldMk cId="3451186765" sldId="276"/>
        </pc:sldMkLst>
        <pc:spChg chg="mod">
          <ac:chgData name="Storey, Rebecca (North East CA)" userId="4df7b7cc-e960-413f-9d37-ee1199cf0ab1" providerId="ADAL" clId="{0492B0F8-EBF2-49AA-BA7E-8649BE688808}" dt="2025-09-04T13:34:31.473" v="610" actId="20577"/>
          <ac:spMkLst>
            <pc:docMk/>
            <pc:sldMk cId="3451186765" sldId="276"/>
            <ac:spMk id="2" creationId="{E3D7D50E-E6F9-6BA3-6C66-B85F86764C6B}"/>
          </ac:spMkLst>
        </pc:spChg>
        <pc:spChg chg="del">
          <ac:chgData name="Storey, Rebecca (North East CA)" userId="4df7b7cc-e960-413f-9d37-ee1199cf0ab1" providerId="ADAL" clId="{0492B0F8-EBF2-49AA-BA7E-8649BE688808}" dt="2025-09-04T13:34:33.961" v="611" actId="478"/>
          <ac:spMkLst>
            <pc:docMk/>
            <pc:sldMk cId="3451186765" sldId="276"/>
            <ac:spMk id="3" creationId="{E726C466-882F-A941-989E-8A1FDA534D8C}"/>
          </ac:spMkLst>
        </pc:spChg>
        <pc:picChg chg="add mod">
          <ac:chgData name="Storey, Rebecca (North East CA)" userId="4df7b7cc-e960-413f-9d37-ee1199cf0ab1" providerId="ADAL" clId="{0492B0F8-EBF2-49AA-BA7E-8649BE688808}" dt="2025-09-04T13:35:00.178" v="618" actId="1076"/>
          <ac:picMkLst>
            <pc:docMk/>
            <pc:sldMk cId="3451186765" sldId="276"/>
            <ac:picMk id="5122" creationId="{63319441-F15E-FE1F-024A-AFD9DCE7A02F}"/>
          </ac:picMkLst>
        </pc:picChg>
        <pc:picChg chg="add mod">
          <ac:chgData name="Storey, Rebecca (North East CA)" userId="4df7b7cc-e960-413f-9d37-ee1199cf0ab1" providerId="ADAL" clId="{0492B0F8-EBF2-49AA-BA7E-8649BE688808}" dt="2025-09-04T13:35:09.796" v="620" actId="1076"/>
          <ac:picMkLst>
            <pc:docMk/>
            <pc:sldMk cId="3451186765" sldId="276"/>
            <ac:picMk id="5124" creationId="{FB2B8A4A-05B2-4041-8F48-8636CB31AF26}"/>
          </ac:picMkLst>
        </pc:picChg>
      </pc:sldChg>
      <pc:sldChg chg="addSp delSp modSp new mod modAnim">
        <pc:chgData name="Storey, Rebecca (North East CA)" userId="4df7b7cc-e960-413f-9d37-ee1199cf0ab1" providerId="ADAL" clId="{0492B0F8-EBF2-49AA-BA7E-8649BE688808}" dt="2025-09-04T13:36:24.459" v="664" actId="20577"/>
        <pc:sldMkLst>
          <pc:docMk/>
          <pc:sldMk cId="68564689" sldId="277"/>
        </pc:sldMkLst>
        <pc:spChg chg="mod">
          <ac:chgData name="Storey, Rebecca (North East CA)" userId="4df7b7cc-e960-413f-9d37-ee1199cf0ab1" providerId="ADAL" clId="{0492B0F8-EBF2-49AA-BA7E-8649BE688808}" dt="2025-09-04T13:36:24.459" v="664" actId="20577"/>
          <ac:spMkLst>
            <pc:docMk/>
            <pc:sldMk cId="68564689" sldId="277"/>
            <ac:spMk id="2" creationId="{A9ABE4F2-0FAD-9069-C268-BE06FACFEBB8}"/>
          </ac:spMkLst>
        </pc:spChg>
        <pc:spChg chg="del">
          <ac:chgData name="Storey, Rebecca (North East CA)" userId="4df7b7cc-e960-413f-9d37-ee1199cf0ab1" providerId="ADAL" clId="{0492B0F8-EBF2-49AA-BA7E-8649BE688808}" dt="2025-09-04T13:35:41.624" v="622"/>
          <ac:spMkLst>
            <pc:docMk/>
            <pc:sldMk cId="68564689" sldId="277"/>
            <ac:spMk id="3" creationId="{4F85A7A3-D56C-05ED-22CF-7B38E8D26F4E}"/>
          </ac:spMkLst>
        </pc:spChg>
        <pc:spChg chg="mod">
          <ac:chgData name="Storey, Rebecca (North East CA)" userId="4df7b7cc-e960-413f-9d37-ee1199cf0ab1" providerId="ADAL" clId="{0492B0F8-EBF2-49AA-BA7E-8649BE688808}" dt="2025-09-04T13:36:09.569" v="628" actId="255"/>
          <ac:spMkLst>
            <pc:docMk/>
            <pc:sldMk cId="68564689" sldId="277"/>
            <ac:spMk id="4" creationId="{564E8FB5-21A9-FFFD-B6C3-D9131BC0514E}"/>
          </ac:spMkLst>
        </pc:spChg>
        <pc:picChg chg="add mod">
          <ac:chgData name="Storey, Rebecca (North East CA)" userId="4df7b7cc-e960-413f-9d37-ee1199cf0ab1" providerId="ADAL" clId="{0492B0F8-EBF2-49AA-BA7E-8649BE688808}" dt="2025-09-04T13:35:41.624" v="622"/>
          <ac:picMkLst>
            <pc:docMk/>
            <pc:sldMk cId="68564689" sldId="277"/>
            <ac:picMk id="5" creationId="{9BF2A0F1-AD05-C4D3-CC15-45BAF0CB3FEF}"/>
          </ac:picMkLst>
        </pc:picChg>
      </pc:sldChg>
      <pc:sldChg chg="addSp modSp new mod">
        <pc:chgData name="Storey, Rebecca (North East CA)" userId="4df7b7cc-e960-413f-9d37-ee1199cf0ab1" providerId="ADAL" clId="{0492B0F8-EBF2-49AA-BA7E-8649BE688808}" dt="2025-09-04T13:37:38.083" v="704" actId="5793"/>
        <pc:sldMkLst>
          <pc:docMk/>
          <pc:sldMk cId="2462149930" sldId="278"/>
        </pc:sldMkLst>
        <pc:spChg chg="mod">
          <ac:chgData name="Storey, Rebecca (North East CA)" userId="4df7b7cc-e960-413f-9d37-ee1199cf0ab1" providerId="ADAL" clId="{0492B0F8-EBF2-49AA-BA7E-8649BE688808}" dt="2025-09-04T13:36:43.376" v="685" actId="20577"/>
          <ac:spMkLst>
            <pc:docMk/>
            <pc:sldMk cId="2462149930" sldId="278"/>
            <ac:spMk id="2" creationId="{FD20D677-197A-8C94-DADD-116199D4F54B}"/>
          </ac:spMkLst>
        </pc:spChg>
        <pc:spChg chg="mod">
          <ac:chgData name="Storey, Rebecca (North East CA)" userId="4df7b7cc-e960-413f-9d37-ee1199cf0ab1" providerId="ADAL" clId="{0492B0F8-EBF2-49AA-BA7E-8649BE688808}" dt="2025-09-04T13:37:38.083" v="704" actId="5793"/>
          <ac:spMkLst>
            <pc:docMk/>
            <pc:sldMk cId="2462149930" sldId="278"/>
            <ac:spMk id="3" creationId="{8A878918-291B-2A40-37A2-B0EDC7789B24}"/>
          </ac:spMkLst>
        </pc:spChg>
        <pc:picChg chg="add mod">
          <ac:chgData name="Storey, Rebecca (North East CA)" userId="4df7b7cc-e960-413f-9d37-ee1199cf0ab1" providerId="ADAL" clId="{0492B0F8-EBF2-49AA-BA7E-8649BE688808}" dt="2025-09-04T13:37:06.009" v="690" actId="1076"/>
          <ac:picMkLst>
            <pc:docMk/>
            <pc:sldMk cId="2462149930" sldId="278"/>
            <ac:picMk id="6146" creationId="{9D0E2683-FDCA-9FCC-4CCF-BF9A37D4D6E9}"/>
          </ac:picMkLst>
        </pc:picChg>
        <pc:picChg chg="add mod">
          <ac:chgData name="Storey, Rebecca (North East CA)" userId="4df7b7cc-e960-413f-9d37-ee1199cf0ab1" providerId="ADAL" clId="{0492B0F8-EBF2-49AA-BA7E-8649BE688808}" dt="2025-09-04T13:37:19.921" v="694" actId="14100"/>
          <ac:picMkLst>
            <pc:docMk/>
            <pc:sldMk cId="2462149930" sldId="278"/>
            <ac:picMk id="6148" creationId="{2632F740-E6C1-FA5B-8AEF-60C20CE121DB}"/>
          </ac:picMkLst>
        </pc:picChg>
      </pc:sldChg>
      <pc:sldChg chg="addSp delSp modSp new">
        <pc:chgData name="Storey, Rebecca (North East CA)" userId="4df7b7cc-e960-413f-9d37-ee1199cf0ab1" providerId="ADAL" clId="{0492B0F8-EBF2-49AA-BA7E-8649BE688808}" dt="2025-09-04T13:38:46.921" v="713" actId="1076"/>
        <pc:sldMkLst>
          <pc:docMk/>
          <pc:sldMk cId="2011647630" sldId="279"/>
        </pc:sldMkLst>
        <pc:spChg chg="del">
          <ac:chgData name="Storey, Rebecca (North East CA)" userId="4df7b7cc-e960-413f-9d37-ee1199cf0ab1" providerId="ADAL" clId="{0492B0F8-EBF2-49AA-BA7E-8649BE688808}" dt="2025-09-04T13:38:17.593" v="706"/>
          <ac:spMkLst>
            <pc:docMk/>
            <pc:sldMk cId="2011647630" sldId="279"/>
            <ac:spMk id="3" creationId="{E49018FA-A503-0922-81DB-D94211F03DFD}"/>
          </ac:spMkLst>
        </pc:spChg>
        <pc:picChg chg="add mod">
          <ac:chgData name="Storey, Rebecca (North East CA)" userId="4df7b7cc-e960-413f-9d37-ee1199cf0ab1" providerId="ADAL" clId="{0492B0F8-EBF2-49AA-BA7E-8649BE688808}" dt="2025-09-04T13:38:46.921" v="713" actId="1076"/>
          <ac:picMkLst>
            <pc:docMk/>
            <pc:sldMk cId="2011647630" sldId="279"/>
            <ac:picMk id="7170" creationId="{D39D138A-B5BD-8B80-68AF-D9EF43648F6F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4T13:40:56.175" v="763" actId="1076"/>
        <pc:sldMkLst>
          <pc:docMk/>
          <pc:sldMk cId="202581535" sldId="280"/>
        </pc:sldMkLst>
        <pc:spChg chg="mod">
          <ac:chgData name="Storey, Rebecca (North East CA)" userId="4df7b7cc-e960-413f-9d37-ee1199cf0ab1" providerId="ADAL" clId="{0492B0F8-EBF2-49AA-BA7E-8649BE688808}" dt="2025-09-04T13:39:24.180" v="736" actId="20577"/>
          <ac:spMkLst>
            <pc:docMk/>
            <pc:sldMk cId="202581535" sldId="280"/>
            <ac:spMk id="2" creationId="{FE00A2CB-62BC-C336-9248-DA335A09C780}"/>
          </ac:spMkLst>
        </pc:spChg>
        <pc:spChg chg="del">
          <ac:chgData name="Storey, Rebecca (North East CA)" userId="4df7b7cc-e960-413f-9d37-ee1199cf0ab1" providerId="ADAL" clId="{0492B0F8-EBF2-49AA-BA7E-8649BE688808}" dt="2025-09-04T13:39:27.760" v="737" actId="478"/>
          <ac:spMkLst>
            <pc:docMk/>
            <pc:sldMk cId="202581535" sldId="280"/>
            <ac:spMk id="3" creationId="{E3229E6E-137B-4395-D088-19D6DEC4C695}"/>
          </ac:spMkLst>
        </pc:spChg>
        <pc:spChg chg="mod">
          <ac:chgData name="Storey, Rebecca (North East CA)" userId="4df7b7cc-e960-413f-9d37-ee1199cf0ab1" providerId="ADAL" clId="{0492B0F8-EBF2-49AA-BA7E-8649BE688808}" dt="2025-09-04T13:39:15.603" v="716" actId="27636"/>
          <ac:spMkLst>
            <pc:docMk/>
            <pc:sldMk cId="202581535" sldId="280"/>
            <ac:spMk id="4" creationId="{4CADE6D6-8636-F958-4DEE-C81C62F0A127}"/>
          </ac:spMkLst>
        </pc:spChg>
        <pc:picChg chg="add mod">
          <ac:chgData name="Storey, Rebecca (North East CA)" userId="4df7b7cc-e960-413f-9d37-ee1199cf0ab1" providerId="ADAL" clId="{0492B0F8-EBF2-49AA-BA7E-8649BE688808}" dt="2025-09-04T13:40:51.985" v="761" actId="1076"/>
          <ac:picMkLst>
            <pc:docMk/>
            <pc:sldMk cId="202581535" sldId="280"/>
            <ac:picMk id="8194" creationId="{D49D515B-69B3-4A4D-B58A-361804B7BD91}"/>
          </ac:picMkLst>
        </pc:picChg>
        <pc:picChg chg="add mod">
          <ac:chgData name="Storey, Rebecca (North East CA)" userId="4df7b7cc-e960-413f-9d37-ee1199cf0ab1" providerId="ADAL" clId="{0492B0F8-EBF2-49AA-BA7E-8649BE688808}" dt="2025-09-04T13:40:54.067" v="762" actId="1076"/>
          <ac:picMkLst>
            <pc:docMk/>
            <pc:sldMk cId="202581535" sldId="280"/>
            <ac:picMk id="8196" creationId="{116308E7-731C-EDE0-8CD9-348AC93EFA98}"/>
          </ac:picMkLst>
        </pc:picChg>
        <pc:picChg chg="add mod">
          <ac:chgData name="Storey, Rebecca (North East CA)" userId="4df7b7cc-e960-413f-9d37-ee1199cf0ab1" providerId="ADAL" clId="{0492B0F8-EBF2-49AA-BA7E-8649BE688808}" dt="2025-09-04T13:40:48.695" v="760" actId="1076"/>
          <ac:picMkLst>
            <pc:docMk/>
            <pc:sldMk cId="202581535" sldId="280"/>
            <ac:picMk id="8198" creationId="{C22CED9C-797A-E88F-B394-B4486798A081}"/>
          </ac:picMkLst>
        </pc:picChg>
        <pc:picChg chg="add mod">
          <ac:chgData name="Storey, Rebecca (North East CA)" userId="4df7b7cc-e960-413f-9d37-ee1199cf0ab1" providerId="ADAL" clId="{0492B0F8-EBF2-49AA-BA7E-8649BE688808}" dt="2025-09-04T13:40:56.175" v="763" actId="1076"/>
          <ac:picMkLst>
            <pc:docMk/>
            <pc:sldMk cId="202581535" sldId="280"/>
            <ac:picMk id="8200" creationId="{34B1219B-00BB-D21D-C5CC-BA31CE6D5249}"/>
          </ac:picMkLst>
        </pc:picChg>
      </pc:sldChg>
      <pc:sldChg chg="addSp delSp modSp new mod">
        <pc:chgData name="Storey, Rebecca (North East CA)" userId="4df7b7cc-e960-413f-9d37-ee1199cf0ab1" providerId="ADAL" clId="{0492B0F8-EBF2-49AA-BA7E-8649BE688808}" dt="2025-09-04T13:52:29.106" v="884" actId="1076"/>
        <pc:sldMkLst>
          <pc:docMk/>
          <pc:sldMk cId="2660798469" sldId="281"/>
        </pc:sldMkLst>
        <pc:spChg chg="mod">
          <ac:chgData name="Storey, Rebecca (North East CA)" userId="4df7b7cc-e960-413f-9d37-ee1199cf0ab1" providerId="ADAL" clId="{0492B0F8-EBF2-49AA-BA7E-8649BE688808}" dt="2025-09-04T13:49:17.636" v="809" actId="20577"/>
          <ac:spMkLst>
            <pc:docMk/>
            <pc:sldMk cId="2660798469" sldId="281"/>
            <ac:spMk id="2" creationId="{6FF793EB-F68E-CA82-3D2E-CC78E173FBDA}"/>
          </ac:spMkLst>
        </pc:spChg>
        <pc:spChg chg="del">
          <ac:chgData name="Storey, Rebecca (North East CA)" userId="4df7b7cc-e960-413f-9d37-ee1199cf0ab1" providerId="ADAL" clId="{0492B0F8-EBF2-49AA-BA7E-8649BE688808}" dt="2025-09-04T13:49:33.096" v="820" actId="478"/>
          <ac:spMkLst>
            <pc:docMk/>
            <pc:sldMk cId="2660798469" sldId="281"/>
            <ac:spMk id="3" creationId="{C5E219F1-39BF-C6EB-47AD-BAB0F2AA49C5}"/>
          </ac:spMkLst>
        </pc:spChg>
        <pc:spChg chg="mod">
          <ac:chgData name="Storey, Rebecca (North East CA)" userId="4df7b7cc-e960-413f-9d37-ee1199cf0ab1" providerId="ADAL" clId="{0492B0F8-EBF2-49AA-BA7E-8649BE688808}" dt="2025-09-04T13:52:01.296" v="877" actId="20577"/>
          <ac:spMkLst>
            <pc:docMk/>
            <pc:sldMk cId="2660798469" sldId="281"/>
            <ac:spMk id="4" creationId="{F5013735-5401-767D-7D90-26F28A82120E}"/>
          </ac:spMkLst>
        </pc:spChg>
        <pc:spChg chg="add del">
          <ac:chgData name="Storey, Rebecca (North East CA)" userId="4df7b7cc-e960-413f-9d37-ee1199cf0ab1" providerId="ADAL" clId="{0492B0F8-EBF2-49AA-BA7E-8649BE688808}" dt="2025-09-04T13:49:39.294" v="823" actId="22"/>
          <ac:spMkLst>
            <pc:docMk/>
            <pc:sldMk cId="2660798469" sldId="281"/>
            <ac:spMk id="6" creationId="{373C5D0C-EB75-E8B4-7887-0E5652B78EB1}"/>
          </ac:spMkLst>
        </pc:spChg>
        <pc:spChg chg="add mod">
          <ac:chgData name="Storey, Rebecca (North East CA)" userId="4df7b7cc-e960-413f-9d37-ee1199cf0ab1" providerId="ADAL" clId="{0492B0F8-EBF2-49AA-BA7E-8649BE688808}" dt="2025-09-04T13:52:17.233" v="879" actId="1076"/>
          <ac:spMkLst>
            <pc:docMk/>
            <pc:sldMk cId="2660798469" sldId="281"/>
            <ac:spMk id="7" creationId="{7AACE7CC-C085-5C56-6BF1-52A50D7F901F}"/>
          </ac:spMkLst>
        </pc:spChg>
        <pc:spChg chg="add mod">
          <ac:chgData name="Storey, Rebecca (North East CA)" userId="4df7b7cc-e960-413f-9d37-ee1199cf0ab1" providerId="ADAL" clId="{0492B0F8-EBF2-49AA-BA7E-8649BE688808}" dt="2025-09-04T13:49:53.577" v="827" actId="1076"/>
          <ac:spMkLst>
            <pc:docMk/>
            <pc:sldMk cId="2660798469" sldId="281"/>
            <ac:spMk id="8" creationId="{F6CE5842-F22C-AAEE-B70C-5B7FB9BCDCB0}"/>
          </ac:spMkLst>
        </pc:spChg>
        <pc:spChg chg="add mod">
          <ac:chgData name="Storey, Rebecca (North East CA)" userId="4df7b7cc-e960-413f-9d37-ee1199cf0ab1" providerId="ADAL" clId="{0492B0F8-EBF2-49AA-BA7E-8649BE688808}" dt="2025-09-04T13:52:29.106" v="884" actId="1076"/>
          <ac:spMkLst>
            <pc:docMk/>
            <pc:sldMk cId="2660798469" sldId="281"/>
            <ac:spMk id="9" creationId="{1395B755-4FC3-B6CD-C86C-C490FA101D51}"/>
          </ac:spMkLst>
        </pc:spChg>
        <pc:spChg chg="add mod">
          <ac:chgData name="Storey, Rebecca (North East CA)" userId="4df7b7cc-e960-413f-9d37-ee1199cf0ab1" providerId="ADAL" clId="{0492B0F8-EBF2-49AA-BA7E-8649BE688808}" dt="2025-09-04T13:52:19.891" v="880" actId="1076"/>
          <ac:spMkLst>
            <pc:docMk/>
            <pc:sldMk cId="2660798469" sldId="281"/>
            <ac:spMk id="10" creationId="{5B23A582-B085-918B-D4F3-27CF70DAF70E}"/>
          </ac:spMkLst>
        </pc:spChg>
        <pc:spChg chg="add mod">
          <ac:chgData name="Storey, Rebecca (North East CA)" userId="4df7b7cc-e960-413f-9d37-ee1199cf0ab1" providerId="ADAL" clId="{0492B0F8-EBF2-49AA-BA7E-8649BE688808}" dt="2025-09-04T13:52:25.063" v="882" actId="1076"/>
          <ac:spMkLst>
            <pc:docMk/>
            <pc:sldMk cId="2660798469" sldId="281"/>
            <ac:spMk id="11" creationId="{181B860B-CBB8-D619-75D8-7DA232A362A0}"/>
          </ac:spMkLst>
        </pc:spChg>
        <pc:spChg chg="add mod">
          <ac:chgData name="Storey, Rebecca (North East CA)" userId="4df7b7cc-e960-413f-9d37-ee1199cf0ab1" providerId="ADAL" clId="{0492B0F8-EBF2-49AA-BA7E-8649BE688808}" dt="2025-09-04T13:52:27.191" v="883" actId="1076"/>
          <ac:spMkLst>
            <pc:docMk/>
            <pc:sldMk cId="2660798469" sldId="281"/>
            <ac:spMk id="12" creationId="{AEAC84B7-BF04-688E-58B4-7F85969F2104}"/>
          </ac:spMkLst>
        </pc:spChg>
        <pc:spChg chg="add mod">
          <ac:chgData name="Storey, Rebecca (North East CA)" userId="4df7b7cc-e960-413f-9d37-ee1199cf0ab1" providerId="ADAL" clId="{0492B0F8-EBF2-49AA-BA7E-8649BE688808}" dt="2025-09-04T13:52:14.774" v="878" actId="1076"/>
          <ac:spMkLst>
            <pc:docMk/>
            <pc:sldMk cId="2660798469" sldId="281"/>
            <ac:spMk id="13" creationId="{D4F47BD5-8A4F-8447-181F-A0242904A366}"/>
          </ac:spMkLst>
        </pc:spChg>
      </pc:sldChg>
      <pc:sldChg chg="addSp delSp modSp new mod">
        <pc:chgData name="Storey, Rebecca (North East CA)" userId="4df7b7cc-e960-413f-9d37-ee1199cf0ab1" providerId="ADAL" clId="{0492B0F8-EBF2-49AA-BA7E-8649BE688808}" dt="2025-09-04T13:54:42.416" v="911" actId="207"/>
        <pc:sldMkLst>
          <pc:docMk/>
          <pc:sldMk cId="2445182490" sldId="282"/>
        </pc:sldMkLst>
        <pc:spChg chg="mod">
          <ac:chgData name="Storey, Rebecca (North East CA)" userId="4df7b7cc-e960-413f-9d37-ee1199cf0ab1" providerId="ADAL" clId="{0492B0F8-EBF2-49AA-BA7E-8649BE688808}" dt="2025-09-04T13:53:00.351" v="886"/>
          <ac:spMkLst>
            <pc:docMk/>
            <pc:sldMk cId="2445182490" sldId="282"/>
            <ac:spMk id="2" creationId="{1CEFFC90-62E6-67E4-1B46-FFD1A74E3825}"/>
          </ac:spMkLst>
        </pc:spChg>
        <pc:spChg chg="del">
          <ac:chgData name="Storey, Rebecca (North East CA)" userId="4df7b7cc-e960-413f-9d37-ee1199cf0ab1" providerId="ADAL" clId="{0492B0F8-EBF2-49AA-BA7E-8649BE688808}" dt="2025-09-04T13:53:12.970" v="888" actId="478"/>
          <ac:spMkLst>
            <pc:docMk/>
            <pc:sldMk cId="2445182490" sldId="282"/>
            <ac:spMk id="3" creationId="{12526A51-66FF-E12A-4B8B-73B8474FB60C}"/>
          </ac:spMkLst>
        </pc:spChg>
        <pc:spChg chg="mod">
          <ac:chgData name="Storey, Rebecca (North East CA)" userId="4df7b7cc-e960-413f-9d37-ee1199cf0ab1" providerId="ADAL" clId="{0492B0F8-EBF2-49AA-BA7E-8649BE688808}" dt="2025-09-04T13:53:09.595" v="887"/>
          <ac:spMkLst>
            <pc:docMk/>
            <pc:sldMk cId="2445182490" sldId="282"/>
            <ac:spMk id="4" creationId="{6EA05852-7998-2D11-62F8-EF3E933BC1E1}"/>
          </ac:spMkLst>
        </pc:spChg>
        <pc:spChg chg="add mod">
          <ac:chgData name="Storey, Rebecca (North East CA)" userId="4df7b7cc-e960-413f-9d37-ee1199cf0ab1" providerId="ADAL" clId="{0492B0F8-EBF2-49AA-BA7E-8649BE688808}" dt="2025-09-04T13:53:23.275" v="890" actId="1076"/>
          <ac:spMkLst>
            <pc:docMk/>
            <pc:sldMk cId="2445182490" sldId="282"/>
            <ac:spMk id="5" creationId="{795270F2-2445-AC34-9391-89B7173703CB}"/>
          </ac:spMkLst>
        </pc:spChg>
        <pc:spChg chg="add mod">
          <ac:chgData name="Storey, Rebecca (North East CA)" userId="4df7b7cc-e960-413f-9d37-ee1199cf0ab1" providerId="ADAL" clId="{0492B0F8-EBF2-49AA-BA7E-8649BE688808}" dt="2025-09-04T13:53:31.514" v="892" actId="1076"/>
          <ac:spMkLst>
            <pc:docMk/>
            <pc:sldMk cId="2445182490" sldId="282"/>
            <ac:spMk id="6" creationId="{649D78A3-7147-8939-95C2-4E257A20B066}"/>
          </ac:spMkLst>
        </pc:spChg>
        <pc:spChg chg="add mod">
          <ac:chgData name="Storey, Rebecca (North East CA)" userId="4df7b7cc-e960-413f-9d37-ee1199cf0ab1" providerId="ADAL" clId="{0492B0F8-EBF2-49AA-BA7E-8649BE688808}" dt="2025-09-04T13:54:18.680" v="902" actId="1076"/>
          <ac:spMkLst>
            <pc:docMk/>
            <pc:sldMk cId="2445182490" sldId="282"/>
            <ac:spMk id="7" creationId="{B49C3510-1906-7D0C-2CA2-88C6A886C006}"/>
          </ac:spMkLst>
        </pc:spChg>
        <pc:spChg chg="add mod">
          <ac:chgData name="Storey, Rebecca (North East CA)" userId="4df7b7cc-e960-413f-9d37-ee1199cf0ab1" providerId="ADAL" clId="{0492B0F8-EBF2-49AA-BA7E-8649BE688808}" dt="2025-09-04T13:54:27.351" v="908" actId="20577"/>
          <ac:spMkLst>
            <pc:docMk/>
            <pc:sldMk cId="2445182490" sldId="282"/>
            <ac:spMk id="8" creationId="{5C2EC4AC-1358-5F24-B217-86914E062D36}"/>
          </ac:spMkLst>
        </pc:spChg>
        <pc:spChg chg="add mod">
          <ac:chgData name="Storey, Rebecca (North East CA)" userId="4df7b7cc-e960-413f-9d37-ee1199cf0ab1" providerId="ADAL" clId="{0492B0F8-EBF2-49AA-BA7E-8649BE688808}" dt="2025-09-04T13:54:22.598" v="904" actId="1076"/>
          <ac:spMkLst>
            <pc:docMk/>
            <pc:sldMk cId="2445182490" sldId="282"/>
            <ac:spMk id="9" creationId="{AA85E5A2-55E0-555F-EFA0-DE661221AB10}"/>
          </ac:spMkLst>
        </pc:spChg>
        <pc:spChg chg="add mod">
          <ac:chgData name="Storey, Rebecca (North East CA)" userId="4df7b7cc-e960-413f-9d37-ee1199cf0ab1" providerId="ADAL" clId="{0492B0F8-EBF2-49AA-BA7E-8649BE688808}" dt="2025-09-04T13:54:42.416" v="911" actId="207"/>
          <ac:spMkLst>
            <pc:docMk/>
            <pc:sldMk cId="2445182490" sldId="282"/>
            <ac:spMk id="10" creationId="{C0C567A3-85E7-3576-5286-84E951E7844A}"/>
          </ac:spMkLst>
        </pc:spChg>
      </pc:sldChg>
      <pc:sldChg chg="addSp delSp modSp new mod">
        <pc:chgData name="Storey, Rebecca (North East CA)" userId="4df7b7cc-e960-413f-9d37-ee1199cf0ab1" providerId="ADAL" clId="{0492B0F8-EBF2-49AA-BA7E-8649BE688808}" dt="2025-09-05T12:21:09.378" v="1029" actId="1076"/>
        <pc:sldMkLst>
          <pc:docMk/>
          <pc:sldMk cId="31923239" sldId="283"/>
        </pc:sldMkLst>
        <pc:spChg chg="mod">
          <ac:chgData name="Storey, Rebecca (North East CA)" userId="4df7b7cc-e960-413f-9d37-ee1199cf0ab1" providerId="ADAL" clId="{0492B0F8-EBF2-49AA-BA7E-8649BE688808}" dt="2025-09-04T13:55:00.655" v="942" actId="20577"/>
          <ac:spMkLst>
            <pc:docMk/>
            <pc:sldMk cId="31923239" sldId="283"/>
            <ac:spMk id="2" creationId="{FF08C7CA-5AF3-7657-C648-1002951F9EC4}"/>
          </ac:spMkLst>
        </pc:spChg>
        <pc:spChg chg="del">
          <ac:chgData name="Storey, Rebecca (North East CA)" userId="4df7b7cc-e960-413f-9d37-ee1199cf0ab1" providerId="ADAL" clId="{0492B0F8-EBF2-49AA-BA7E-8649BE688808}" dt="2025-09-04T13:55:04.432" v="943" actId="478"/>
          <ac:spMkLst>
            <pc:docMk/>
            <pc:sldMk cId="31923239" sldId="283"/>
            <ac:spMk id="3" creationId="{2C072F83-C842-AAA7-573F-43E3CE9204C3}"/>
          </ac:spMkLst>
        </pc:spChg>
        <pc:spChg chg="add del mod">
          <ac:chgData name="Storey, Rebecca (North East CA)" userId="4df7b7cc-e960-413f-9d37-ee1199cf0ab1" providerId="ADAL" clId="{0492B0F8-EBF2-49AA-BA7E-8649BE688808}" dt="2025-09-04T13:55:51.363" v="948" actId="478"/>
          <ac:spMkLst>
            <pc:docMk/>
            <pc:sldMk cId="31923239" sldId="283"/>
            <ac:spMk id="6" creationId="{DD5A1FC5-09D5-894B-FA7B-E19FB23D14A3}"/>
          </ac:spMkLst>
        </pc:spChg>
        <pc:spChg chg="add del mod">
          <ac:chgData name="Storey, Rebecca (North East CA)" userId="4df7b7cc-e960-413f-9d37-ee1199cf0ab1" providerId="ADAL" clId="{0492B0F8-EBF2-49AA-BA7E-8649BE688808}" dt="2025-09-04T13:56:03.505" v="951" actId="21"/>
          <ac:spMkLst>
            <pc:docMk/>
            <pc:sldMk cId="31923239" sldId="283"/>
            <ac:spMk id="8" creationId="{6475E0CF-888D-92E6-D28F-6EED86571DC7}"/>
          </ac:spMkLst>
        </pc:spChg>
        <pc:spChg chg="add del mod">
          <ac:chgData name="Storey, Rebecca (North East CA)" userId="4df7b7cc-e960-413f-9d37-ee1199cf0ab1" providerId="ADAL" clId="{0492B0F8-EBF2-49AA-BA7E-8649BE688808}" dt="2025-09-04T13:56:17.281" v="953" actId="478"/>
          <ac:spMkLst>
            <pc:docMk/>
            <pc:sldMk cId="31923239" sldId="283"/>
            <ac:spMk id="10" creationId="{52F9D9F2-7EB4-987D-00F5-C40429D75E9B}"/>
          </ac:spMkLst>
        </pc:spChg>
        <pc:graphicFrameChg chg="add del mod">
          <ac:chgData name="Storey, Rebecca (North East CA)" userId="4df7b7cc-e960-413f-9d37-ee1199cf0ab1" providerId="ADAL" clId="{0492B0F8-EBF2-49AA-BA7E-8649BE688808}" dt="2025-09-04T13:55:51.363" v="948" actId="478"/>
          <ac:graphicFrameMkLst>
            <pc:docMk/>
            <pc:sldMk cId="31923239" sldId="283"/>
            <ac:graphicFrameMk id="5" creationId="{17C54624-0654-658B-54BD-4F330A178277}"/>
          </ac:graphicFrameMkLst>
        </pc:graphicFrameChg>
        <pc:graphicFrameChg chg="add del mod">
          <ac:chgData name="Storey, Rebecca (North East CA)" userId="4df7b7cc-e960-413f-9d37-ee1199cf0ab1" providerId="ADAL" clId="{0492B0F8-EBF2-49AA-BA7E-8649BE688808}" dt="2025-09-04T13:56:03.505" v="951" actId="21"/>
          <ac:graphicFrameMkLst>
            <pc:docMk/>
            <pc:sldMk cId="31923239" sldId="283"/>
            <ac:graphicFrameMk id="7" creationId="{72C71465-C50E-C135-45F1-72384BE7E349}"/>
          </ac:graphicFrameMkLst>
        </pc:graphicFrameChg>
        <pc:graphicFrameChg chg="add del mod">
          <ac:chgData name="Storey, Rebecca (North East CA)" userId="4df7b7cc-e960-413f-9d37-ee1199cf0ab1" providerId="ADAL" clId="{0492B0F8-EBF2-49AA-BA7E-8649BE688808}" dt="2025-09-04T13:56:17.281" v="953" actId="478"/>
          <ac:graphicFrameMkLst>
            <pc:docMk/>
            <pc:sldMk cId="31923239" sldId="283"/>
            <ac:graphicFrameMk id="9" creationId="{ACBADEFE-5914-4EAC-3E4D-3C5D07717C3B}"/>
          </ac:graphicFrameMkLst>
        </pc:graphicFrameChg>
        <pc:graphicFrameChg chg="add mod modGraphic">
          <ac:chgData name="Storey, Rebecca (North East CA)" userId="4df7b7cc-e960-413f-9d37-ee1199cf0ab1" providerId="ADAL" clId="{0492B0F8-EBF2-49AA-BA7E-8649BE688808}" dt="2025-09-05T12:21:09.378" v="1029" actId="1076"/>
          <ac:graphicFrameMkLst>
            <pc:docMk/>
            <pc:sldMk cId="31923239" sldId="283"/>
            <ac:graphicFrameMk id="11" creationId="{5EA1AE99-9478-E518-A863-AE847AFAEC49}"/>
          </ac:graphicFrameMkLst>
        </pc:graphicFrameChg>
      </pc:sldChg>
      <pc:sldChg chg="addSp delSp modSp new del mod modAnim">
        <pc:chgData name="Storey, Rebecca (North East CA)" userId="4df7b7cc-e960-413f-9d37-ee1199cf0ab1" providerId="ADAL" clId="{0492B0F8-EBF2-49AA-BA7E-8649BE688808}" dt="2025-09-05T12:23:34.576" v="1077" actId="2696"/>
        <pc:sldMkLst>
          <pc:docMk/>
          <pc:sldMk cId="1440983238" sldId="284"/>
        </pc:sldMkLst>
        <pc:spChg chg="mod">
          <ac:chgData name="Storey, Rebecca (North East CA)" userId="4df7b7cc-e960-413f-9d37-ee1199cf0ab1" providerId="ADAL" clId="{0492B0F8-EBF2-49AA-BA7E-8649BE688808}" dt="2025-09-05T12:22:43.508" v="1074" actId="20577"/>
          <ac:spMkLst>
            <pc:docMk/>
            <pc:sldMk cId="1440983238" sldId="284"/>
            <ac:spMk id="2" creationId="{B9769A18-070B-8505-DEE6-678532C56AD8}"/>
          </ac:spMkLst>
        </pc:spChg>
        <pc:spChg chg="del">
          <ac:chgData name="Storey, Rebecca (North East CA)" userId="4df7b7cc-e960-413f-9d37-ee1199cf0ab1" providerId="ADAL" clId="{0492B0F8-EBF2-49AA-BA7E-8649BE688808}" dt="2025-09-05T12:23:22.308" v="1076"/>
          <ac:spMkLst>
            <pc:docMk/>
            <pc:sldMk cId="1440983238" sldId="284"/>
            <ac:spMk id="3" creationId="{74D08EB4-FBAF-E859-D705-F875F86234AA}"/>
          </ac:spMkLst>
        </pc:spChg>
        <pc:spChg chg="mod">
          <ac:chgData name="Storey, Rebecca (North East CA)" userId="4df7b7cc-e960-413f-9d37-ee1199cf0ab1" providerId="ADAL" clId="{0492B0F8-EBF2-49AA-BA7E-8649BE688808}" dt="2025-09-05T12:22:52.654" v="1075"/>
          <ac:spMkLst>
            <pc:docMk/>
            <pc:sldMk cId="1440983238" sldId="284"/>
            <ac:spMk id="4" creationId="{AB7035E3-7657-B2A7-D2EB-0221C192CE24}"/>
          </ac:spMkLst>
        </pc:spChg>
        <pc:picChg chg="add mod">
          <ac:chgData name="Storey, Rebecca (North East CA)" userId="4df7b7cc-e960-413f-9d37-ee1199cf0ab1" providerId="ADAL" clId="{0492B0F8-EBF2-49AA-BA7E-8649BE688808}" dt="2025-09-05T12:23:22.308" v="1076"/>
          <ac:picMkLst>
            <pc:docMk/>
            <pc:sldMk cId="1440983238" sldId="284"/>
            <ac:picMk id="5" creationId="{75176F81-6533-D4D5-A117-356372A26D14}"/>
          </ac:picMkLst>
        </pc:picChg>
      </pc:sldChg>
      <pc:sldChg chg="addSp delSp modSp new mod ord">
        <pc:chgData name="Storey, Rebecca (North East CA)" userId="4df7b7cc-e960-413f-9d37-ee1199cf0ab1" providerId="ADAL" clId="{0492B0F8-EBF2-49AA-BA7E-8649BE688808}" dt="2025-09-05T12:26:47.023" v="1176"/>
        <pc:sldMkLst>
          <pc:docMk/>
          <pc:sldMk cId="4245411096" sldId="284"/>
        </pc:sldMkLst>
        <pc:spChg chg="mod">
          <ac:chgData name="Storey, Rebecca (North East CA)" userId="4df7b7cc-e960-413f-9d37-ee1199cf0ab1" providerId="ADAL" clId="{0492B0F8-EBF2-49AA-BA7E-8649BE688808}" dt="2025-09-05T12:25:11.343" v="1150" actId="26606"/>
          <ac:spMkLst>
            <pc:docMk/>
            <pc:sldMk cId="4245411096" sldId="284"/>
            <ac:spMk id="2" creationId="{9B323F1B-12DF-E18F-7214-449ECA8A9193}"/>
          </ac:spMkLst>
        </pc:spChg>
        <pc:spChg chg="del mod">
          <ac:chgData name="Storey, Rebecca (North East CA)" userId="4df7b7cc-e960-413f-9d37-ee1199cf0ab1" providerId="ADAL" clId="{0492B0F8-EBF2-49AA-BA7E-8649BE688808}" dt="2025-09-05T12:25:11.343" v="1150" actId="26606"/>
          <ac:spMkLst>
            <pc:docMk/>
            <pc:sldMk cId="4245411096" sldId="284"/>
            <ac:spMk id="3" creationId="{4EB7C73D-0A3B-1C76-90E0-02F5FFAB12CF}"/>
          </ac:spMkLst>
        </pc:spChg>
        <pc:spChg chg="mod">
          <ac:chgData name="Storey, Rebecca (North East CA)" userId="4df7b7cc-e960-413f-9d37-ee1199cf0ab1" providerId="ADAL" clId="{0492B0F8-EBF2-49AA-BA7E-8649BE688808}" dt="2025-09-05T12:25:11.343" v="1150" actId="26606"/>
          <ac:spMkLst>
            <pc:docMk/>
            <pc:sldMk cId="4245411096" sldId="284"/>
            <ac:spMk id="4" creationId="{2BD17435-F59D-51DE-0CD8-A4C1F8B50E96}"/>
          </ac:spMkLst>
        </pc:spChg>
        <pc:graphicFrameChg chg="add">
          <ac:chgData name="Storey, Rebecca (North East CA)" userId="4df7b7cc-e960-413f-9d37-ee1199cf0ab1" providerId="ADAL" clId="{0492B0F8-EBF2-49AA-BA7E-8649BE688808}" dt="2025-09-05T12:25:11.343" v="1150" actId="26606"/>
          <ac:graphicFrameMkLst>
            <pc:docMk/>
            <pc:sldMk cId="4245411096" sldId="284"/>
            <ac:graphicFrameMk id="6" creationId="{778B0F53-AEB1-4BE4-2BEC-FF1EB0A7DCC6}"/>
          </ac:graphicFrameMkLst>
        </pc:graphicFrameChg>
      </pc:sldChg>
      <pc:sldChg chg="modSp new mod">
        <pc:chgData name="Storey, Rebecca (North East CA)" userId="4df7b7cc-e960-413f-9d37-ee1199cf0ab1" providerId="ADAL" clId="{0492B0F8-EBF2-49AA-BA7E-8649BE688808}" dt="2025-09-05T12:25:41.314" v="1160" actId="20577"/>
        <pc:sldMkLst>
          <pc:docMk/>
          <pc:sldMk cId="160378765" sldId="285"/>
        </pc:sldMkLst>
        <pc:spChg chg="mod">
          <ac:chgData name="Storey, Rebecca (North East CA)" userId="4df7b7cc-e960-413f-9d37-ee1199cf0ab1" providerId="ADAL" clId="{0492B0F8-EBF2-49AA-BA7E-8649BE688808}" dt="2025-09-05T12:25:41.314" v="1160" actId="20577"/>
          <ac:spMkLst>
            <pc:docMk/>
            <pc:sldMk cId="160378765" sldId="285"/>
            <ac:spMk id="2" creationId="{4D9BD910-2D0E-AD0D-D256-DAE6C78AC89F}"/>
          </ac:spMkLst>
        </pc:spChg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rgbClr val="8F3E8D">
            <a:alpha val="40000"/>
          </a:srgb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39205C-6C7D-4547-A977-D7681D2BE8EA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8651FD-3404-47E1-B5D5-E186F01E9E96}">
      <dgm:prSet/>
      <dgm:spPr/>
      <dgm:t>
        <a:bodyPr/>
        <a:lstStyle/>
        <a:p>
          <a:r>
            <a:rPr lang="en-GB"/>
            <a:t>Ambition​</a:t>
          </a:r>
          <a:endParaRPr lang="en-US"/>
        </a:p>
      </dgm:t>
    </dgm:pt>
    <dgm:pt modelId="{773FF970-911F-40AF-A099-F02B90690EC2}" type="parTrans" cxnId="{20D28355-D0FF-4F2C-B04A-4C4124645419}">
      <dgm:prSet/>
      <dgm:spPr/>
      <dgm:t>
        <a:bodyPr/>
        <a:lstStyle/>
        <a:p>
          <a:endParaRPr lang="en-US"/>
        </a:p>
      </dgm:t>
    </dgm:pt>
    <dgm:pt modelId="{4A765B5D-E87F-4F94-947F-E821924734FE}" type="sibTrans" cxnId="{20D28355-D0FF-4F2C-B04A-4C4124645419}">
      <dgm:prSet/>
      <dgm:spPr/>
      <dgm:t>
        <a:bodyPr/>
        <a:lstStyle/>
        <a:p>
          <a:endParaRPr lang="en-US"/>
        </a:p>
      </dgm:t>
    </dgm:pt>
    <dgm:pt modelId="{6E4E4BB6-0A32-42A7-8FE0-708DD31A275C}">
      <dgm:prSet/>
      <dgm:spPr/>
      <dgm:t>
        <a:bodyPr/>
        <a:lstStyle/>
        <a:p>
          <a:r>
            <a:rPr lang="en-GB"/>
            <a:t>Innovation ​</a:t>
          </a:r>
          <a:endParaRPr lang="en-US"/>
        </a:p>
      </dgm:t>
    </dgm:pt>
    <dgm:pt modelId="{FA44C197-3C00-4B77-A8F4-9C47020029D5}" type="parTrans" cxnId="{A96418F8-4662-4F02-BC6E-69DC038205CF}">
      <dgm:prSet/>
      <dgm:spPr/>
      <dgm:t>
        <a:bodyPr/>
        <a:lstStyle/>
        <a:p>
          <a:endParaRPr lang="en-US"/>
        </a:p>
      </dgm:t>
    </dgm:pt>
    <dgm:pt modelId="{51D302E1-5E10-49FE-A3D7-44BBD4614F5F}" type="sibTrans" cxnId="{A96418F8-4662-4F02-BC6E-69DC038205CF}">
      <dgm:prSet/>
      <dgm:spPr/>
      <dgm:t>
        <a:bodyPr/>
        <a:lstStyle/>
        <a:p>
          <a:endParaRPr lang="en-US"/>
        </a:p>
      </dgm:t>
    </dgm:pt>
    <dgm:pt modelId="{FFA209F8-698C-474B-88BB-E6B9C1659BAD}">
      <dgm:prSet/>
      <dgm:spPr/>
      <dgm:t>
        <a:bodyPr/>
        <a:lstStyle/>
        <a:p>
          <a:r>
            <a:rPr lang="en-GB"/>
            <a:t>Resilience ​</a:t>
          </a:r>
          <a:endParaRPr lang="en-US"/>
        </a:p>
      </dgm:t>
    </dgm:pt>
    <dgm:pt modelId="{96D6BDCC-DFD5-4386-8ADF-6EF038E4F617}" type="parTrans" cxnId="{D8DDFE89-267C-406B-99BB-0BFEF00DB524}">
      <dgm:prSet/>
      <dgm:spPr/>
      <dgm:t>
        <a:bodyPr/>
        <a:lstStyle/>
        <a:p>
          <a:endParaRPr lang="en-US"/>
        </a:p>
      </dgm:t>
    </dgm:pt>
    <dgm:pt modelId="{92583BCE-B1AE-47EB-B402-594133C33747}" type="sibTrans" cxnId="{D8DDFE89-267C-406B-99BB-0BFEF00DB524}">
      <dgm:prSet/>
      <dgm:spPr/>
      <dgm:t>
        <a:bodyPr/>
        <a:lstStyle/>
        <a:p>
          <a:endParaRPr lang="en-US"/>
        </a:p>
      </dgm:t>
    </dgm:pt>
    <dgm:pt modelId="{964BA6BD-A901-4BD7-A7AC-59A9405FB25D}">
      <dgm:prSet/>
      <dgm:spPr/>
      <dgm:t>
        <a:bodyPr/>
        <a:lstStyle/>
        <a:p>
          <a:r>
            <a:rPr lang="en-GB"/>
            <a:t>Communication ​</a:t>
          </a:r>
          <a:endParaRPr lang="en-US"/>
        </a:p>
      </dgm:t>
    </dgm:pt>
    <dgm:pt modelId="{62C5F5CD-5B3B-48DB-9D57-4C7A5E658275}" type="parTrans" cxnId="{507B7A85-6C9B-48FA-9BE2-712838993260}">
      <dgm:prSet/>
      <dgm:spPr/>
      <dgm:t>
        <a:bodyPr/>
        <a:lstStyle/>
        <a:p>
          <a:endParaRPr lang="en-US"/>
        </a:p>
      </dgm:t>
    </dgm:pt>
    <dgm:pt modelId="{06D82877-DFE7-4A99-8529-AE89FCFC7EB1}" type="sibTrans" cxnId="{507B7A85-6C9B-48FA-9BE2-712838993260}">
      <dgm:prSet/>
      <dgm:spPr/>
      <dgm:t>
        <a:bodyPr/>
        <a:lstStyle/>
        <a:p>
          <a:endParaRPr lang="en-US"/>
        </a:p>
      </dgm:t>
    </dgm:pt>
    <dgm:pt modelId="{9EB79430-F5CA-4969-BFC2-FE8072927BB7}">
      <dgm:prSet/>
      <dgm:spPr/>
      <dgm:t>
        <a:bodyPr/>
        <a:lstStyle/>
        <a:p>
          <a:r>
            <a:rPr lang="en-GB"/>
            <a:t>Integrity​</a:t>
          </a:r>
          <a:endParaRPr lang="en-US"/>
        </a:p>
      </dgm:t>
    </dgm:pt>
    <dgm:pt modelId="{314DAD59-2A8A-4D1A-AF3E-17C86C65693E}" type="parTrans" cxnId="{D058D523-BEA7-4706-AB7C-D33B33717834}">
      <dgm:prSet/>
      <dgm:spPr/>
      <dgm:t>
        <a:bodyPr/>
        <a:lstStyle/>
        <a:p>
          <a:endParaRPr lang="en-US"/>
        </a:p>
      </dgm:t>
    </dgm:pt>
    <dgm:pt modelId="{5CA27374-AC62-4A7B-BD5E-450E775E6D92}" type="sibTrans" cxnId="{D058D523-BEA7-4706-AB7C-D33B33717834}">
      <dgm:prSet/>
      <dgm:spPr/>
      <dgm:t>
        <a:bodyPr/>
        <a:lstStyle/>
        <a:p>
          <a:endParaRPr lang="en-US"/>
        </a:p>
      </dgm:t>
    </dgm:pt>
    <dgm:pt modelId="{0418D967-EA17-48F4-80A8-C92D3F52B030}">
      <dgm:prSet/>
      <dgm:spPr/>
      <dgm:t>
        <a:bodyPr/>
        <a:lstStyle/>
        <a:p>
          <a:r>
            <a:rPr lang="en-GB"/>
            <a:t>Professionalism​</a:t>
          </a:r>
          <a:endParaRPr lang="en-US"/>
        </a:p>
      </dgm:t>
    </dgm:pt>
    <dgm:pt modelId="{F43D6629-47FC-4E1B-8BD3-553D08C0B9CD}" type="parTrans" cxnId="{F68A8385-8B4D-40BD-AB52-EBAE10551BF6}">
      <dgm:prSet/>
      <dgm:spPr/>
      <dgm:t>
        <a:bodyPr/>
        <a:lstStyle/>
        <a:p>
          <a:endParaRPr lang="en-US"/>
        </a:p>
      </dgm:t>
    </dgm:pt>
    <dgm:pt modelId="{83BFCAAF-52C3-4474-84CF-426F0CDC86F8}" type="sibTrans" cxnId="{F68A8385-8B4D-40BD-AB52-EBAE10551BF6}">
      <dgm:prSet/>
      <dgm:spPr/>
      <dgm:t>
        <a:bodyPr/>
        <a:lstStyle/>
        <a:p>
          <a:endParaRPr lang="en-US"/>
        </a:p>
      </dgm:t>
    </dgm:pt>
    <dgm:pt modelId="{053612E9-5B32-48A3-B2CB-7D557F701830}">
      <dgm:prSet/>
      <dgm:spPr/>
      <dgm:t>
        <a:bodyPr/>
        <a:lstStyle/>
        <a:p>
          <a:r>
            <a:rPr lang="en-GB"/>
            <a:t>Leadership​</a:t>
          </a:r>
          <a:endParaRPr lang="en-US"/>
        </a:p>
      </dgm:t>
    </dgm:pt>
    <dgm:pt modelId="{EAF28A4E-0EA5-4339-A368-C33A75A79565}" type="parTrans" cxnId="{4D55E562-243B-4B46-B25D-279F9FD94A63}">
      <dgm:prSet/>
      <dgm:spPr/>
      <dgm:t>
        <a:bodyPr/>
        <a:lstStyle/>
        <a:p>
          <a:endParaRPr lang="en-US"/>
        </a:p>
      </dgm:t>
    </dgm:pt>
    <dgm:pt modelId="{59076AE6-8B13-4002-8D47-3ABB406177FB}" type="sibTrans" cxnId="{4D55E562-243B-4B46-B25D-279F9FD94A63}">
      <dgm:prSet/>
      <dgm:spPr/>
      <dgm:t>
        <a:bodyPr/>
        <a:lstStyle/>
        <a:p>
          <a:endParaRPr lang="en-US"/>
        </a:p>
      </dgm:t>
    </dgm:pt>
    <dgm:pt modelId="{D3FA01AA-89DE-4119-B598-4B76DA6EF4F1}">
      <dgm:prSet/>
      <dgm:spPr/>
      <dgm:t>
        <a:bodyPr/>
        <a:lstStyle/>
        <a:p>
          <a:r>
            <a:rPr lang="en-GB"/>
            <a:t>Analytical Skills </a:t>
          </a:r>
          <a:endParaRPr lang="en-US"/>
        </a:p>
      </dgm:t>
    </dgm:pt>
    <dgm:pt modelId="{77CB87CF-513F-499B-99F9-EEE70BB63A42}" type="parTrans" cxnId="{01B38141-5790-43F9-9AA4-8A0E3935111F}">
      <dgm:prSet/>
      <dgm:spPr/>
      <dgm:t>
        <a:bodyPr/>
        <a:lstStyle/>
        <a:p>
          <a:endParaRPr lang="en-US"/>
        </a:p>
      </dgm:t>
    </dgm:pt>
    <dgm:pt modelId="{9D8BB46B-94AD-4C64-A0CC-BD5763FEDEE7}" type="sibTrans" cxnId="{01B38141-5790-43F9-9AA4-8A0E3935111F}">
      <dgm:prSet/>
      <dgm:spPr/>
      <dgm:t>
        <a:bodyPr/>
        <a:lstStyle/>
        <a:p>
          <a:endParaRPr lang="en-US"/>
        </a:p>
      </dgm:t>
    </dgm:pt>
    <dgm:pt modelId="{423A5B85-542F-4EFD-95E1-561756BF9469}" type="pres">
      <dgm:prSet presAssocID="{5439205C-6C7D-4547-A977-D7681D2BE8EA}" presName="vert0" presStyleCnt="0">
        <dgm:presLayoutVars>
          <dgm:dir/>
          <dgm:animOne val="branch"/>
          <dgm:animLvl val="lvl"/>
        </dgm:presLayoutVars>
      </dgm:prSet>
      <dgm:spPr/>
    </dgm:pt>
    <dgm:pt modelId="{6B255ABA-D4C2-4058-BBFF-344629921FC5}" type="pres">
      <dgm:prSet presAssocID="{F68651FD-3404-47E1-B5D5-E186F01E9E96}" presName="thickLine" presStyleLbl="alignNode1" presStyleIdx="0" presStyleCnt="8"/>
      <dgm:spPr/>
    </dgm:pt>
    <dgm:pt modelId="{716345FA-EDAF-4389-84FB-2451FC2121A2}" type="pres">
      <dgm:prSet presAssocID="{F68651FD-3404-47E1-B5D5-E186F01E9E96}" presName="horz1" presStyleCnt="0"/>
      <dgm:spPr/>
    </dgm:pt>
    <dgm:pt modelId="{0212E2EC-71CD-4A70-9819-5B78000189E2}" type="pres">
      <dgm:prSet presAssocID="{F68651FD-3404-47E1-B5D5-E186F01E9E96}" presName="tx1" presStyleLbl="revTx" presStyleIdx="0" presStyleCnt="8"/>
      <dgm:spPr/>
    </dgm:pt>
    <dgm:pt modelId="{124180BA-498A-454A-A3EB-CA5599A755A9}" type="pres">
      <dgm:prSet presAssocID="{F68651FD-3404-47E1-B5D5-E186F01E9E96}" presName="vert1" presStyleCnt="0"/>
      <dgm:spPr/>
    </dgm:pt>
    <dgm:pt modelId="{BF2AF2BA-7821-4A80-BA77-3D5E16FA5532}" type="pres">
      <dgm:prSet presAssocID="{6E4E4BB6-0A32-42A7-8FE0-708DD31A275C}" presName="thickLine" presStyleLbl="alignNode1" presStyleIdx="1" presStyleCnt="8"/>
      <dgm:spPr/>
    </dgm:pt>
    <dgm:pt modelId="{679F7FE4-CBE5-4070-9C51-2E2352686A5D}" type="pres">
      <dgm:prSet presAssocID="{6E4E4BB6-0A32-42A7-8FE0-708DD31A275C}" presName="horz1" presStyleCnt="0"/>
      <dgm:spPr/>
    </dgm:pt>
    <dgm:pt modelId="{0CD96D78-12FD-4BD1-8AA9-A9D124DA997E}" type="pres">
      <dgm:prSet presAssocID="{6E4E4BB6-0A32-42A7-8FE0-708DD31A275C}" presName="tx1" presStyleLbl="revTx" presStyleIdx="1" presStyleCnt="8"/>
      <dgm:spPr/>
    </dgm:pt>
    <dgm:pt modelId="{436B3026-D21C-455D-9988-AE0D6C844229}" type="pres">
      <dgm:prSet presAssocID="{6E4E4BB6-0A32-42A7-8FE0-708DD31A275C}" presName="vert1" presStyleCnt="0"/>
      <dgm:spPr/>
    </dgm:pt>
    <dgm:pt modelId="{9780FEEB-FBF7-4F8D-91F7-125670725D7E}" type="pres">
      <dgm:prSet presAssocID="{FFA209F8-698C-474B-88BB-E6B9C1659BAD}" presName="thickLine" presStyleLbl="alignNode1" presStyleIdx="2" presStyleCnt="8"/>
      <dgm:spPr/>
    </dgm:pt>
    <dgm:pt modelId="{E1D11C53-DFBD-4017-99B4-82AC2BE4C30A}" type="pres">
      <dgm:prSet presAssocID="{FFA209F8-698C-474B-88BB-E6B9C1659BAD}" presName="horz1" presStyleCnt="0"/>
      <dgm:spPr/>
    </dgm:pt>
    <dgm:pt modelId="{A31893D3-A144-49DE-B23F-4A13BB32B5B8}" type="pres">
      <dgm:prSet presAssocID="{FFA209F8-698C-474B-88BB-E6B9C1659BAD}" presName="tx1" presStyleLbl="revTx" presStyleIdx="2" presStyleCnt="8"/>
      <dgm:spPr/>
    </dgm:pt>
    <dgm:pt modelId="{CCA4371E-F6E6-4AEA-ADA8-F810A3321A2F}" type="pres">
      <dgm:prSet presAssocID="{FFA209F8-698C-474B-88BB-E6B9C1659BAD}" presName="vert1" presStyleCnt="0"/>
      <dgm:spPr/>
    </dgm:pt>
    <dgm:pt modelId="{0BB96D67-F52E-4534-B1D8-00DA99BC1155}" type="pres">
      <dgm:prSet presAssocID="{964BA6BD-A901-4BD7-A7AC-59A9405FB25D}" presName="thickLine" presStyleLbl="alignNode1" presStyleIdx="3" presStyleCnt="8"/>
      <dgm:spPr/>
    </dgm:pt>
    <dgm:pt modelId="{5AB25FC6-5392-4375-BDC5-E5ECAFFD5E96}" type="pres">
      <dgm:prSet presAssocID="{964BA6BD-A901-4BD7-A7AC-59A9405FB25D}" presName="horz1" presStyleCnt="0"/>
      <dgm:spPr/>
    </dgm:pt>
    <dgm:pt modelId="{941C5542-9D98-4D83-B601-D65691E60130}" type="pres">
      <dgm:prSet presAssocID="{964BA6BD-A901-4BD7-A7AC-59A9405FB25D}" presName="tx1" presStyleLbl="revTx" presStyleIdx="3" presStyleCnt="8"/>
      <dgm:spPr/>
    </dgm:pt>
    <dgm:pt modelId="{4B73B3D1-9FB4-4129-BE84-C8331137AF1E}" type="pres">
      <dgm:prSet presAssocID="{964BA6BD-A901-4BD7-A7AC-59A9405FB25D}" presName="vert1" presStyleCnt="0"/>
      <dgm:spPr/>
    </dgm:pt>
    <dgm:pt modelId="{EEF2213B-A4B1-41F4-912D-177BD76799AD}" type="pres">
      <dgm:prSet presAssocID="{9EB79430-F5CA-4969-BFC2-FE8072927BB7}" presName="thickLine" presStyleLbl="alignNode1" presStyleIdx="4" presStyleCnt="8"/>
      <dgm:spPr/>
    </dgm:pt>
    <dgm:pt modelId="{A1949CA5-835C-446B-9645-37CE2E5A55E6}" type="pres">
      <dgm:prSet presAssocID="{9EB79430-F5CA-4969-BFC2-FE8072927BB7}" presName="horz1" presStyleCnt="0"/>
      <dgm:spPr/>
    </dgm:pt>
    <dgm:pt modelId="{B5250DC0-CE25-48BF-B361-18BF8012254B}" type="pres">
      <dgm:prSet presAssocID="{9EB79430-F5CA-4969-BFC2-FE8072927BB7}" presName="tx1" presStyleLbl="revTx" presStyleIdx="4" presStyleCnt="8"/>
      <dgm:spPr/>
    </dgm:pt>
    <dgm:pt modelId="{4590FAF3-A10E-4103-85AF-67994BBB1607}" type="pres">
      <dgm:prSet presAssocID="{9EB79430-F5CA-4969-BFC2-FE8072927BB7}" presName="vert1" presStyleCnt="0"/>
      <dgm:spPr/>
    </dgm:pt>
    <dgm:pt modelId="{6D17109A-B268-4C68-9809-394894E9A8FA}" type="pres">
      <dgm:prSet presAssocID="{0418D967-EA17-48F4-80A8-C92D3F52B030}" presName="thickLine" presStyleLbl="alignNode1" presStyleIdx="5" presStyleCnt="8"/>
      <dgm:spPr/>
    </dgm:pt>
    <dgm:pt modelId="{45948404-31A0-41C8-A1A9-4C1E303507DD}" type="pres">
      <dgm:prSet presAssocID="{0418D967-EA17-48F4-80A8-C92D3F52B030}" presName="horz1" presStyleCnt="0"/>
      <dgm:spPr/>
    </dgm:pt>
    <dgm:pt modelId="{A52AEAC4-87A8-408A-91EE-88F1EAD0C18E}" type="pres">
      <dgm:prSet presAssocID="{0418D967-EA17-48F4-80A8-C92D3F52B030}" presName="tx1" presStyleLbl="revTx" presStyleIdx="5" presStyleCnt="8"/>
      <dgm:spPr/>
    </dgm:pt>
    <dgm:pt modelId="{0DBF4658-31FD-4AD6-B2A7-30254F532EDC}" type="pres">
      <dgm:prSet presAssocID="{0418D967-EA17-48F4-80A8-C92D3F52B030}" presName="vert1" presStyleCnt="0"/>
      <dgm:spPr/>
    </dgm:pt>
    <dgm:pt modelId="{D671094D-946A-4618-8AF7-419E4ACED659}" type="pres">
      <dgm:prSet presAssocID="{053612E9-5B32-48A3-B2CB-7D557F701830}" presName="thickLine" presStyleLbl="alignNode1" presStyleIdx="6" presStyleCnt="8"/>
      <dgm:spPr/>
    </dgm:pt>
    <dgm:pt modelId="{1451BE94-8E0C-444D-AAA8-12BE368A938C}" type="pres">
      <dgm:prSet presAssocID="{053612E9-5B32-48A3-B2CB-7D557F701830}" presName="horz1" presStyleCnt="0"/>
      <dgm:spPr/>
    </dgm:pt>
    <dgm:pt modelId="{21FDBE3D-4B18-40E5-9A8D-45E94D63AE6D}" type="pres">
      <dgm:prSet presAssocID="{053612E9-5B32-48A3-B2CB-7D557F701830}" presName="tx1" presStyleLbl="revTx" presStyleIdx="6" presStyleCnt="8"/>
      <dgm:spPr/>
    </dgm:pt>
    <dgm:pt modelId="{CAAD292E-B28F-4D4A-8030-776AD83C2C85}" type="pres">
      <dgm:prSet presAssocID="{053612E9-5B32-48A3-B2CB-7D557F701830}" presName="vert1" presStyleCnt="0"/>
      <dgm:spPr/>
    </dgm:pt>
    <dgm:pt modelId="{3C6C050D-68F1-4A6F-9A7A-7DFE5240452A}" type="pres">
      <dgm:prSet presAssocID="{D3FA01AA-89DE-4119-B598-4B76DA6EF4F1}" presName="thickLine" presStyleLbl="alignNode1" presStyleIdx="7" presStyleCnt="8"/>
      <dgm:spPr/>
    </dgm:pt>
    <dgm:pt modelId="{451E4387-49B4-43DF-A95B-769CA0F35A97}" type="pres">
      <dgm:prSet presAssocID="{D3FA01AA-89DE-4119-B598-4B76DA6EF4F1}" presName="horz1" presStyleCnt="0"/>
      <dgm:spPr/>
    </dgm:pt>
    <dgm:pt modelId="{51620666-C80F-45E1-B707-D422963C33DA}" type="pres">
      <dgm:prSet presAssocID="{D3FA01AA-89DE-4119-B598-4B76DA6EF4F1}" presName="tx1" presStyleLbl="revTx" presStyleIdx="7" presStyleCnt="8"/>
      <dgm:spPr/>
    </dgm:pt>
    <dgm:pt modelId="{97A2E777-E474-453B-89CE-EB394226C5E0}" type="pres">
      <dgm:prSet presAssocID="{D3FA01AA-89DE-4119-B598-4B76DA6EF4F1}" presName="vert1" presStyleCnt="0"/>
      <dgm:spPr/>
    </dgm:pt>
  </dgm:ptLst>
  <dgm:cxnLst>
    <dgm:cxn modelId="{69AB0D03-FD5B-492E-B06E-B795C877C683}" type="presOf" srcId="{964BA6BD-A901-4BD7-A7AC-59A9405FB25D}" destId="{941C5542-9D98-4D83-B601-D65691E60130}" srcOrd="0" destOrd="0" presId="urn:microsoft.com/office/officeart/2008/layout/LinedList"/>
    <dgm:cxn modelId="{D058D523-BEA7-4706-AB7C-D33B33717834}" srcId="{5439205C-6C7D-4547-A977-D7681D2BE8EA}" destId="{9EB79430-F5CA-4969-BFC2-FE8072927BB7}" srcOrd="4" destOrd="0" parTransId="{314DAD59-2A8A-4D1A-AF3E-17C86C65693E}" sibTransId="{5CA27374-AC62-4A7B-BD5E-450E775E6D92}"/>
    <dgm:cxn modelId="{01B38141-5790-43F9-9AA4-8A0E3935111F}" srcId="{5439205C-6C7D-4547-A977-D7681D2BE8EA}" destId="{D3FA01AA-89DE-4119-B598-4B76DA6EF4F1}" srcOrd="7" destOrd="0" parTransId="{77CB87CF-513F-499B-99F9-EEE70BB63A42}" sibTransId="{9D8BB46B-94AD-4C64-A0CC-BD5763FEDEE7}"/>
    <dgm:cxn modelId="{4D55E562-243B-4B46-B25D-279F9FD94A63}" srcId="{5439205C-6C7D-4547-A977-D7681D2BE8EA}" destId="{053612E9-5B32-48A3-B2CB-7D557F701830}" srcOrd="6" destOrd="0" parTransId="{EAF28A4E-0EA5-4339-A368-C33A75A79565}" sibTransId="{59076AE6-8B13-4002-8D47-3ABB406177FB}"/>
    <dgm:cxn modelId="{A3585D6F-E8BD-4FBA-8BF0-6FDC6D7A6FFC}" type="presOf" srcId="{F68651FD-3404-47E1-B5D5-E186F01E9E96}" destId="{0212E2EC-71CD-4A70-9819-5B78000189E2}" srcOrd="0" destOrd="0" presId="urn:microsoft.com/office/officeart/2008/layout/LinedList"/>
    <dgm:cxn modelId="{20D28355-D0FF-4F2C-B04A-4C4124645419}" srcId="{5439205C-6C7D-4547-A977-D7681D2BE8EA}" destId="{F68651FD-3404-47E1-B5D5-E186F01E9E96}" srcOrd="0" destOrd="0" parTransId="{773FF970-911F-40AF-A099-F02B90690EC2}" sibTransId="{4A765B5D-E87F-4F94-947F-E821924734FE}"/>
    <dgm:cxn modelId="{B310C281-AC1D-46F5-A3AF-5E7DFCAB7AF2}" type="presOf" srcId="{D3FA01AA-89DE-4119-B598-4B76DA6EF4F1}" destId="{51620666-C80F-45E1-B707-D422963C33DA}" srcOrd="0" destOrd="0" presId="urn:microsoft.com/office/officeart/2008/layout/LinedList"/>
    <dgm:cxn modelId="{443CD582-84B8-42A9-B1F2-4A48B79C152E}" type="presOf" srcId="{5439205C-6C7D-4547-A977-D7681D2BE8EA}" destId="{423A5B85-542F-4EFD-95E1-561756BF9469}" srcOrd="0" destOrd="0" presId="urn:microsoft.com/office/officeart/2008/layout/LinedList"/>
    <dgm:cxn modelId="{507B7A85-6C9B-48FA-9BE2-712838993260}" srcId="{5439205C-6C7D-4547-A977-D7681D2BE8EA}" destId="{964BA6BD-A901-4BD7-A7AC-59A9405FB25D}" srcOrd="3" destOrd="0" parTransId="{62C5F5CD-5B3B-48DB-9D57-4C7A5E658275}" sibTransId="{06D82877-DFE7-4A99-8529-AE89FCFC7EB1}"/>
    <dgm:cxn modelId="{F68A8385-8B4D-40BD-AB52-EBAE10551BF6}" srcId="{5439205C-6C7D-4547-A977-D7681D2BE8EA}" destId="{0418D967-EA17-48F4-80A8-C92D3F52B030}" srcOrd="5" destOrd="0" parTransId="{F43D6629-47FC-4E1B-8BD3-553D08C0B9CD}" sibTransId="{83BFCAAF-52C3-4474-84CF-426F0CDC86F8}"/>
    <dgm:cxn modelId="{D8DDFE89-267C-406B-99BB-0BFEF00DB524}" srcId="{5439205C-6C7D-4547-A977-D7681D2BE8EA}" destId="{FFA209F8-698C-474B-88BB-E6B9C1659BAD}" srcOrd="2" destOrd="0" parTransId="{96D6BDCC-DFD5-4386-8ADF-6EF038E4F617}" sibTransId="{92583BCE-B1AE-47EB-B402-594133C33747}"/>
    <dgm:cxn modelId="{F19B668C-68C1-48C2-9D0F-3B8D5D8E77D5}" type="presOf" srcId="{0418D967-EA17-48F4-80A8-C92D3F52B030}" destId="{A52AEAC4-87A8-408A-91EE-88F1EAD0C18E}" srcOrd="0" destOrd="0" presId="urn:microsoft.com/office/officeart/2008/layout/LinedList"/>
    <dgm:cxn modelId="{23B178A9-0387-4B9D-9FCA-C061574A7390}" type="presOf" srcId="{FFA209F8-698C-474B-88BB-E6B9C1659BAD}" destId="{A31893D3-A144-49DE-B23F-4A13BB32B5B8}" srcOrd="0" destOrd="0" presId="urn:microsoft.com/office/officeart/2008/layout/LinedList"/>
    <dgm:cxn modelId="{FF756FD1-DD45-4C5C-9118-E328545683F6}" type="presOf" srcId="{9EB79430-F5CA-4969-BFC2-FE8072927BB7}" destId="{B5250DC0-CE25-48BF-B361-18BF8012254B}" srcOrd="0" destOrd="0" presId="urn:microsoft.com/office/officeart/2008/layout/LinedList"/>
    <dgm:cxn modelId="{B06F0ADC-FFF5-45E1-B77A-CE84C97BC5D3}" type="presOf" srcId="{053612E9-5B32-48A3-B2CB-7D557F701830}" destId="{21FDBE3D-4B18-40E5-9A8D-45E94D63AE6D}" srcOrd="0" destOrd="0" presId="urn:microsoft.com/office/officeart/2008/layout/LinedList"/>
    <dgm:cxn modelId="{A96418F8-4662-4F02-BC6E-69DC038205CF}" srcId="{5439205C-6C7D-4547-A977-D7681D2BE8EA}" destId="{6E4E4BB6-0A32-42A7-8FE0-708DD31A275C}" srcOrd="1" destOrd="0" parTransId="{FA44C197-3C00-4B77-A8F4-9C47020029D5}" sibTransId="{51D302E1-5E10-49FE-A3D7-44BBD4614F5F}"/>
    <dgm:cxn modelId="{CE23C3FB-49B8-4967-A3CB-ABAE94ED0264}" type="presOf" srcId="{6E4E4BB6-0A32-42A7-8FE0-708DD31A275C}" destId="{0CD96D78-12FD-4BD1-8AA9-A9D124DA997E}" srcOrd="0" destOrd="0" presId="urn:microsoft.com/office/officeart/2008/layout/LinedList"/>
    <dgm:cxn modelId="{E71E05D9-D131-4382-BE36-46FD556A76B5}" type="presParOf" srcId="{423A5B85-542F-4EFD-95E1-561756BF9469}" destId="{6B255ABA-D4C2-4058-BBFF-344629921FC5}" srcOrd="0" destOrd="0" presId="urn:microsoft.com/office/officeart/2008/layout/LinedList"/>
    <dgm:cxn modelId="{80741D4D-9955-45EA-AA2C-AD96CEF50DD3}" type="presParOf" srcId="{423A5B85-542F-4EFD-95E1-561756BF9469}" destId="{716345FA-EDAF-4389-84FB-2451FC2121A2}" srcOrd="1" destOrd="0" presId="urn:microsoft.com/office/officeart/2008/layout/LinedList"/>
    <dgm:cxn modelId="{94FB0EA5-CBB5-4F51-AD54-52F0FF86E4AB}" type="presParOf" srcId="{716345FA-EDAF-4389-84FB-2451FC2121A2}" destId="{0212E2EC-71CD-4A70-9819-5B78000189E2}" srcOrd="0" destOrd="0" presId="urn:microsoft.com/office/officeart/2008/layout/LinedList"/>
    <dgm:cxn modelId="{5F9DDD0C-E436-4BF7-9010-9393844EFB69}" type="presParOf" srcId="{716345FA-EDAF-4389-84FB-2451FC2121A2}" destId="{124180BA-498A-454A-A3EB-CA5599A755A9}" srcOrd="1" destOrd="0" presId="urn:microsoft.com/office/officeart/2008/layout/LinedList"/>
    <dgm:cxn modelId="{DC771DAF-7C4C-42AF-A63B-6A3E93170214}" type="presParOf" srcId="{423A5B85-542F-4EFD-95E1-561756BF9469}" destId="{BF2AF2BA-7821-4A80-BA77-3D5E16FA5532}" srcOrd="2" destOrd="0" presId="urn:microsoft.com/office/officeart/2008/layout/LinedList"/>
    <dgm:cxn modelId="{648F1C0D-8DBB-4846-A7E1-A7303EFC3047}" type="presParOf" srcId="{423A5B85-542F-4EFD-95E1-561756BF9469}" destId="{679F7FE4-CBE5-4070-9C51-2E2352686A5D}" srcOrd="3" destOrd="0" presId="urn:microsoft.com/office/officeart/2008/layout/LinedList"/>
    <dgm:cxn modelId="{16408448-7414-4FE6-A5FF-B5581AF91659}" type="presParOf" srcId="{679F7FE4-CBE5-4070-9C51-2E2352686A5D}" destId="{0CD96D78-12FD-4BD1-8AA9-A9D124DA997E}" srcOrd="0" destOrd="0" presId="urn:microsoft.com/office/officeart/2008/layout/LinedList"/>
    <dgm:cxn modelId="{234B8C3C-4F11-40B3-ABA8-3A1C0CAAB6FA}" type="presParOf" srcId="{679F7FE4-CBE5-4070-9C51-2E2352686A5D}" destId="{436B3026-D21C-455D-9988-AE0D6C844229}" srcOrd="1" destOrd="0" presId="urn:microsoft.com/office/officeart/2008/layout/LinedList"/>
    <dgm:cxn modelId="{BCB5FA6C-C9C6-45B5-A870-5F06A901ECC5}" type="presParOf" srcId="{423A5B85-542F-4EFD-95E1-561756BF9469}" destId="{9780FEEB-FBF7-4F8D-91F7-125670725D7E}" srcOrd="4" destOrd="0" presId="urn:microsoft.com/office/officeart/2008/layout/LinedList"/>
    <dgm:cxn modelId="{6FE33196-6C44-4CCA-BBFD-3CA596AB715D}" type="presParOf" srcId="{423A5B85-542F-4EFD-95E1-561756BF9469}" destId="{E1D11C53-DFBD-4017-99B4-82AC2BE4C30A}" srcOrd="5" destOrd="0" presId="urn:microsoft.com/office/officeart/2008/layout/LinedList"/>
    <dgm:cxn modelId="{2653A5D3-5996-4FB8-B886-24324A2DAA72}" type="presParOf" srcId="{E1D11C53-DFBD-4017-99B4-82AC2BE4C30A}" destId="{A31893D3-A144-49DE-B23F-4A13BB32B5B8}" srcOrd="0" destOrd="0" presId="urn:microsoft.com/office/officeart/2008/layout/LinedList"/>
    <dgm:cxn modelId="{5C67B685-8D85-4BF0-98DD-41ACEA7E8AEA}" type="presParOf" srcId="{E1D11C53-DFBD-4017-99B4-82AC2BE4C30A}" destId="{CCA4371E-F6E6-4AEA-ADA8-F810A3321A2F}" srcOrd="1" destOrd="0" presId="urn:microsoft.com/office/officeart/2008/layout/LinedList"/>
    <dgm:cxn modelId="{16E6B3F0-1A56-4F4B-9FB6-4050680429C1}" type="presParOf" srcId="{423A5B85-542F-4EFD-95E1-561756BF9469}" destId="{0BB96D67-F52E-4534-B1D8-00DA99BC1155}" srcOrd="6" destOrd="0" presId="urn:microsoft.com/office/officeart/2008/layout/LinedList"/>
    <dgm:cxn modelId="{3B86EDCC-78DB-4541-814E-52A6BF87AA4F}" type="presParOf" srcId="{423A5B85-542F-4EFD-95E1-561756BF9469}" destId="{5AB25FC6-5392-4375-BDC5-E5ECAFFD5E96}" srcOrd="7" destOrd="0" presId="urn:microsoft.com/office/officeart/2008/layout/LinedList"/>
    <dgm:cxn modelId="{9F08B8B3-801C-415B-ADD2-9C867955BE44}" type="presParOf" srcId="{5AB25FC6-5392-4375-BDC5-E5ECAFFD5E96}" destId="{941C5542-9D98-4D83-B601-D65691E60130}" srcOrd="0" destOrd="0" presId="urn:microsoft.com/office/officeart/2008/layout/LinedList"/>
    <dgm:cxn modelId="{8FA3E25C-8425-4024-9DE3-92DDFC1C1D63}" type="presParOf" srcId="{5AB25FC6-5392-4375-BDC5-E5ECAFFD5E96}" destId="{4B73B3D1-9FB4-4129-BE84-C8331137AF1E}" srcOrd="1" destOrd="0" presId="urn:microsoft.com/office/officeart/2008/layout/LinedList"/>
    <dgm:cxn modelId="{428F43BC-3818-459F-9263-8F0EA4813B9D}" type="presParOf" srcId="{423A5B85-542F-4EFD-95E1-561756BF9469}" destId="{EEF2213B-A4B1-41F4-912D-177BD76799AD}" srcOrd="8" destOrd="0" presId="urn:microsoft.com/office/officeart/2008/layout/LinedList"/>
    <dgm:cxn modelId="{EA9BC03B-0874-4D15-80EE-8E806A499A03}" type="presParOf" srcId="{423A5B85-542F-4EFD-95E1-561756BF9469}" destId="{A1949CA5-835C-446B-9645-37CE2E5A55E6}" srcOrd="9" destOrd="0" presId="urn:microsoft.com/office/officeart/2008/layout/LinedList"/>
    <dgm:cxn modelId="{AEC61FD2-81CA-4546-BF77-8F50E35EEECB}" type="presParOf" srcId="{A1949CA5-835C-446B-9645-37CE2E5A55E6}" destId="{B5250DC0-CE25-48BF-B361-18BF8012254B}" srcOrd="0" destOrd="0" presId="urn:microsoft.com/office/officeart/2008/layout/LinedList"/>
    <dgm:cxn modelId="{E86941A3-7F12-4DCB-A73D-5A4EAD4CB860}" type="presParOf" srcId="{A1949CA5-835C-446B-9645-37CE2E5A55E6}" destId="{4590FAF3-A10E-4103-85AF-67994BBB1607}" srcOrd="1" destOrd="0" presId="urn:microsoft.com/office/officeart/2008/layout/LinedList"/>
    <dgm:cxn modelId="{591D9E4C-BB99-4901-99E0-966B542B3594}" type="presParOf" srcId="{423A5B85-542F-4EFD-95E1-561756BF9469}" destId="{6D17109A-B268-4C68-9809-394894E9A8FA}" srcOrd="10" destOrd="0" presId="urn:microsoft.com/office/officeart/2008/layout/LinedList"/>
    <dgm:cxn modelId="{2C3086B9-5400-4CF6-B151-6BC08CBA0B1E}" type="presParOf" srcId="{423A5B85-542F-4EFD-95E1-561756BF9469}" destId="{45948404-31A0-41C8-A1A9-4C1E303507DD}" srcOrd="11" destOrd="0" presId="urn:microsoft.com/office/officeart/2008/layout/LinedList"/>
    <dgm:cxn modelId="{40D84A80-42D4-4995-93FE-99FD1A1365A8}" type="presParOf" srcId="{45948404-31A0-41C8-A1A9-4C1E303507DD}" destId="{A52AEAC4-87A8-408A-91EE-88F1EAD0C18E}" srcOrd="0" destOrd="0" presId="urn:microsoft.com/office/officeart/2008/layout/LinedList"/>
    <dgm:cxn modelId="{F72F0F3E-FAF2-4C8F-990C-111F4A3BCBCC}" type="presParOf" srcId="{45948404-31A0-41C8-A1A9-4C1E303507DD}" destId="{0DBF4658-31FD-4AD6-B2A7-30254F532EDC}" srcOrd="1" destOrd="0" presId="urn:microsoft.com/office/officeart/2008/layout/LinedList"/>
    <dgm:cxn modelId="{760EDB33-4C9B-4231-A0A9-D3B915680422}" type="presParOf" srcId="{423A5B85-542F-4EFD-95E1-561756BF9469}" destId="{D671094D-946A-4618-8AF7-419E4ACED659}" srcOrd="12" destOrd="0" presId="urn:microsoft.com/office/officeart/2008/layout/LinedList"/>
    <dgm:cxn modelId="{7246DE6F-195D-4DD7-A1AF-42BC1F831533}" type="presParOf" srcId="{423A5B85-542F-4EFD-95E1-561756BF9469}" destId="{1451BE94-8E0C-444D-AAA8-12BE368A938C}" srcOrd="13" destOrd="0" presId="urn:microsoft.com/office/officeart/2008/layout/LinedList"/>
    <dgm:cxn modelId="{4F4BC9EC-20D0-4D4F-96E3-9023A67EAED5}" type="presParOf" srcId="{1451BE94-8E0C-444D-AAA8-12BE368A938C}" destId="{21FDBE3D-4B18-40E5-9A8D-45E94D63AE6D}" srcOrd="0" destOrd="0" presId="urn:microsoft.com/office/officeart/2008/layout/LinedList"/>
    <dgm:cxn modelId="{FFAB4316-2692-4325-9D01-F1774CDBAA16}" type="presParOf" srcId="{1451BE94-8E0C-444D-AAA8-12BE368A938C}" destId="{CAAD292E-B28F-4D4A-8030-776AD83C2C85}" srcOrd="1" destOrd="0" presId="urn:microsoft.com/office/officeart/2008/layout/LinedList"/>
    <dgm:cxn modelId="{17101A3C-7CD1-46F9-831E-ED1EB84398A8}" type="presParOf" srcId="{423A5B85-542F-4EFD-95E1-561756BF9469}" destId="{3C6C050D-68F1-4A6F-9A7A-7DFE5240452A}" srcOrd="14" destOrd="0" presId="urn:microsoft.com/office/officeart/2008/layout/LinedList"/>
    <dgm:cxn modelId="{0219C27E-0D30-48CD-9B73-AA9C1DDC5735}" type="presParOf" srcId="{423A5B85-542F-4EFD-95E1-561756BF9469}" destId="{451E4387-49B4-43DF-A95B-769CA0F35A97}" srcOrd="15" destOrd="0" presId="urn:microsoft.com/office/officeart/2008/layout/LinedList"/>
    <dgm:cxn modelId="{982BB67A-DD2B-4B4A-B5D9-D8D2E7043720}" type="presParOf" srcId="{451E4387-49B4-43DF-A95B-769CA0F35A97}" destId="{51620666-C80F-45E1-B707-D422963C33DA}" srcOrd="0" destOrd="0" presId="urn:microsoft.com/office/officeart/2008/layout/LinedList"/>
    <dgm:cxn modelId="{49411EE2-1189-47D2-9754-3A4924B4DF78}" type="presParOf" srcId="{451E4387-49B4-43DF-A95B-769CA0F35A97}" destId="{97A2E777-E474-453B-89CE-EB394226C5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5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4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6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01F5B80B-F159-4310-B945-DF0082BEE354}">
      <dgm:prSet phldrT="[Text]"/>
      <dgm:spPr/>
      <dgm:t>
        <a:bodyPr/>
        <a:lstStyle/>
        <a:p>
          <a:r>
            <a:rPr lang="en-GB" dirty="0"/>
            <a:t>Client </a:t>
          </a:r>
        </a:p>
        <a:p>
          <a:r>
            <a:rPr lang="en-GB" dirty="0"/>
            <a:t>(LA/ HA/ Private client)</a:t>
          </a:r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/>
        </a:p>
      </dgm:t>
    </dgm:pt>
    <dgm:pt modelId="{B15A925E-1822-4F32-B1F0-089C16A605E7}">
      <dgm:prSet phldrT="[Text]"/>
      <dgm:spPr/>
      <dgm:t>
        <a:bodyPr/>
        <a:lstStyle/>
        <a:p>
          <a:r>
            <a:rPr lang="en-GB" dirty="0"/>
            <a:t>Contractor</a:t>
          </a:r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/>
        </a:p>
      </dgm:t>
    </dgm:pt>
    <dgm:pt modelId="{025F30E9-D0B1-416C-AD54-992B89C100A3}">
      <dgm:prSet phldrT="[Text]"/>
      <dgm:spPr/>
      <dgm:t>
        <a:bodyPr/>
        <a:lstStyle/>
        <a:p>
          <a:r>
            <a:rPr lang="en-GB"/>
            <a:t>Subcontractors </a:t>
          </a:r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/>
        </a:p>
      </dgm:t>
    </dgm:pt>
    <dgm:pt modelId="{B62E5C21-2A3B-471B-BC6E-E0765BFF8841}">
      <dgm:prSet/>
      <dgm:spPr/>
      <dgm:t>
        <a:bodyPr/>
        <a:lstStyle/>
        <a:p>
          <a:r>
            <a:rPr lang="en-GB"/>
            <a:t>Consultants</a:t>
          </a:r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/>
        </a:p>
      </dgm:t>
    </dgm:pt>
    <dgm:pt modelId="{C2F8651B-1D1A-4FC2-BFD3-CA9747807AE7}" type="pres">
      <dgm:prSet presAssocID="{50BC7111-BACD-4209-8D6D-6808A7DA85A7}" presName="linear" presStyleCnt="0">
        <dgm:presLayoutVars>
          <dgm:animLvl val="lvl"/>
          <dgm:resizeHandles val="exact"/>
        </dgm:presLayoutVars>
      </dgm:prSet>
      <dgm:spPr/>
    </dgm:pt>
    <dgm:pt modelId="{742DF6BC-626C-4B4F-B8AF-79ED2DA4826F}" type="pres">
      <dgm:prSet presAssocID="{01F5B80B-F159-4310-B945-DF0082BEE3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637E65-55A4-4739-96F5-B430EDCAEB53}" type="pres">
      <dgm:prSet presAssocID="{EAB0AAA6-F27B-49B4-A896-42CE01F1AFC6}" presName="spacer" presStyleCnt="0"/>
      <dgm:spPr/>
    </dgm:pt>
    <dgm:pt modelId="{831AF113-0298-4F0B-9E17-F426ADBC711B}" type="pres">
      <dgm:prSet presAssocID="{B62E5C21-2A3B-471B-BC6E-E0765BFF88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07A5C3-17CD-4378-A785-A51EE769F4A0}" type="pres">
      <dgm:prSet presAssocID="{59F14208-0F91-4C97-A84A-D21A2CA5F12D}" presName="spacer" presStyleCnt="0"/>
      <dgm:spPr/>
    </dgm:pt>
    <dgm:pt modelId="{A4CDB0F8-3253-4DF5-9D6A-69CDD950CC7F}" type="pres">
      <dgm:prSet presAssocID="{B15A925E-1822-4F32-B1F0-089C16A605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34BF00-6883-4357-AA11-621F76CCB7F3}" type="pres">
      <dgm:prSet presAssocID="{9DCC3300-B3D7-44AF-9B74-2178DDE8719F}" presName="spacer" presStyleCnt="0"/>
      <dgm:spPr/>
    </dgm:pt>
    <dgm:pt modelId="{441AE374-1B92-490F-8EA1-A137A7A101DC}" type="pres">
      <dgm:prSet presAssocID="{025F30E9-D0B1-416C-AD54-992B89C100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3E1D54-005C-46E5-ADFC-B503E2E4BCB8}" type="presOf" srcId="{01F5B80B-F159-4310-B945-DF0082BEE354}" destId="{742DF6BC-626C-4B4F-B8AF-79ED2DA4826F}" srcOrd="0" destOrd="0" presId="urn:microsoft.com/office/officeart/2005/8/layout/vList2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F8AACB80-4127-4897-A328-C06A6AC5ED25}" type="presOf" srcId="{50BC7111-BACD-4209-8D6D-6808A7DA85A7}" destId="{C2F8651B-1D1A-4FC2-BFD3-CA9747807AE7}" srcOrd="0" destOrd="0" presId="urn:microsoft.com/office/officeart/2005/8/layout/vList2"/>
    <dgm:cxn modelId="{092EE2A4-6495-4811-A75D-CD58A75BAB8F}" type="presOf" srcId="{025F30E9-D0B1-416C-AD54-992B89C100A3}" destId="{441AE374-1B92-490F-8EA1-A137A7A101DC}" srcOrd="0" destOrd="0" presId="urn:microsoft.com/office/officeart/2005/8/layout/vList2"/>
    <dgm:cxn modelId="{A6F5A5B8-0856-4FEB-98B2-FB26025D41B2}" type="presOf" srcId="{B15A925E-1822-4F32-B1F0-089C16A605E7}" destId="{A4CDB0F8-3253-4DF5-9D6A-69CDD950CC7F}" srcOrd="0" destOrd="0" presId="urn:microsoft.com/office/officeart/2005/8/layout/vList2"/>
    <dgm:cxn modelId="{EC014BC3-4E33-4E46-9571-DA2BBC64F2B5}" type="presOf" srcId="{B62E5C21-2A3B-471B-BC6E-E0765BFF8841}" destId="{831AF113-0298-4F0B-9E17-F426ADBC711B}" srcOrd="0" destOrd="0" presId="urn:microsoft.com/office/officeart/2005/8/layout/vList2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A30FD440-CF7A-4242-ADB9-15BBB35B81A0}" type="presParOf" srcId="{C2F8651B-1D1A-4FC2-BFD3-CA9747807AE7}" destId="{742DF6BC-626C-4B4F-B8AF-79ED2DA4826F}" srcOrd="0" destOrd="0" presId="urn:microsoft.com/office/officeart/2005/8/layout/vList2"/>
    <dgm:cxn modelId="{FAEA0981-76B4-4D7F-82B0-BC7CA93A4F04}" type="presParOf" srcId="{C2F8651B-1D1A-4FC2-BFD3-CA9747807AE7}" destId="{9E637E65-55A4-4739-96F5-B430EDCAEB53}" srcOrd="1" destOrd="0" presId="urn:microsoft.com/office/officeart/2005/8/layout/vList2"/>
    <dgm:cxn modelId="{36313960-C421-4526-A37C-E2ABA940F221}" type="presParOf" srcId="{C2F8651B-1D1A-4FC2-BFD3-CA9747807AE7}" destId="{831AF113-0298-4F0B-9E17-F426ADBC711B}" srcOrd="2" destOrd="0" presId="urn:microsoft.com/office/officeart/2005/8/layout/vList2"/>
    <dgm:cxn modelId="{B5736D2C-ED3B-4C2B-9AAC-5736297DB42B}" type="presParOf" srcId="{C2F8651B-1D1A-4FC2-BFD3-CA9747807AE7}" destId="{3D07A5C3-17CD-4378-A785-A51EE769F4A0}" srcOrd="3" destOrd="0" presId="urn:microsoft.com/office/officeart/2005/8/layout/vList2"/>
    <dgm:cxn modelId="{5FB78BC7-8C01-455A-A19C-A09652F27C45}" type="presParOf" srcId="{C2F8651B-1D1A-4FC2-BFD3-CA9747807AE7}" destId="{A4CDB0F8-3253-4DF5-9D6A-69CDD950CC7F}" srcOrd="4" destOrd="0" presId="urn:microsoft.com/office/officeart/2005/8/layout/vList2"/>
    <dgm:cxn modelId="{2E42B0AD-F4F4-4286-8CB2-FFB813B87BD0}" type="presParOf" srcId="{C2F8651B-1D1A-4FC2-BFD3-CA9747807AE7}" destId="{C234BF00-6883-4357-AA11-621F76CCB7F3}" srcOrd="5" destOrd="0" presId="urn:microsoft.com/office/officeart/2005/8/layout/vList2"/>
    <dgm:cxn modelId="{B7B9D77C-9929-4442-AC4B-50638DE3E020}" type="presParOf" srcId="{C2F8651B-1D1A-4FC2-BFD3-CA9747807AE7}" destId="{441AE374-1B92-490F-8EA1-A137A7A101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50942D-FE9E-4AF1-91DE-2EEE0A7037D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8F88AD-3116-4941-951D-C834C3013426}">
      <dgm:prSet phldrT="[Text]"/>
      <dgm:spPr>
        <a:xfrm>
          <a:off x="2339961" y="1310574"/>
          <a:ext cx="3134766" cy="313476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Digital Construction 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78E65151-BDFD-411C-A8AB-0174A43CCA71}" type="parTrans" cxnId="{1F712667-994F-45C3-912D-AC9165BE3218}">
      <dgm:prSet/>
      <dgm:spPr/>
      <dgm:t>
        <a:bodyPr/>
        <a:lstStyle/>
        <a:p>
          <a:endParaRPr lang="en-GB"/>
        </a:p>
      </dgm:t>
    </dgm:pt>
    <dgm:pt modelId="{C0C450AD-04A9-4225-836A-DF8237F869AA}" type="sibTrans" cxnId="{1F712667-994F-45C3-912D-AC9165BE3218}">
      <dgm:prSet/>
      <dgm:spPr/>
      <dgm:t>
        <a:bodyPr/>
        <a:lstStyle/>
        <a:p>
          <a:endParaRPr lang="en-GB"/>
        </a:p>
      </dgm:t>
    </dgm:pt>
    <dgm:pt modelId="{B373D685-7EBC-4AFF-AD66-9B80572E36C6}">
      <dgm:prSet phldrT="[Text]"/>
      <dgm:spPr>
        <a:xfrm>
          <a:off x="3123652" y="51660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Building information modelling (BIM)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9A717224-547E-4743-9B5E-EEDF5571E845}" type="parTrans" cxnId="{285B2BCF-02CC-4ADD-BDAA-F14D41964B69}">
      <dgm:prSet/>
      <dgm:spPr/>
      <dgm:t>
        <a:bodyPr/>
        <a:lstStyle/>
        <a:p>
          <a:endParaRPr lang="en-GB"/>
        </a:p>
      </dgm:t>
    </dgm:pt>
    <dgm:pt modelId="{1DDF10F7-7F14-433E-A5B5-B8CE2FA2712D}" type="sibTrans" cxnId="{285B2BCF-02CC-4ADD-BDAA-F14D41964B69}">
      <dgm:prSet/>
      <dgm:spPr/>
      <dgm:t>
        <a:bodyPr/>
        <a:lstStyle/>
        <a:p>
          <a:endParaRPr lang="en-GB"/>
        </a:p>
      </dgm:t>
    </dgm:pt>
    <dgm:pt modelId="{540D5543-3250-479D-8687-6E7EE5D54064}">
      <dgm:prSet phldrT="[Text]"/>
      <dgm:spPr>
        <a:xfrm>
          <a:off x="4720626" y="820722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Computer Aided Design (CAD)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BFE00D72-12BE-4E03-A337-230FC817517B}" type="parTrans" cxnId="{C7DA3A09-6DC4-4BDB-B4E8-96663C2BE310}">
      <dgm:prSet/>
      <dgm:spPr/>
      <dgm:t>
        <a:bodyPr/>
        <a:lstStyle/>
        <a:p>
          <a:endParaRPr lang="en-GB"/>
        </a:p>
      </dgm:t>
    </dgm:pt>
    <dgm:pt modelId="{1F26E215-4F32-472E-944E-EB1F1E594D1E}" type="sibTrans" cxnId="{C7DA3A09-6DC4-4BDB-B4E8-96663C2BE310}">
      <dgm:prSet/>
      <dgm:spPr/>
      <dgm:t>
        <a:bodyPr/>
        <a:lstStyle/>
        <a:p>
          <a:endParaRPr lang="en-GB"/>
        </a:p>
      </dgm:t>
    </dgm:pt>
    <dgm:pt modelId="{4D6B7B1B-F07D-4C42-9D4D-0403AEFBA2DB}">
      <dgm:prSet phldrT="[Text]"/>
      <dgm:spPr>
        <a:xfrm>
          <a:off x="5115046" y="2548788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Computer Aimed Manufacturing (CAM)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46A73BEF-30AB-4CFA-9DDC-9A4C75D7E5A3}" type="parTrans" cxnId="{5858C755-9383-4B7F-993E-A9C8CFDA4B38}">
      <dgm:prSet/>
      <dgm:spPr/>
      <dgm:t>
        <a:bodyPr/>
        <a:lstStyle/>
        <a:p>
          <a:endParaRPr lang="en-GB"/>
        </a:p>
      </dgm:t>
    </dgm:pt>
    <dgm:pt modelId="{76757848-6C9D-49BB-907F-0B1D8D0EF72F}" type="sibTrans" cxnId="{5858C755-9383-4B7F-993E-A9C8CFDA4B38}">
      <dgm:prSet/>
      <dgm:spPr/>
      <dgm:t>
        <a:bodyPr/>
        <a:lstStyle/>
        <a:p>
          <a:endParaRPr lang="en-GB"/>
        </a:p>
      </dgm:t>
    </dgm:pt>
    <dgm:pt modelId="{480AF515-780C-44F4-9DC0-8B012EE7122F}">
      <dgm:prSet/>
      <dgm:spPr>
        <a:xfrm>
          <a:off x="4009906" y="3934590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Digital Twins </a:t>
          </a:r>
        </a:p>
      </dgm:t>
    </dgm:pt>
    <dgm:pt modelId="{3591A640-9C8C-4F4D-A28E-BBB4559B44A5}" type="parTrans" cxnId="{EBFFC614-F97B-4882-973B-D52F38788F41}">
      <dgm:prSet/>
      <dgm:spPr/>
      <dgm:t>
        <a:bodyPr/>
        <a:lstStyle/>
        <a:p>
          <a:endParaRPr lang="en-GB"/>
        </a:p>
      </dgm:t>
    </dgm:pt>
    <dgm:pt modelId="{21E1933D-0C36-4FFA-B200-114A0AC17DC7}" type="sibTrans" cxnId="{EBFFC614-F97B-4882-973B-D52F38788F41}">
      <dgm:prSet/>
      <dgm:spPr/>
      <dgm:t>
        <a:bodyPr/>
        <a:lstStyle/>
        <a:p>
          <a:endParaRPr lang="en-GB"/>
        </a:p>
      </dgm:t>
    </dgm:pt>
    <dgm:pt modelId="{4DBC4972-9BFB-47A3-9DE6-DF7722C931CC}">
      <dgm:prSet/>
      <dgm:spPr>
        <a:xfrm>
          <a:off x="1132259" y="2548788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Machine Learning AI and Big Data analytics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248D5D75-3FC1-4E07-8249-058BE508F246}" type="parTrans" cxnId="{96C493FB-CBDF-4E87-AA45-C073A632E35A}">
      <dgm:prSet/>
      <dgm:spPr/>
      <dgm:t>
        <a:bodyPr/>
        <a:lstStyle/>
        <a:p>
          <a:endParaRPr lang="en-GB"/>
        </a:p>
      </dgm:t>
    </dgm:pt>
    <dgm:pt modelId="{B34364A0-91FD-4B8D-82D1-EFDCDACA1F84}" type="sibTrans" cxnId="{96C493FB-CBDF-4E87-AA45-C073A632E35A}">
      <dgm:prSet/>
      <dgm:spPr/>
      <dgm:t>
        <a:bodyPr/>
        <a:lstStyle/>
        <a:p>
          <a:endParaRPr lang="en-GB"/>
        </a:p>
      </dgm:t>
    </dgm:pt>
    <dgm:pt modelId="{02A89E70-88F7-4B98-89F5-7507C5412920}">
      <dgm:prSet/>
      <dgm:spPr>
        <a:xfrm>
          <a:off x="2237399" y="3934590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Mobile Technology 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4C7B4E76-3E3A-4192-845B-264D30DCE004}" type="parTrans" cxnId="{508A0EAD-3F13-44BC-A7D0-32D037A379D5}">
      <dgm:prSet/>
      <dgm:spPr/>
      <dgm:t>
        <a:bodyPr/>
        <a:lstStyle/>
        <a:p>
          <a:endParaRPr lang="en-GB"/>
        </a:p>
      </dgm:t>
    </dgm:pt>
    <dgm:pt modelId="{250C76F1-BDDD-4C0E-90DE-3982699E5BE9}" type="sibTrans" cxnId="{508A0EAD-3F13-44BC-A7D0-32D037A379D5}">
      <dgm:prSet/>
      <dgm:spPr/>
      <dgm:t>
        <a:bodyPr/>
        <a:lstStyle/>
        <a:p>
          <a:endParaRPr lang="en-GB"/>
        </a:p>
      </dgm:t>
    </dgm:pt>
    <dgm:pt modelId="{C1B2C37B-2FEB-4690-B8F2-61D92DC992C9}">
      <dgm:prSet/>
      <dgm:spPr>
        <a:xfrm>
          <a:off x="1526679" y="820722"/>
          <a:ext cx="1567383" cy="156738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Unmanned aerial vehicles 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B215208C-D8A7-4F3A-8B23-1C7AF49C6A99}" type="parTrans" cxnId="{1C83066E-5058-491F-B8D6-9579DB6BDC56}">
      <dgm:prSet/>
      <dgm:spPr/>
      <dgm:t>
        <a:bodyPr/>
        <a:lstStyle/>
        <a:p>
          <a:endParaRPr lang="en-GB"/>
        </a:p>
      </dgm:t>
    </dgm:pt>
    <dgm:pt modelId="{002CA485-A2E0-44CB-8D8A-1044C8718972}" type="sibTrans" cxnId="{1C83066E-5058-491F-B8D6-9579DB6BDC56}">
      <dgm:prSet/>
      <dgm:spPr/>
      <dgm:t>
        <a:bodyPr/>
        <a:lstStyle/>
        <a:p>
          <a:endParaRPr lang="en-GB"/>
        </a:p>
      </dgm:t>
    </dgm:pt>
    <dgm:pt modelId="{5F114328-CE4C-42D6-98DF-482A705F5103}" type="pres">
      <dgm:prSet presAssocID="{DD50942D-FE9E-4AF1-91DE-2EEE0A7037DB}" presName="composite" presStyleCnt="0">
        <dgm:presLayoutVars>
          <dgm:chMax val="1"/>
          <dgm:dir/>
          <dgm:resizeHandles val="exact"/>
        </dgm:presLayoutVars>
      </dgm:prSet>
      <dgm:spPr/>
    </dgm:pt>
    <dgm:pt modelId="{E713F54D-3642-499D-871E-7212E41D49EC}" type="pres">
      <dgm:prSet presAssocID="{DD50942D-FE9E-4AF1-91DE-2EEE0A7037DB}" presName="radial" presStyleCnt="0">
        <dgm:presLayoutVars>
          <dgm:animLvl val="ctr"/>
        </dgm:presLayoutVars>
      </dgm:prSet>
      <dgm:spPr/>
    </dgm:pt>
    <dgm:pt modelId="{6C485D81-CB37-4010-AA40-8C9D917D0B8A}" type="pres">
      <dgm:prSet presAssocID="{408F88AD-3116-4941-951D-C834C3013426}" presName="centerShape" presStyleLbl="vennNode1" presStyleIdx="0" presStyleCnt="8"/>
      <dgm:spPr/>
    </dgm:pt>
    <dgm:pt modelId="{21F45E04-D689-4518-A2FA-4F187EF21F5B}" type="pres">
      <dgm:prSet presAssocID="{B373D685-7EBC-4AFF-AD66-9B80572E36C6}" presName="node" presStyleLbl="vennNode1" presStyleIdx="1" presStyleCnt="8">
        <dgm:presLayoutVars>
          <dgm:bulletEnabled val="1"/>
        </dgm:presLayoutVars>
      </dgm:prSet>
      <dgm:spPr/>
    </dgm:pt>
    <dgm:pt modelId="{9DC5B775-B04B-4746-8F1B-6FB773F51106}" type="pres">
      <dgm:prSet presAssocID="{540D5543-3250-479D-8687-6E7EE5D54064}" presName="node" presStyleLbl="vennNode1" presStyleIdx="2" presStyleCnt="8">
        <dgm:presLayoutVars>
          <dgm:bulletEnabled val="1"/>
        </dgm:presLayoutVars>
      </dgm:prSet>
      <dgm:spPr/>
    </dgm:pt>
    <dgm:pt modelId="{05A15488-06D0-4E9C-8044-3FA7C452772C}" type="pres">
      <dgm:prSet presAssocID="{4D6B7B1B-F07D-4C42-9D4D-0403AEFBA2DB}" presName="node" presStyleLbl="vennNode1" presStyleIdx="3" presStyleCnt="8">
        <dgm:presLayoutVars>
          <dgm:bulletEnabled val="1"/>
        </dgm:presLayoutVars>
      </dgm:prSet>
      <dgm:spPr/>
    </dgm:pt>
    <dgm:pt modelId="{6478D533-420D-4759-91DD-C1F657CC5439}" type="pres">
      <dgm:prSet presAssocID="{480AF515-780C-44F4-9DC0-8B012EE7122F}" presName="node" presStyleLbl="vennNode1" presStyleIdx="4" presStyleCnt="8">
        <dgm:presLayoutVars>
          <dgm:bulletEnabled val="1"/>
        </dgm:presLayoutVars>
      </dgm:prSet>
      <dgm:spPr/>
    </dgm:pt>
    <dgm:pt modelId="{BD0D176D-22B9-412A-962E-708D8E924D9E}" type="pres">
      <dgm:prSet presAssocID="{02A89E70-88F7-4B98-89F5-7507C5412920}" presName="node" presStyleLbl="vennNode1" presStyleIdx="5" presStyleCnt="8">
        <dgm:presLayoutVars>
          <dgm:bulletEnabled val="1"/>
        </dgm:presLayoutVars>
      </dgm:prSet>
      <dgm:spPr/>
    </dgm:pt>
    <dgm:pt modelId="{16C35CCD-C247-422E-9A99-3C4175499645}" type="pres">
      <dgm:prSet presAssocID="{4DBC4972-9BFB-47A3-9DE6-DF7722C931CC}" presName="node" presStyleLbl="vennNode1" presStyleIdx="6" presStyleCnt="8">
        <dgm:presLayoutVars>
          <dgm:bulletEnabled val="1"/>
        </dgm:presLayoutVars>
      </dgm:prSet>
      <dgm:spPr/>
    </dgm:pt>
    <dgm:pt modelId="{D302B7E4-5E52-4F63-97AA-992AB521347F}" type="pres">
      <dgm:prSet presAssocID="{C1B2C37B-2FEB-4690-B8F2-61D92DC992C9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C7DA3A09-6DC4-4BDB-B4E8-96663C2BE310}" srcId="{408F88AD-3116-4941-951D-C834C3013426}" destId="{540D5543-3250-479D-8687-6E7EE5D54064}" srcOrd="1" destOrd="0" parTransId="{BFE00D72-12BE-4E03-A337-230FC817517B}" sibTransId="{1F26E215-4F32-472E-944E-EB1F1E594D1E}"/>
    <dgm:cxn modelId="{E46B670B-BE6D-4DF2-8AEE-CE2CF5C9A314}" type="presOf" srcId="{540D5543-3250-479D-8687-6E7EE5D54064}" destId="{9DC5B775-B04B-4746-8F1B-6FB773F51106}" srcOrd="0" destOrd="0" presId="urn:microsoft.com/office/officeart/2005/8/layout/radial3"/>
    <dgm:cxn modelId="{7BFCD510-0747-4585-9CFB-0F939153C462}" type="presOf" srcId="{4DBC4972-9BFB-47A3-9DE6-DF7722C931CC}" destId="{16C35CCD-C247-422E-9A99-3C4175499645}" srcOrd="0" destOrd="0" presId="urn:microsoft.com/office/officeart/2005/8/layout/radial3"/>
    <dgm:cxn modelId="{EBFFC614-F97B-4882-973B-D52F38788F41}" srcId="{408F88AD-3116-4941-951D-C834C3013426}" destId="{480AF515-780C-44F4-9DC0-8B012EE7122F}" srcOrd="3" destOrd="0" parTransId="{3591A640-9C8C-4F4D-A28E-BBB4559B44A5}" sibTransId="{21E1933D-0C36-4FFA-B200-114A0AC17DC7}"/>
    <dgm:cxn modelId="{1F712667-994F-45C3-912D-AC9165BE3218}" srcId="{DD50942D-FE9E-4AF1-91DE-2EEE0A7037DB}" destId="{408F88AD-3116-4941-951D-C834C3013426}" srcOrd="0" destOrd="0" parTransId="{78E65151-BDFD-411C-A8AB-0174A43CCA71}" sibTransId="{C0C450AD-04A9-4225-836A-DF8237F869AA}"/>
    <dgm:cxn modelId="{1C83066E-5058-491F-B8D6-9579DB6BDC56}" srcId="{408F88AD-3116-4941-951D-C834C3013426}" destId="{C1B2C37B-2FEB-4690-B8F2-61D92DC992C9}" srcOrd="6" destOrd="0" parTransId="{B215208C-D8A7-4F3A-8B23-1C7AF49C6A99}" sibTransId="{002CA485-A2E0-44CB-8D8A-1044C8718972}"/>
    <dgm:cxn modelId="{12C6984E-6764-4BF6-8743-121C4ABA03B3}" type="presOf" srcId="{DD50942D-FE9E-4AF1-91DE-2EEE0A7037DB}" destId="{5F114328-CE4C-42D6-98DF-482A705F5103}" srcOrd="0" destOrd="0" presId="urn:microsoft.com/office/officeart/2005/8/layout/radial3"/>
    <dgm:cxn modelId="{5858C755-9383-4B7F-993E-A9C8CFDA4B38}" srcId="{408F88AD-3116-4941-951D-C834C3013426}" destId="{4D6B7B1B-F07D-4C42-9D4D-0403AEFBA2DB}" srcOrd="2" destOrd="0" parTransId="{46A73BEF-30AB-4CFA-9DDC-9A4C75D7E5A3}" sibTransId="{76757848-6C9D-49BB-907F-0B1D8D0EF72F}"/>
    <dgm:cxn modelId="{92059682-C91F-4024-AB67-F7DB8CAB9A5E}" type="presOf" srcId="{B373D685-7EBC-4AFF-AD66-9B80572E36C6}" destId="{21F45E04-D689-4518-A2FA-4F187EF21F5B}" srcOrd="0" destOrd="0" presId="urn:microsoft.com/office/officeart/2005/8/layout/radial3"/>
    <dgm:cxn modelId="{508A0EAD-3F13-44BC-A7D0-32D037A379D5}" srcId="{408F88AD-3116-4941-951D-C834C3013426}" destId="{02A89E70-88F7-4B98-89F5-7507C5412920}" srcOrd="4" destOrd="0" parTransId="{4C7B4E76-3E3A-4192-845B-264D30DCE004}" sibTransId="{250C76F1-BDDD-4C0E-90DE-3982699E5BE9}"/>
    <dgm:cxn modelId="{C686A3B1-4117-45EF-92D5-940FD9F43392}" type="presOf" srcId="{480AF515-780C-44F4-9DC0-8B012EE7122F}" destId="{6478D533-420D-4759-91DD-C1F657CC5439}" srcOrd="0" destOrd="0" presId="urn:microsoft.com/office/officeart/2005/8/layout/radial3"/>
    <dgm:cxn modelId="{285B2BCF-02CC-4ADD-BDAA-F14D41964B69}" srcId="{408F88AD-3116-4941-951D-C834C3013426}" destId="{B373D685-7EBC-4AFF-AD66-9B80572E36C6}" srcOrd="0" destOrd="0" parTransId="{9A717224-547E-4743-9B5E-EEDF5571E845}" sibTransId="{1DDF10F7-7F14-433E-A5B5-B8CE2FA2712D}"/>
    <dgm:cxn modelId="{2CFB83D2-9C27-4D8D-BF4A-677312F522B1}" type="presOf" srcId="{4D6B7B1B-F07D-4C42-9D4D-0403AEFBA2DB}" destId="{05A15488-06D0-4E9C-8044-3FA7C452772C}" srcOrd="0" destOrd="0" presId="urn:microsoft.com/office/officeart/2005/8/layout/radial3"/>
    <dgm:cxn modelId="{611C2BD7-FE9D-4D1D-AE6E-F9971754405F}" type="presOf" srcId="{C1B2C37B-2FEB-4690-B8F2-61D92DC992C9}" destId="{D302B7E4-5E52-4F63-97AA-992AB521347F}" srcOrd="0" destOrd="0" presId="urn:microsoft.com/office/officeart/2005/8/layout/radial3"/>
    <dgm:cxn modelId="{C6B36BEF-1E2F-476F-85C3-79EA9B062B92}" type="presOf" srcId="{408F88AD-3116-4941-951D-C834C3013426}" destId="{6C485D81-CB37-4010-AA40-8C9D917D0B8A}" srcOrd="0" destOrd="0" presId="urn:microsoft.com/office/officeart/2005/8/layout/radial3"/>
    <dgm:cxn modelId="{B6C77CF7-761A-443F-87F5-DF9D054ACE0D}" type="presOf" srcId="{02A89E70-88F7-4B98-89F5-7507C5412920}" destId="{BD0D176D-22B9-412A-962E-708D8E924D9E}" srcOrd="0" destOrd="0" presId="urn:microsoft.com/office/officeart/2005/8/layout/radial3"/>
    <dgm:cxn modelId="{96C493FB-CBDF-4E87-AA45-C073A632E35A}" srcId="{408F88AD-3116-4941-951D-C834C3013426}" destId="{4DBC4972-9BFB-47A3-9DE6-DF7722C931CC}" srcOrd="5" destOrd="0" parTransId="{248D5D75-3FC1-4E07-8249-058BE508F246}" sibTransId="{B34364A0-91FD-4B8D-82D1-EFDCDACA1F84}"/>
    <dgm:cxn modelId="{E8274A5F-9CBC-4EE8-A8FB-E8CB9496BA03}" type="presParOf" srcId="{5F114328-CE4C-42D6-98DF-482A705F5103}" destId="{E713F54D-3642-499D-871E-7212E41D49EC}" srcOrd="0" destOrd="0" presId="urn:microsoft.com/office/officeart/2005/8/layout/radial3"/>
    <dgm:cxn modelId="{EF522011-C1DF-4F2D-BE47-8D7483B6479E}" type="presParOf" srcId="{E713F54D-3642-499D-871E-7212E41D49EC}" destId="{6C485D81-CB37-4010-AA40-8C9D917D0B8A}" srcOrd="0" destOrd="0" presId="urn:microsoft.com/office/officeart/2005/8/layout/radial3"/>
    <dgm:cxn modelId="{19AB93C1-E581-4C71-BE65-83E0CD3561EA}" type="presParOf" srcId="{E713F54D-3642-499D-871E-7212E41D49EC}" destId="{21F45E04-D689-4518-A2FA-4F187EF21F5B}" srcOrd="1" destOrd="0" presId="urn:microsoft.com/office/officeart/2005/8/layout/radial3"/>
    <dgm:cxn modelId="{2AA0A5E1-E6D9-4E2D-9EB2-2DD228CE10DA}" type="presParOf" srcId="{E713F54D-3642-499D-871E-7212E41D49EC}" destId="{9DC5B775-B04B-4746-8F1B-6FB773F51106}" srcOrd="2" destOrd="0" presId="urn:microsoft.com/office/officeart/2005/8/layout/radial3"/>
    <dgm:cxn modelId="{87F0B220-AFEF-4069-B19E-901CEDCC4834}" type="presParOf" srcId="{E713F54D-3642-499D-871E-7212E41D49EC}" destId="{05A15488-06D0-4E9C-8044-3FA7C452772C}" srcOrd="3" destOrd="0" presId="urn:microsoft.com/office/officeart/2005/8/layout/radial3"/>
    <dgm:cxn modelId="{7B86EAE8-2EA5-40A6-B622-7ADB9D5E945B}" type="presParOf" srcId="{E713F54D-3642-499D-871E-7212E41D49EC}" destId="{6478D533-420D-4759-91DD-C1F657CC5439}" srcOrd="4" destOrd="0" presId="urn:microsoft.com/office/officeart/2005/8/layout/radial3"/>
    <dgm:cxn modelId="{7517C383-324F-483F-BC28-D7F0C32A59FD}" type="presParOf" srcId="{E713F54D-3642-499D-871E-7212E41D49EC}" destId="{BD0D176D-22B9-412A-962E-708D8E924D9E}" srcOrd="5" destOrd="0" presId="urn:microsoft.com/office/officeart/2005/8/layout/radial3"/>
    <dgm:cxn modelId="{FB2AE313-19DD-461A-B4EC-BB6738AB350F}" type="presParOf" srcId="{E713F54D-3642-499D-871E-7212E41D49EC}" destId="{16C35CCD-C247-422E-9A99-3C4175499645}" srcOrd="6" destOrd="0" presId="urn:microsoft.com/office/officeart/2005/8/layout/radial3"/>
    <dgm:cxn modelId="{8A307DBC-4D01-42CE-8E2A-1AC38B03147C}" type="presParOf" srcId="{E713F54D-3642-499D-871E-7212E41D49EC}" destId="{D302B7E4-5E52-4F63-97AA-992AB521347F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A5A441-B76F-42A6-952A-9220DD8887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854B2A-E2FB-440E-8D3E-84AA09DF6013}">
      <dgm:prSet/>
      <dgm:spPr/>
      <dgm:t>
        <a:bodyPr/>
        <a:lstStyle/>
        <a:p>
          <a:r>
            <a:rPr lang="en-GB" b="0" i="0"/>
            <a:t>What do you think are the benefits to Modern Methods of Construction?</a:t>
          </a:r>
          <a:r>
            <a:rPr lang="en-US" b="0" i="0"/>
            <a:t>​</a:t>
          </a:r>
          <a:endParaRPr lang="en-US"/>
        </a:p>
      </dgm:t>
    </dgm:pt>
    <dgm:pt modelId="{DDF0FBA4-BC28-4FF6-8743-F80B8F401BBA}" type="parTrans" cxnId="{0B87F8BB-C66F-44E9-9F5C-B85B55D70B76}">
      <dgm:prSet/>
      <dgm:spPr/>
      <dgm:t>
        <a:bodyPr/>
        <a:lstStyle/>
        <a:p>
          <a:endParaRPr lang="en-US"/>
        </a:p>
      </dgm:t>
    </dgm:pt>
    <dgm:pt modelId="{CBAE06A8-D847-4591-8500-DE0940237DAF}" type="sibTrans" cxnId="{0B87F8BB-C66F-44E9-9F5C-B85B55D70B76}">
      <dgm:prSet/>
      <dgm:spPr/>
      <dgm:t>
        <a:bodyPr/>
        <a:lstStyle/>
        <a:p>
          <a:endParaRPr lang="en-US"/>
        </a:p>
      </dgm:t>
    </dgm:pt>
    <dgm:pt modelId="{D08C41D2-87BA-4CEA-8B42-2DE2DD6C398D}">
      <dgm:prSet/>
      <dgm:spPr/>
      <dgm:t>
        <a:bodyPr/>
        <a:lstStyle/>
        <a:p>
          <a:r>
            <a:rPr lang="en-GB" b="0" i="0"/>
            <a:t>What do you think are the downsides to Modern Methods of Construction? Both as a buyer and an employee?</a:t>
          </a:r>
          <a:r>
            <a:rPr lang="en-US" b="0" i="0"/>
            <a:t>​</a:t>
          </a:r>
          <a:endParaRPr lang="en-US"/>
        </a:p>
      </dgm:t>
    </dgm:pt>
    <dgm:pt modelId="{86BCAADA-0717-4748-ABE5-5A5A364C0738}" type="parTrans" cxnId="{B9D5D997-5BD7-402C-8C0B-37E4D075B755}">
      <dgm:prSet/>
      <dgm:spPr/>
      <dgm:t>
        <a:bodyPr/>
        <a:lstStyle/>
        <a:p>
          <a:endParaRPr lang="en-US"/>
        </a:p>
      </dgm:t>
    </dgm:pt>
    <dgm:pt modelId="{23427D0B-7BA4-4151-A211-D396C648DEC4}" type="sibTrans" cxnId="{B9D5D997-5BD7-402C-8C0B-37E4D075B755}">
      <dgm:prSet/>
      <dgm:spPr/>
      <dgm:t>
        <a:bodyPr/>
        <a:lstStyle/>
        <a:p>
          <a:endParaRPr lang="en-US"/>
        </a:p>
      </dgm:t>
    </dgm:pt>
    <dgm:pt modelId="{96BE480E-3D5C-4A45-A40E-B7B3FFFF4BC2}">
      <dgm:prSet/>
      <dgm:spPr/>
      <dgm:t>
        <a:bodyPr/>
        <a:lstStyle/>
        <a:p>
          <a:r>
            <a:rPr lang="en-GB" b="0" i="0"/>
            <a:t>Would you like to work in MMC? </a:t>
          </a:r>
          <a:endParaRPr lang="en-US"/>
        </a:p>
      </dgm:t>
    </dgm:pt>
    <dgm:pt modelId="{21F5C8D6-0DDB-4722-BC60-F12E4EE3CD83}" type="parTrans" cxnId="{E6B9A399-8E9D-4F56-8489-11A73D15F346}">
      <dgm:prSet/>
      <dgm:spPr/>
      <dgm:t>
        <a:bodyPr/>
        <a:lstStyle/>
        <a:p>
          <a:endParaRPr lang="en-US"/>
        </a:p>
      </dgm:t>
    </dgm:pt>
    <dgm:pt modelId="{A0B5F3EC-1BB3-47D6-8B9C-E85AA3EC346F}" type="sibTrans" cxnId="{E6B9A399-8E9D-4F56-8489-11A73D15F346}">
      <dgm:prSet/>
      <dgm:spPr/>
      <dgm:t>
        <a:bodyPr/>
        <a:lstStyle/>
        <a:p>
          <a:endParaRPr lang="en-US"/>
        </a:p>
      </dgm:t>
    </dgm:pt>
    <dgm:pt modelId="{35C833DC-AB8F-4C01-8DE2-AE747EAD75D9}" type="pres">
      <dgm:prSet presAssocID="{A2A5A441-B76F-42A6-952A-9220DD888749}" presName="vert0" presStyleCnt="0">
        <dgm:presLayoutVars>
          <dgm:dir/>
          <dgm:animOne val="branch"/>
          <dgm:animLvl val="lvl"/>
        </dgm:presLayoutVars>
      </dgm:prSet>
      <dgm:spPr/>
    </dgm:pt>
    <dgm:pt modelId="{3207366D-FCA8-4707-B244-8AB0DB7ADCEC}" type="pres">
      <dgm:prSet presAssocID="{4A854B2A-E2FB-440E-8D3E-84AA09DF6013}" presName="thickLine" presStyleLbl="alignNode1" presStyleIdx="0" presStyleCnt="3"/>
      <dgm:spPr/>
    </dgm:pt>
    <dgm:pt modelId="{76CBA7B9-A649-4DF4-9F25-F11824C20D30}" type="pres">
      <dgm:prSet presAssocID="{4A854B2A-E2FB-440E-8D3E-84AA09DF6013}" presName="horz1" presStyleCnt="0"/>
      <dgm:spPr/>
    </dgm:pt>
    <dgm:pt modelId="{C2D59732-1AE7-4733-8C67-2BFFEEE5022A}" type="pres">
      <dgm:prSet presAssocID="{4A854B2A-E2FB-440E-8D3E-84AA09DF6013}" presName="tx1" presStyleLbl="revTx" presStyleIdx="0" presStyleCnt="3"/>
      <dgm:spPr/>
    </dgm:pt>
    <dgm:pt modelId="{0B779AA5-1DF7-4D98-9A0E-CA740ED07D4A}" type="pres">
      <dgm:prSet presAssocID="{4A854B2A-E2FB-440E-8D3E-84AA09DF6013}" presName="vert1" presStyleCnt="0"/>
      <dgm:spPr/>
    </dgm:pt>
    <dgm:pt modelId="{26A95D42-D9B0-48B4-8473-328D686FBAFD}" type="pres">
      <dgm:prSet presAssocID="{D08C41D2-87BA-4CEA-8B42-2DE2DD6C398D}" presName="thickLine" presStyleLbl="alignNode1" presStyleIdx="1" presStyleCnt="3"/>
      <dgm:spPr/>
    </dgm:pt>
    <dgm:pt modelId="{37741332-82F3-42DB-BDC8-D3E2BBBDAF38}" type="pres">
      <dgm:prSet presAssocID="{D08C41D2-87BA-4CEA-8B42-2DE2DD6C398D}" presName="horz1" presStyleCnt="0"/>
      <dgm:spPr/>
    </dgm:pt>
    <dgm:pt modelId="{468AA2FA-C6EF-41AE-91A5-422EE050C387}" type="pres">
      <dgm:prSet presAssocID="{D08C41D2-87BA-4CEA-8B42-2DE2DD6C398D}" presName="tx1" presStyleLbl="revTx" presStyleIdx="1" presStyleCnt="3"/>
      <dgm:spPr/>
    </dgm:pt>
    <dgm:pt modelId="{50E95335-1B12-49B0-93DD-D5C1BAD09F4B}" type="pres">
      <dgm:prSet presAssocID="{D08C41D2-87BA-4CEA-8B42-2DE2DD6C398D}" presName="vert1" presStyleCnt="0"/>
      <dgm:spPr/>
    </dgm:pt>
    <dgm:pt modelId="{B3705C07-5FA8-4B8A-B38A-CB0C504C9081}" type="pres">
      <dgm:prSet presAssocID="{96BE480E-3D5C-4A45-A40E-B7B3FFFF4BC2}" presName="thickLine" presStyleLbl="alignNode1" presStyleIdx="2" presStyleCnt="3"/>
      <dgm:spPr/>
    </dgm:pt>
    <dgm:pt modelId="{DB433C8A-95B5-458E-959D-4DCE64BF90C3}" type="pres">
      <dgm:prSet presAssocID="{96BE480E-3D5C-4A45-A40E-B7B3FFFF4BC2}" presName="horz1" presStyleCnt="0"/>
      <dgm:spPr/>
    </dgm:pt>
    <dgm:pt modelId="{00EF5F52-D357-45C9-A8A9-D512777C716B}" type="pres">
      <dgm:prSet presAssocID="{96BE480E-3D5C-4A45-A40E-B7B3FFFF4BC2}" presName="tx1" presStyleLbl="revTx" presStyleIdx="2" presStyleCnt="3"/>
      <dgm:spPr/>
    </dgm:pt>
    <dgm:pt modelId="{88318E27-892A-4F7B-BA5E-76D98E45904D}" type="pres">
      <dgm:prSet presAssocID="{96BE480E-3D5C-4A45-A40E-B7B3FFFF4BC2}" presName="vert1" presStyleCnt="0"/>
      <dgm:spPr/>
    </dgm:pt>
  </dgm:ptLst>
  <dgm:cxnLst>
    <dgm:cxn modelId="{98E04727-0735-442E-8983-C810A519074F}" type="presOf" srcId="{4A854B2A-E2FB-440E-8D3E-84AA09DF6013}" destId="{C2D59732-1AE7-4733-8C67-2BFFEEE5022A}" srcOrd="0" destOrd="0" presId="urn:microsoft.com/office/officeart/2008/layout/LinedList"/>
    <dgm:cxn modelId="{5CD3D54D-BDB0-4175-9AD7-76684AA5B349}" type="presOf" srcId="{96BE480E-3D5C-4A45-A40E-B7B3FFFF4BC2}" destId="{00EF5F52-D357-45C9-A8A9-D512777C716B}" srcOrd="0" destOrd="0" presId="urn:microsoft.com/office/officeart/2008/layout/LinedList"/>
    <dgm:cxn modelId="{B9D5D997-5BD7-402C-8C0B-37E4D075B755}" srcId="{A2A5A441-B76F-42A6-952A-9220DD888749}" destId="{D08C41D2-87BA-4CEA-8B42-2DE2DD6C398D}" srcOrd="1" destOrd="0" parTransId="{86BCAADA-0717-4748-ABE5-5A5A364C0738}" sibTransId="{23427D0B-7BA4-4151-A211-D396C648DEC4}"/>
    <dgm:cxn modelId="{E6B9A399-8E9D-4F56-8489-11A73D15F346}" srcId="{A2A5A441-B76F-42A6-952A-9220DD888749}" destId="{96BE480E-3D5C-4A45-A40E-B7B3FFFF4BC2}" srcOrd="2" destOrd="0" parTransId="{21F5C8D6-0DDB-4722-BC60-F12E4EE3CD83}" sibTransId="{A0B5F3EC-1BB3-47D6-8B9C-E85AA3EC346F}"/>
    <dgm:cxn modelId="{D48AD2B7-2373-42CD-9ADD-24752349B5E0}" type="presOf" srcId="{D08C41D2-87BA-4CEA-8B42-2DE2DD6C398D}" destId="{468AA2FA-C6EF-41AE-91A5-422EE050C387}" srcOrd="0" destOrd="0" presId="urn:microsoft.com/office/officeart/2008/layout/LinedList"/>
    <dgm:cxn modelId="{0B87F8BB-C66F-44E9-9F5C-B85B55D70B76}" srcId="{A2A5A441-B76F-42A6-952A-9220DD888749}" destId="{4A854B2A-E2FB-440E-8D3E-84AA09DF6013}" srcOrd="0" destOrd="0" parTransId="{DDF0FBA4-BC28-4FF6-8743-F80B8F401BBA}" sibTransId="{CBAE06A8-D847-4591-8500-DE0940237DAF}"/>
    <dgm:cxn modelId="{FF9872CA-EFCC-43FD-A6EF-327B4E32F757}" type="presOf" srcId="{A2A5A441-B76F-42A6-952A-9220DD888749}" destId="{35C833DC-AB8F-4C01-8DE2-AE747EAD75D9}" srcOrd="0" destOrd="0" presId="urn:microsoft.com/office/officeart/2008/layout/LinedList"/>
    <dgm:cxn modelId="{C581234A-F688-460A-8EAA-70D307DED6E0}" type="presParOf" srcId="{35C833DC-AB8F-4C01-8DE2-AE747EAD75D9}" destId="{3207366D-FCA8-4707-B244-8AB0DB7ADCEC}" srcOrd="0" destOrd="0" presId="urn:microsoft.com/office/officeart/2008/layout/LinedList"/>
    <dgm:cxn modelId="{B4E0DEDF-3F71-4A31-B97A-D11C436DB76D}" type="presParOf" srcId="{35C833DC-AB8F-4C01-8DE2-AE747EAD75D9}" destId="{76CBA7B9-A649-4DF4-9F25-F11824C20D30}" srcOrd="1" destOrd="0" presId="urn:microsoft.com/office/officeart/2008/layout/LinedList"/>
    <dgm:cxn modelId="{8ED35F1C-0348-444F-AA4B-AF695B34A8B2}" type="presParOf" srcId="{76CBA7B9-A649-4DF4-9F25-F11824C20D30}" destId="{C2D59732-1AE7-4733-8C67-2BFFEEE5022A}" srcOrd="0" destOrd="0" presId="urn:microsoft.com/office/officeart/2008/layout/LinedList"/>
    <dgm:cxn modelId="{8BFC108C-BD64-4E0D-AE02-083BE9CECEA8}" type="presParOf" srcId="{76CBA7B9-A649-4DF4-9F25-F11824C20D30}" destId="{0B779AA5-1DF7-4D98-9A0E-CA740ED07D4A}" srcOrd="1" destOrd="0" presId="urn:microsoft.com/office/officeart/2008/layout/LinedList"/>
    <dgm:cxn modelId="{49F23E17-31B9-4EBE-B886-BE17DEC1BE6B}" type="presParOf" srcId="{35C833DC-AB8F-4C01-8DE2-AE747EAD75D9}" destId="{26A95D42-D9B0-48B4-8473-328D686FBAFD}" srcOrd="2" destOrd="0" presId="urn:microsoft.com/office/officeart/2008/layout/LinedList"/>
    <dgm:cxn modelId="{1D41A0C1-2296-4F5B-BD53-564F774906B9}" type="presParOf" srcId="{35C833DC-AB8F-4C01-8DE2-AE747EAD75D9}" destId="{37741332-82F3-42DB-BDC8-D3E2BBBDAF38}" srcOrd="3" destOrd="0" presId="urn:microsoft.com/office/officeart/2008/layout/LinedList"/>
    <dgm:cxn modelId="{E6762750-B517-411E-8223-FEB04EA3198A}" type="presParOf" srcId="{37741332-82F3-42DB-BDC8-D3E2BBBDAF38}" destId="{468AA2FA-C6EF-41AE-91A5-422EE050C387}" srcOrd="0" destOrd="0" presId="urn:microsoft.com/office/officeart/2008/layout/LinedList"/>
    <dgm:cxn modelId="{257FF10D-5B8B-4728-8D09-6C82E1C8BF53}" type="presParOf" srcId="{37741332-82F3-42DB-BDC8-D3E2BBBDAF38}" destId="{50E95335-1B12-49B0-93DD-D5C1BAD09F4B}" srcOrd="1" destOrd="0" presId="urn:microsoft.com/office/officeart/2008/layout/LinedList"/>
    <dgm:cxn modelId="{6A7F8081-3CCB-4979-9FE2-6EB46D27DCA9}" type="presParOf" srcId="{35C833DC-AB8F-4C01-8DE2-AE747EAD75D9}" destId="{B3705C07-5FA8-4B8A-B38A-CB0C504C9081}" srcOrd="4" destOrd="0" presId="urn:microsoft.com/office/officeart/2008/layout/LinedList"/>
    <dgm:cxn modelId="{BCDC5187-CFCC-4B4A-8554-E445EAD3AD3A}" type="presParOf" srcId="{35C833DC-AB8F-4C01-8DE2-AE747EAD75D9}" destId="{DB433C8A-95B5-458E-959D-4DCE64BF90C3}" srcOrd="5" destOrd="0" presId="urn:microsoft.com/office/officeart/2008/layout/LinedList"/>
    <dgm:cxn modelId="{3F9A7864-88A8-4548-99CE-BC7365B5FFAE}" type="presParOf" srcId="{DB433C8A-95B5-458E-959D-4DCE64BF90C3}" destId="{00EF5F52-D357-45C9-A8A9-D512777C716B}" srcOrd="0" destOrd="0" presId="urn:microsoft.com/office/officeart/2008/layout/LinedList"/>
    <dgm:cxn modelId="{4E6B7B19-71AE-47E7-9A5C-F15734B7C32E}" type="presParOf" srcId="{DB433C8A-95B5-458E-959D-4DCE64BF90C3}" destId="{88318E27-892A-4F7B-BA5E-76D98E4590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1DE565-4AD0-4332-AB46-73A068F62D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1A546-30AE-4E56-8AD1-22C89096A44A}">
      <dgm:prSet/>
      <dgm:spPr/>
      <dgm:t>
        <a:bodyPr/>
        <a:lstStyle/>
        <a:p>
          <a:r>
            <a:rPr lang="en-GB" b="0" i="0"/>
            <a:t>What is an EPC?</a:t>
          </a:r>
          <a:r>
            <a:rPr lang="en-US" b="0" i="0"/>
            <a:t>​</a:t>
          </a:r>
          <a:endParaRPr lang="en-US"/>
        </a:p>
      </dgm:t>
    </dgm:pt>
    <dgm:pt modelId="{5E093FBF-7393-4FDE-8E7D-51EA35679DA8}" type="parTrans" cxnId="{98525D50-293A-4907-BE21-E5A5B393A63F}">
      <dgm:prSet/>
      <dgm:spPr/>
      <dgm:t>
        <a:bodyPr/>
        <a:lstStyle/>
        <a:p>
          <a:endParaRPr lang="en-US"/>
        </a:p>
      </dgm:t>
    </dgm:pt>
    <dgm:pt modelId="{E98D31E0-172B-4A5B-862C-B20A44EF8B1E}" type="sibTrans" cxnId="{98525D50-293A-4907-BE21-E5A5B393A63F}">
      <dgm:prSet/>
      <dgm:spPr/>
      <dgm:t>
        <a:bodyPr/>
        <a:lstStyle/>
        <a:p>
          <a:endParaRPr lang="en-US"/>
        </a:p>
      </dgm:t>
    </dgm:pt>
    <dgm:pt modelId="{31016F34-07A9-409F-B395-3C2B0D2108B1}">
      <dgm:prSet/>
      <dgm:spPr/>
      <dgm:t>
        <a:bodyPr/>
        <a:lstStyle/>
        <a:p>
          <a:r>
            <a:rPr lang="en-GB" b="0" i="0"/>
            <a:t>Why is retrofitting social housing domestic properties a priority to the government?</a:t>
          </a:r>
          <a:r>
            <a:rPr lang="en-US" b="0" i="0"/>
            <a:t>​</a:t>
          </a:r>
          <a:endParaRPr lang="en-US"/>
        </a:p>
      </dgm:t>
    </dgm:pt>
    <dgm:pt modelId="{53CD58AF-DC20-4785-AB97-97E955036575}" type="parTrans" cxnId="{66AC3019-866F-43E8-8ED5-1F69DEF0EC28}">
      <dgm:prSet/>
      <dgm:spPr/>
      <dgm:t>
        <a:bodyPr/>
        <a:lstStyle/>
        <a:p>
          <a:endParaRPr lang="en-US"/>
        </a:p>
      </dgm:t>
    </dgm:pt>
    <dgm:pt modelId="{C2B008C5-6EC3-499C-8A1B-1BA1C2909036}" type="sibTrans" cxnId="{66AC3019-866F-43E8-8ED5-1F69DEF0EC28}">
      <dgm:prSet/>
      <dgm:spPr/>
      <dgm:t>
        <a:bodyPr/>
        <a:lstStyle/>
        <a:p>
          <a:endParaRPr lang="en-US"/>
        </a:p>
      </dgm:t>
    </dgm:pt>
    <dgm:pt modelId="{22F17C5B-177E-466D-A3D3-44AF10B5EE38}">
      <dgm:prSet/>
      <dgm:spPr/>
      <dgm:t>
        <a:bodyPr/>
        <a:lstStyle/>
        <a:p>
          <a:r>
            <a:rPr lang="en-GB" b="0" i="0"/>
            <a:t>What additional skills do you think you would need to work in this type of construction? </a:t>
          </a:r>
          <a:endParaRPr lang="en-US"/>
        </a:p>
      </dgm:t>
    </dgm:pt>
    <dgm:pt modelId="{091B56EF-BB7B-4545-AC53-B28382276B98}" type="parTrans" cxnId="{3E157E94-25D1-421C-8386-277E78E8DBFA}">
      <dgm:prSet/>
      <dgm:spPr/>
      <dgm:t>
        <a:bodyPr/>
        <a:lstStyle/>
        <a:p>
          <a:endParaRPr lang="en-US"/>
        </a:p>
      </dgm:t>
    </dgm:pt>
    <dgm:pt modelId="{982D403C-F323-4B15-886D-B0068385F716}" type="sibTrans" cxnId="{3E157E94-25D1-421C-8386-277E78E8DBFA}">
      <dgm:prSet/>
      <dgm:spPr/>
      <dgm:t>
        <a:bodyPr/>
        <a:lstStyle/>
        <a:p>
          <a:endParaRPr lang="en-US"/>
        </a:p>
      </dgm:t>
    </dgm:pt>
    <dgm:pt modelId="{3356A0C3-8245-47BC-97F5-E5276390DDCD}" type="pres">
      <dgm:prSet presAssocID="{4F1DE565-4AD0-4332-AB46-73A068F62DDB}" presName="root" presStyleCnt="0">
        <dgm:presLayoutVars>
          <dgm:dir/>
          <dgm:resizeHandles val="exact"/>
        </dgm:presLayoutVars>
      </dgm:prSet>
      <dgm:spPr/>
    </dgm:pt>
    <dgm:pt modelId="{A7E8DB32-8D02-4B4E-9F86-EC491325D661}" type="pres">
      <dgm:prSet presAssocID="{3401A546-30AE-4E56-8AD1-22C89096A44A}" presName="compNode" presStyleCnt="0"/>
      <dgm:spPr/>
    </dgm:pt>
    <dgm:pt modelId="{531A9EA1-8EF9-4A5C-9584-4210111579E8}" type="pres">
      <dgm:prSet presAssocID="{3401A546-30AE-4E56-8AD1-22C89096A44A}" presName="bgRect" presStyleLbl="bgShp" presStyleIdx="0" presStyleCnt="3"/>
      <dgm:spPr/>
    </dgm:pt>
    <dgm:pt modelId="{92DFB742-2664-49C0-A86F-09EE4EE47C2F}" type="pres">
      <dgm:prSet presAssocID="{3401A546-30AE-4E56-8AD1-22C89096A4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B3DF8F4-DA1A-400D-809B-3652043D5E99}" type="pres">
      <dgm:prSet presAssocID="{3401A546-30AE-4E56-8AD1-22C89096A44A}" presName="spaceRect" presStyleCnt="0"/>
      <dgm:spPr/>
    </dgm:pt>
    <dgm:pt modelId="{C834B5DB-272F-42A0-B1C0-DF0F78D447B4}" type="pres">
      <dgm:prSet presAssocID="{3401A546-30AE-4E56-8AD1-22C89096A44A}" presName="parTx" presStyleLbl="revTx" presStyleIdx="0" presStyleCnt="3">
        <dgm:presLayoutVars>
          <dgm:chMax val="0"/>
          <dgm:chPref val="0"/>
        </dgm:presLayoutVars>
      </dgm:prSet>
      <dgm:spPr/>
    </dgm:pt>
    <dgm:pt modelId="{7A1A7116-E9E0-43A9-87A6-E25DD5FD02B7}" type="pres">
      <dgm:prSet presAssocID="{E98D31E0-172B-4A5B-862C-B20A44EF8B1E}" presName="sibTrans" presStyleCnt="0"/>
      <dgm:spPr/>
    </dgm:pt>
    <dgm:pt modelId="{72C6267E-081C-4C58-928D-1DEAAD51B37C}" type="pres">
      <dgm:prSet presAssocID="{31016F34-07A9-409F-B395-3C2B0D2108B1}" presName="compNode" presStyleCnt="0"/>
      <dgm:spPr/>
    </dgm:pt>
    <dgm:pt modelId="{D05A3324-29B0-46A3-945F-19A2ED338084}" type="pres">
      <dgm:prSet presAssocID="{31016F34-07A9-409F-B395-3C2B0D2108B1}" presName="bgRect" presStyleLbl="bgShp" presStyleIdx="1" presStyleCnt="3"/>
      <dgm:spPr/>
    </dgm:pt>
    <dgm:pt modelId="{286B2881-8282-48BE-AF45-A9E13AA0449F}" type="pres">
      <dgm:prSet presAssocID="{31016F34-07A9-409F-B395-3C2B0D2108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E279116-9020-411E-B1EF-83E91A097BCD}" type="pres">
      <dgm:prSet presAssocID="{31016F34-07A9-409F-B395-3C2B0D2108B1}" presName="spaceRect" presStyleCnt="0"/>
      <dgm:spPr/>
    </dgm:pt>
    <dgm:pt modelId="{E46576DE-2ADD-4937-A2EA-0B020B78DA97}" type="pres">
      <dgm:prSet presAssocID="{31016F34-07A9-409F-B395-3C2B0D2108B1}" presName="parTx" presStyleLbl="revTx" presStyleIdx="1" presStyleCnt="3">
        <dgm:presLayoutVars>
          <dgm:chMax val="0"/>
          <dgm:chPref val="0"/>
        </dgm:presLayoutVars>
      </dgm:prSet>
      <dgm:spPr/>
    </dgm:pt>
    <dgm:pt modelId="{D5EAEB1E-E546-46EB-B9CB-0273D9141ECF}" type="pres">
      <dgm:prSet presAssocID="{C2B008C5-6EC3-499C-8A1B-1BA1C2909036}" presName="sibTrans" presStyleCnt="0"/>
      <dgm:spPr/>
    </dgm:pt>
    <dgm:pt modelId="{ABBE9DAC-D32F-4F07-B597-6E7CB7DE6D4F}" type="pres">
      <dgm:prSet presAssocID="{22F17C5B-177E-466D-A3D3-44AF10B5EE38}" presName="compNode" presStyleCnt="0"/>
      <dgm:spPr/>
    </dgm:pt>
    <dgm:pt modelId="{ACBCDD8E-8CD4-4DB9-AB83-8B30C975BD8C}" type="pres">
      <dgm:prSet presAssocID="{22F17C5B-177E-466D-A3D3-44AF10B5EE38}" presName="bgRect" presStyleLbl="bgShp" presStyleIdx="2" presStyleCnt="3"/>
      <dgm:spPr/>
    </dgm:pt>
    <dgm:pt modelId="{D505AD86-6251-4828-B202-FD82E5F60D37}" type="pres">
      <dgm:prSet presAssocID="{22F17C5B-177E-466D-A3D3-44AF10B5EE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7BDC53A-71FF-4E98-A146-D4BE16AB2DD0}" type="pres">
      <dgm:prSet presAssocID="{22F17C5B-177E-466D-A3D3-44AF10B5EE38}" presName="spaceRect" presStyleCnt="0"/>
      <dgm:spPr/>
    </dgm:pt>
    <dgm:pt modelId="{BCA656E3-66EE-422B-AA94-08E23B347367}" type="pres">
      <dgm:prSet presAssocID="{22F17C5B-177E-466D-A3D3-44AF10B5EE3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AC3019-866F-43E8-8ED5-1F69DEF0EC28}" srcId="{4F1DE565-4AD0-4332-AB46-73A068F62DDB}" destId="{31016F34-07A9-409F-B395-3C2B0D2108B1}" srcOrd="1" destOrd="0" parTransId="{53CD58AF-DC20-4785-AB97-97E955036575}" sibTransId="{C2B008C5-6EC3-499C-8A1B-1BA1C2909036}"/>
    <dgm:cxn modelId="{98525D50-293A-4907-BE21-E5A5B393A63F}" srcId="{4F1DE565-4AD0-4332-AB46-73A068F62DDB}" destId="{3401A546-30AE-4E56-8AD1-22C89096A44A}" srcOrd="0" destOrd="0" parTransId="{5E093FBF-7393-4FDE-8E7D-51EA35679DA8}" sibTransId="{E98D31E0-172B-4A5B-862C-B20A44EF8B1E}"/>
    <dgm:cxn modelId="{2D0E1257-B1C5-4A51-80AF-F2545D6709DA}" type="presOf" srcId="{31016F34-07A9-409F-B395-3C2B0D2108B1}" destId="{E46576DE-2ADD-4937-A2EA-0B020B78DA97}" srcOrd="0" destOrd="0" presId="urn:microsoft.com/office/officeart/2018/2/layout/IconVerticalSolidList"/>
    <dgm:cxn modelId="{3E157E94-25D1-421C-8386-277E78E8DBFA}" srcId="{4F1DE565-4AD0-4332-AB46-73A068F62DDB}" destId="{22F17C5B-177E-466D-A3D3-44AF10B5EE38}" srcOrd="2" destOrd="0" parTransId="{091B56EF-BB7B-4545-AC53-B28382276B98}" sibTransId="{982D403C-F323-4B15-886D-B0068385F716}"/>
    <dgm:cxn modelId="{7C5406A9-4F82-4563-A89C-63E656CB8630}" type="presOf" srcId="{4F1DE565-4AD0-4332-AB46-73A068F62DDB}" destId="{3356A0C3-8245-47BC-97F5-E5276390DDCD}" srcOrd="0" destOrd="0" presId="urn:microsoft.com/office/officeart/2018/2/layout/IconVerticalSolidList"/>
    <dgm:cxn modelId="{F4D2C5F2-A7B7-468E-A2D8-D2C1B91D2BDC}" type="presOf" srcId="{22F17C5B-177E-466D-A3D3-44AF10B5EE38}" destId="{BCA656E3-66EE-422B-AA94-08E23B347367}" srcOrd="0" destOrd="0" presId="urn:microsoft.com/office/officeart/2018/2/layout/IconVerticalSolidList"/>
    <dgm:cxn modelId="{BA65D6FF-0BF0-4612-B52C-F55345BFBC35}" type="presOf" srcId="{3401A546-30AE-4E56-8AD1-22C89096A44A}" destId="{C834B5DB-272F-42A0-B1C0-DF0F78D447B4}" srcOrd="0" destOrd="0" presId="urn:microsoft.com/office/officeart/2018/2/layout/IconVerticalSolidList"/>
    <dgm:cxn modelId="{266FD470-CCE7-4917-AD13-9E948BB1A133}" type="presParOf" srcId="{3356A0C3-8245-47BC-97F5-E5276390DDCD}" destId="{A7E8DB32-8D02-4B4E-9F86-EC491325D661}" srcOrd="0" destOrd="0" presId="urn:microsoft.com/office/officeart/2018/2/layout/IconVerticalSolidList"/>
    <dgm:cxn modelId="{99294CD7-C2A9-45B0-942D-0FD792ABAFD6}" type="presParOf" srcId="{A7E8DB32-8D02-4B4E-9F86-EC491325D661}" destId="{531A9EA1-8EF9-4A5C-9584-4210111579E8}" srcOrd="0" destOrd="0" presId="urn:microsoft.com/office/officeart/2018/2/layout/IconVerticalSolidList"/>
    <dgm:cxn modelId="{453EF60E-7714-4DEA-846F-FBDEFCC5F72B}" type="presParOf" srcId="{A7E8DB32-8D02-4B4E-9F86-EC491325D661}" destId="{92DFB742-2664-49C0-A86F-09EE4EE47C2F}" srcOrd="1" destOrd="0" presId="urn:microsoft.com/office/officeart/2018/2/layout/IconVerticalSolidList"/>
    <dgm:cxn modelId="{9CC823E6-EE4F-42B6-BB3D-0D6F363547D4}" type="presParOf" srcId="{A7E8DB32-8D02-4B4E-9F86-EC491325D661}" destId="{7B3DF8F4-DA1A-400D-809B-3652043D5E99}" srcOrd="2" destOrd="0" presId="urn:microsoft.com/office/officeart/2018/2/layout/IconVerticalSolidList"/>
    <dgm:cxn modelId="{2A4117C9-755A-4BF2-A4B7-722F35386D57}" type="presParOf" srcId="{A7E8DB32-8D02-4B4E-9F86-EC491325D661}" destId="{C834B5DB-272F-42A0-B1C0-DF0F78D447B4}" srcOrd="3" destOrd="0" presId="urn:microsoft.com/office/officeart/2018/2/layout/IconVerticalSolidList"/>
    <dgm:cxn modelId="{5CADFD0C-10EA-4299-A825-88788D046CF3}" type="presParOf" srcId="{3356A0C3-8245-47BC-97F5-E5276390DDCD}" destId="{7A1A7116-E9E0-43A9-87A6-E25DD5FD02B7}" srcOrd="1" destOrd="0" presId="urn:microsoft.com/office/officeart/2018/2/layout/IconVerticalSolidList"/>
    <dgm:cxn modelId="{4326F70C-E1C3-4404-8407-AC06C6C91B5F}" type="presParOf" srcId="{3356A0C3-8245-47BC-97F5-E5276390DDCD}" destId="{72C6267E-081C-4C58-928D-1DEAAD51B37C}" srcOrd="2" destOrd="0" presId="urn:microsoft.com/office/officeart/2018/2/layout/IconVerticalSolidList"/>
    <dgm:cxn modelId="{833EDC06-A25C-4E89-8286-11EC105CF468}" type="presParOf" srcId="{72C6267E-081C-4C58-928D-1DEAAD51B37C}" destId="{D05A3324-29B0-46A3-945F-19A2ED338084}" srcOrd="0" destOrd="0" presId="urn:microsoft.com/office/officeart/2018/2/layout/IconVerticalSolidList"/>
    <dgm:cxn modelId="{45BE4188-58ED-485C-ADC9-261C582CA623}" type="presParOf" srcId="{72C6267E-081C-4C58-928D-1DEAAD51B37C}" destId="{286B2881-8282-48BE-AF45-A9E13AA0449F}" srcOrd="1" destOrd="0" presId="urn:microsoft.com/office/officeart/2018/2/layout/IconVerticalSolidList"/>
    <dgm:cxn modelId="{BBBFE628-1E41-4208-ADAD-79093CF245CB}" type="presParOf" srcId="{72C6267E-081C-4C58-928D-1DEAAD51B37C}" destId="{AE279116-9020-411E-B1EF-83E91A097BCD}" srcOrd="2" destOrd="0" presId="urn:microsoft.com/office/officeart/2018/2/layout/IconVerticalSolidList"/>
    <dgm:cxn modelId="{E378183E-151D-4160-BC2F-17A87C909091}" type="presParOf" srcId="{72C6267E-081C-4C58-928D-1DEAAD51B37C}" destId="{E46576DE-2ADD-4937-A2EA-0B020B78DA97}" srcOrd="3" destOrd="0" presId="urn:microsoft.com/office/officeart/2018/2/layout/IconVerticalSolidList"/>
    <dgm:cxn modelId="{B40A3A80-B298-4538-A05A-C2759483AB7E}" type="presParOf" srcId="{3356A0C3-8245-47BC-97F5-E5276390DDCD}" destId="{D5EAEB1E-E546-46EB-B9CB-0273D9141ECF}" srcOrd="3" destOrd="0" presId="urn:microsoft.com/office/officeart/2018/2/layout/IconVerticalSolidList"/>
    <dgm:cxn modelId="{2EACEB9A-2D57-4603-BB7B-76547699ADA2}" type="presParOf" srcId="{3356A0C3-8245-47BC-97F5-E5276390DDCD}" destId="{ABBE9DAC-D32F-4F07-B597-6E7CB7DE6D4F}" srcOrd="4" destOrd="0" presId="urn:microsoft.com/office/officeart/2018/2/layout/IconVerticalSolidList"/>
    <dgm:cxn modelId="{96D4302C-F971-41FE-80B8-94C0C83F1599}" type="presParOf" srcId="{ABBE9DAC-D32F-4F07-B597-6E7CB7DE6D4F}" destId="{ACBCDD8E-8CD4-4DB9-AB83-8B30C975BD8C}" srcOrd="0" destOrd="0" presId="urn:microsoft.com/office/officeart/2018/2/layout/IconVerticalSolidList"/>
    <dgm:cxn modelId="{73063472-C009-46D7-B88A-E4DD28C44EA1}" type="presParOf" srcId="{ABBE9DAC-D32F-4F07-B597-6E7CB7DE6D4F}" destId="{D505AD86-6251-4828-B202-FD82E5F60D37}" srcOrd="1" destOrd="0" presId="urn:microsoft.com/office/officeart/2018/2/layout/IconVerticalSolidList"/>
    <dgm:cxn modelId="{EF1B1A07-B2BD-4784-AE6C-ED08FEB401E7}" type="presParOf" srcId="{ABBE9DAC-D32F-4F07-B597-6E7CB7DE6D4F}" destId="{D7BDC53A-71FF-4E98-A146-D4BE16AB2DD0}" srcOrd="2" destOrd="0" presId="urn:microsoft.com/office/officeart/2018/2/layout/IconVerticalSolidList"/>
    <dgm:cxn modelId="{20141526-BC8E-4ACF-8C59-C7323EDF1E25}" type="presParOf" srcId="{ABBE9DAC-D32F-4F07-B597-6E7CB7DE6D4F}" destId="{BCA656E3-66EE-422B-AA94-08E23B3473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EBE8C4-4326-49DB-A1BF-F9EDC7B47D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4247BE-9D18-494F-ADF5-31B388B71483}">
      <dgm:prSet/>
      <dgm:spPr/>
      <dgm:t>
        <a:bodyPr/>
        <a:lstStyle/>
        <a:p>
          <a:r>
            <a:rPr lang="en-GB" b="0" i="0"/>
            <a:t>32% of the North East emissions come from domestic sources. </a:t>
          </a:r>
          <a:endParaRPr lang="en-US"/>
        </a:p>
      </dgm:t>
    </dgm:pt>
    <dgm:pt modelId="{5B53CD52-04C3-469E-A5EB-C81A4B802A47}" type="parTrans" cxnId="{8B4CC87F-21B4-4184-9A8E-349072C92D39}">
      <dgm:prSet/>
      <dgm:spPr/>
      <dgm:t>
        <a:bodyPr/>
        <a:lstStyle/>
        <a:p>
          <a:endParaRPr lang="en-US"/>
        </a:p>
      </dgm:t>
    </dgm:pt>
    <dgm:pt modelId="{8416544E-D57D-4ECB-8425-414209537103}" type="sibTrans" cxnId="{8B4CC87F-21B4-4184-9A8E-349072C92D39}">
      <dgm:prSet/>
      <dgm:spPr/>
      <dgm:t>
        <a:bodyPr/>
        <a:lstStyle/>
        <a:p>
          <a:endParaRPr lang="en-US"/>
        </a:p>
      </dgm:t>
    </dgm:pt>
    <dgm:pt modelId="{FAEE492F-8D75-4158-9C4C-C1E1AC44E68E}">
      <dgm:prSet/>
      <dgm:spPr/>
      <dgm:t>
        <a:bodyPr/>
        <a:lstStyle/>
        <a:p>
          <a:r>
            <a:rPr lang="en-GB" b="0" i="0"/>
            <a:t>The North East must retrofit our 1.2m homes so that they meet high standards of energy efficiency, and to transition home heating to zero-carbon sources.</a:t>
          </a:r>
          <a:r>
            <a:rPr lang="en-US" b="0" i="0"/>
            <a:t>​</a:t>
          </a:r>
          <a:endParaRPr lang="en-US"/>
        </a:p>
      </dgm:t>
    </dgm:pt>
    <dgm:pt modelId="{4011A562-BAD2-479D-83B8-65098B34EF9D}" type="parTrans" cxnId="{78D2A78B-A2CE-4E96-A4D6-50786C891D12}">
      <dgm:prSet/>
      <dgm:spPr/>
      <dgm:t>
        <a:bodyPr/>
        <a:lstStyle/>
        <a:p>
          <a:endParaRPr lang="en-US"/>
        </a:p>
      </dgm:t>
    </dgm:pt>
    <dgm:pt modelId="{89F8C75B-2976-497C-8578-18D775F64409}" type="sibTrans" cxnId="{78D2A78B-A2CE-4E96-A4D6-50786C891D12}">
      <dgm:prSet/>
      <dgm:spPr/>
      <dgm:t>
        <a:bodyPr/>
        <a:lstStyle/>
        <a:p>
          <a:endParaRPr lang="en-US"/>
        </a:p>
      </dgm:t>
    </dgm:pt>
    <dgm:pt modelId="{C9B4570E-009F-4A04-837B-3372C18E8880}">
      <dgm:prSet/>
      <dgm:spPr/>
      <dgm:t>
        <a:bodyPr/>
        <a:lstStyle/>
        <a:p>
          <a:r>
            <a:rPr lang="en-GB" b="0" i="0"/>
            <a:t>To meet these target new roles have been created and new skills will need to be developed amongst the existing 30,000 construction employees in the North East. </a:t>
          </a:r>
          <a:r>
            <a:rPr lang="en-US" b="0" i="0"/>
            <a:t>​</a:t>
          </a:r>
          <a:endParaRPr lang="en-US"/>
        </a:p>
      </dgm:t>
    </dgm:pt>
    <dgm:pt modelId="{EC195897-1EB4-4E1E-B1BE-629C6FE94939}" type="parTrans" cxnId="{598A5F06-568D-4750-B95A-187E34D64F0C}">
      <dgm:prSet/>
      <dgm:spPr/>
      <dgm:t>
        <a:bodyPr/>
        <a:lstStyle/>
        <a:p>
          <a:endParaRPr lang="en-US"/>
        </a:p>
      </dgm:t>
    </dgm:pt>
    <dgm:pt modelId="{7FDBC5F7-69B8-4A33-BF3A-B363635FAB65}" type="sibTrans" cxnId="{598A5F06-568D-4750-B95A-187E34D64F0C}">
      <dgm:prSet/>
      <dgm:spPr/>
      <dgm:t>
        <a:bodyPr/>
        <a:lstStyle/>
        <a:p>
          <a:endParaRPr lang="en-US"/>
        </a:p>
      </dgm:t>
    </dgm:pt>
    <dgm:pt modelId="{63712B85-66AE-45F6-B59D-197B5BA23C19}">
      <dgm:prSet/>
      <dgm:spPr/>
      <dgm:t>
        <a:bodyPr/>
        <a:lstStyle/>
        <a:p>
          <a:r>
            <a:rPr lang="en-GB" b="0" i="0"/>
            <a:t>Many traditional construction roles will be transitioning into retrofit positions e.g. Project Manager to Retrofit Coordinator, Tenant Liaison Officer to Retrofit Advisor.</a:t>
          </a:r>
          <a:r>
            <a:rPr lang="en-US" b="0" i="0"/>
            <a:t>​</a:t>
          </a:r>
          <a:endParaRPr lang="en-US"/>
        </a:p>
      </dgm:t>
    </dgm:pt>
    <dgm:pt modelId="{C332E81E-99F4-4828-8A53-211EA7CC3D4E}" type="parTrans" cxnId="{64FDAC38-E4E2-437E-BC97-BC1CD480E84A}">
      <dgm:prSet/>
      <dgm:spPr/>
      <dgm:t>
        <a:bodyPr/>
        <a:lstStyle/>
        <a:p>
          <a:endParaRPr lang="en-US"/>
        </a:p>
      </dgm:t>
    </dgm:pt>
    <dgm:pt modelId="{0614B5BE-C1EA-49AC-8AA9-804E7199FF26}" type="sibTrans" cxnId="{64FDAC38-E4E2-437E-BC97-BC1CD480E84A}">
      <dgm:prSet/>
      <dgm:spPr/>
      <dgm:t>
        <a:bodyPr/>
        <a:lstStyle/>
        <a:p>
          <a:endParaRPr lang="en-US"/>
        </a:p>
      </dgm:t>
    </dgm:pt>
    <dgm:pt modelId="{C2AAA878-E698-4788-BD50-1946C7674705}">
      <dgm:prSet/>
      <dgm:spPr/>
      <dgm:t>
        <a:bodyPr/>
        <a:lstStyle/>
        <a:p>
          <a:r>
            <a:rPr lang="en-GB" b="0" i="0"/>
            <a:t>The UK Government has set out 6 retrofit themes which they believe will ensure Retrofit works – Retrofit Planning, Building Fabric, Indoor Air quality, Services, working on site and Engaging residents. </a:t>
          </a:r>
          <a:endParaRPr lang="en-US"/>
        </a:p>
      </dgm:t>
    </dgm:pt>
    <dgm:pt modelId="{69BE4E2B-A639-4515-9F05-BE74A519E6DE}" type="parTrans" cxnId="{A01BF454-C8C8-401F-A56F-26D82DB5E38C}">
      <dgm:prSet/>
      <dgm:spPr/>
      <dgm:t>
        <a:bodyPr/>
        <a:lstStyle/>
        <a:p>
          <a:endParaRPr lang="en-US"/>
        </a:p>
      </dgm:t>
    </dgm:pt>
    <dgm:pt modelId="{037B80F8-5029-499D-9E20-7DBA722B573F}" type="sibTrans" cxnId="{A01BF454-C8C8-401F-A56F-26D82DB5E38C}">
      <dgm:prSet/>
      <dgm:spPr/>
      <dgm:t>
        <a:bodyPr/>
        <a:lstStyle/>
        <a:p>
          <a:endParaRPr lang="en-US"/>
        </a:p>
      </dgm:t>
    </dgm:pt>
    <dgm:pt modelId="{974FB7E7-FF75-416E-8165-BA4F9211084B}" type="pres">
      <dgm:prSet presAssocID="{BEEBE8C4-4326-49DB-A1BF-F9EDC7B47D20}" presName="vert0" presStyleCnt="0">
        <dgm:presLayoutVars>
          <dgm:dir/>
          <dgm:animOne val="branch"/>
          <dgm:animLvl val="lvl"/>
        </dgm:presLayoutVars>
      </dgm:prSet>
      <dgm:spPr/>
    </dgm:pt>
    <dgm:pt modelId="{539C0789-0F87-43EC-B733-A23959E64A41}" type="pres">
      <dgm:prSet presAssocID="{464247BE-9D18-494F-ADF5-31B388B71483}" presName="thickLine" presStyleLbl="alignNode1" presStyleIdx="0" presStyleCnt="5"/>
      <dgm:spPr/>
    </dgm:pt>
    <dgm:pt modelId="{5DBFC6CA-A022-47B1-BACF-48580BAC0CF0}" type="pres">
      <dgm:prSet presAssocID="{464247BE-9D18-494F-ADF5-31B388B71483}" presName="horz1" presStyleCnt="0"/>
      <dgm:spPr/>
    </dgm:pt>
    <dgm:pt modelId="{7863DBFA-D648-4123-985E-CA81965CD203}" type="pres">
      <dgm:prSet presAssocID="{464247BE-9D18-494F-ADF5-31B388B71483}" presName="tx1" presStyleLbl="revTx" presStyleIdx="0" presStyleCnt="5"/>
      <dgm:spPr/>
    </dgm:pt>
    <dgm:pt modelId="{120DDB88-9B47-4C02-AB37-8B10CE385013}" type="pres">
      <dgm:prSet presAssocID="{464247BE-9D18-494F-ADF5-31B388B71483}" presName="vert1" presStyleCnt="0"/>
      <dgm:spPr/>
    </dgm:pt>
    <dgm:pt modelId="{42BCF40C-16CD-4E73-A75B-6486DEF542E9}" type="pres">
      <dgm:prSet presAssocID="{FAEE492F-8D75-4158-9C4C-C1E1AC44E68E}" presName="thickLine" presStyleLbl="alignNode1" presStyleIdx="1" presStyleCnt="5"/>
      <dgm:spPr/>
    </dgm:pt>
    <dgm:pt modelId="{ECD7ABB9-25FC-4D36-8B1D-2750B134A011}" type="pres">
      <dgm:prSet presAssocID="{FAEE492F-8D75-4158-9C4C-C1E1AC44E68E}" presName="horz1" presStyleCnt="0"/>
      <dgm:spPr/>
    </dgm:pt>
    <dgm:pt modelId="{04648F74-EA94-49D2-A00A-CDCAF6892C5F}" type="pres">
      <dgm:prSet presAssocID="{FAEE492F-8D75-4158-9C4C-C1E1AC44E68E}" presName="tx1" presStyleLbl="revTx" presStyleIdx="1" presStyleCnt="5"/>
      <dgm:spPr/>
    </dgm:pt>
    <dgm:pt modelId="{3C16BFCC-4896-4301-89EC-772B251CEFF3}" type="pres">
      <dgm:prSet presAssocID="{FAEE492F-8D75-4158-9C4C-C1E1AC44E68E}" presName="vert1" presStyleCnt="0"/>
      <dgm:spPr/>
    </dgm:pt>
    <dgm:pt modelId="{D16B8C29-D489-463A-A767-4BC30DFAF18C}" type="pres">
      <dgm:prSet presAssocID="{C9B4570E-009F-4A04-837B-3372C18E8880}" presName="thickLine" presStyleLbl="alignNode1" presStyleIdx="2" presStyleCnt="5"/>
      <dgm:spPr/>
    </dgm:pt>
    <dgm:pt modelId="{5E0F0095-6B91-4416-BE8E-8B8221F1FFBA}" type="pres">
      <dgm:prSet presAssocID="{C9B4570E-009F-4A04-837B-3372C18E8880}" presName="horz1" presStyleCnt="0"/>
      <dgm:spPr/>
    </dgm:pt>
    <dgm:pt modelId="{5E51A732-A948-4FB2-859D-8D7B2160A7F4}" type="pres">
      <dgm:prSet presAssocID="{C9B4570E-009F-4A04-837B-3372C18E8880}" presName="tx1" presStyleLbl="revTx" presStyleIdx="2" presStyleCnt="5"/>
      <dgm:spPr/>
    </dgm:pt>
    <dgm:pt modelId="{CC55DC5D-37A8-41FF-9087-AA31798D3840}" type="pres">
      <dgm:prSet presAssocID="{C9B4570E-009F-4A04-837B-3372C18E8880}" presName="vert1" presStyleCnt="0"/>
      <dgm:spPr/>
    </dgm:pt>
    <dgm:pt modelId="{01EC471D-06CD-41D3-B433-AE50267F32D0}" type="pres">
      <dgm:prSet presAssocID="{63712B85-66AE-45F6-B59D-197B5BA23C19}" presName="thickLine" presStyleLbl="alignNode1" presStyleIdx="3" presStyleCnt="5"/>
      <dgm:spPr/>
    </dgm:pt>
    <dgm:pt modelId="{12899858-915E-4CD1-96B0-74FF472979D5}" type="pres">
      <dgm:prSet presAssocID="{63712B85-66AE-45F6-B59D-197B5BA23C19}" presName="horz1" presStyleCnt="0"/>
      <dgm:spPr/>
    </dgm:pt>
    <dgm:pt modelId="{B9147CA0-EB55-4E5B-94CC-25F9034EAE3E}" type="pres">
      <dgm:prSet presAssocID="{63712B85-66AE-45F6-B59D-197B5BA23C19}" presName="tx1" presStyleLbl="revTx" presStyleIdx="3" presStyleCnt="5"/>
      <dgm:spPr/>
    </dgm:pt>
    <dgm:pt modelId="{8F75AA11-173A-4F97-8550-1934BCB0F4D3}" type="pres">
      <dgm:prSet presAssocID="{63712B85-66AE-45F6-B59D-197B5BA23C19}" presName="vert1" presStyleCnt="0"/>
      <dgm:spPr/>
    </dgm:pt>
    <dgm:pt modelId="{FA6BB0C0-0749-43C4-82A0-1D93B40B2E61}" type="pres">
      <dgm:prSet presAssocID="{C2AAA878-E698-4788-BD50-1946C7674705}" presName="thickLine" presStyleLbl="alignNode1" presStyleIdx="4" presStyleCnt="5"/>
      <dgm:spPr/>
    </dgm:pt>
    <dgm:pt modelId="{509000B3-117B-4087-BA65-6A2A671B7D8E}" type="pres">
      <dgm:prSet presAssocID="{C2AAA878-E698-4788-BD50-1946C7674705}" presName="horz1" presStyleCnt="0"/>
      <dgm:spPr/>
    </dgm:pt>
    <dgm:pt modelId="{23C22008-CB3D-4CBB-B2C0-DFB4708B7C3F}" type="pres">
      <dgm:prSet presAssocID="{C2AAA878-E698-4788-BD50-1946C7674705}" presName="tx1" presStyleLbl="revTx" presStyleIdx="4" presStyleCnt="5"/>
      <dgm:spPr/>
    </dgm:pt>
    <dgm:pt modelId="{43FCCA39-E219-4E60-BC77-6117FE89037A}" type="pres">
      <dgm:prSet presAssocID="{C2AAA878-E698-4788-BD50-1946C7674705}" presName="vert1" presStyleCnt="0"/>
      <dgm:spPr/>
    </dgm:pt>
  </dgm:ptLst>
  <dgm:cxnLst>
    <dgm:cxn modelId="{598A5F06-568D-4750-B95A-187E34D64F0C}" srcId="{BEEBE8C4-4326-49DB-A1BF-F9EDC7B47D20}" destId="{C9B4570E-009F-4A04-837B-3372C18E8880}" srcOrd="2" destOrd="0" parTransId="{EC195897-1EB4-4E1E-B1BE-629C6FE94939}" sibTransId="{7FDBC5F7-69B8-4A33-BF3A-B363635FAB65}"/>
    <dgm:cxn modelId="{32A3A11C-5DDB-4639-91E5-5EC98DAA05D8}" type="presOf" srcId="{BEEBE8C4-4326-49DB-A1BF-F9EDC7B47D20}" destId="{974FB7E7-FF75-416E-8165-BA4F9211084B}" srcOrd="0" destOrd="0" presId="urn:microsoft.com/office/officeart/2008/layout/LinedList"/>
    <dgm:cxn modelId="{7A5EBB26-26B2-45B8-8CBE-6F3C3738B838}" type="presOf" srcId="{464247BE-9D18-494F-ADF5-31B388B71483}" destId="{7863DBFA-D648-4123-985E-CA81965CD203}" srcOrd="0" destOrd="0" presId="urn:microsoft.com/office/officeart/2008/layout/LinedList"/>
    <dgm:cxn modelId="{6EA6D030-1CC6-4EF2-9E4F-37F621C7FACE}" type="presOf" srcId="{C9B4570E-009F-4A04-837B-3372C18E8880}" destId="{5E51A732-A948-4FB2-859D-8D7B2160A7F4}" srcOrd="0" destOrd="0" presId="urn:microsoft.com/office/officeart/2008/layout/LinedList"/>
    <dgm:cxn modelId="{64FDAC38-E4E2-437E-BC97-BC1CD480E84A}" srcId="{BEEBE8C4-4326-49DB-A1BF-F9EDC7B47D20}" destId="{63712B85-66AE-45F6-B59D-197B5BA23C19}" srcOrd="3" destOrd="0" parTransId="{C332E81E-99F4-4828-8A53-211EA7CC3D4E}" sibTransId="{0614B5BE-C1EA-49AC-8AA9-804E7199FF26}"/>
    <dgm:cxn modelId="{044D5B4A-232C-4E1B-ACED-70DB830D0FD5}" type="presOf" srcId="{63712B85-66AE-45F6-B59D-197B5BA23C19}" destId="{B9147CA0-EB55-4E5B-94CC-25F9034EAE3E}" srcOrd="0" destOrd="0" presId="urn:microsoft.com/office/officeart/2008/layout/LinedList"/>
    <dgm:cxn modelId="{A01BF454-C8C8-401F-A56F-26D82DB5E38C}" srcId="{BEEBE8C4-4326-49DB-A1BF-F9EDC7B47D20}" destId="{C2AAA878-E698-4788-BD50-1946C7674705}" srcOrd="4" destOrd="0" parTransId="{69BE4E2B-A639-4515-9F05-BE74A519E6DE}" sibTransId="{037B80F8-5029-499D-9E20-7DBA722B573F}"/>
    <dgm:cxn modelId="{8B4CC87F-21B4-4184-9A8E-349072C92D39}" srcId="{BEEBE8C4-4326-49DB-A1BF-F9EDC7B47D20}" destId="{464247BE-9D18-494F-ADF5-31B388B71483}" srcOrd="0" destOrd="0" parTransId="{5B53CD52-04C3-469E-A5EB-C81A4B802A47}" sibTransId="{8416544E-D57D-4ECB-8425-414209537103}"/>
    <dgm:cxn modelId="{78D2A78B-A2CE-4E96-A4D6-50786C891D12}" srcId="{BEEBE8C4-4326-49DB-A1BF-F9EDC7B47D20}" destId="{FAEE492F-8D75-4158-9C4C-C1E1AC44E68E}" srcOrd="1" destOrd="0" parTransId="{4011A562-BAD2-479D-83B8-65098B34EF9D}" sibTransId="{89F8C75B-2976-497C-8578-18D775F64409}"/>
    <dgm:cxn modelId="{E9E4E2C6-9A67-4058-A842-2E68314A6292}" type="presOf" srcId="{FAEE492F-8D75-4158-9C4C-C1E1AC44E68E}" destId="{04648F74-EA94-49D2-A00A-CDCAF6892C5F}" srcOrd="0" destOrd="0" presId="urn:microsoft.com/office/officeart/2008/layout/LinedList"/>
    <dgm:cxn modelId="{89E105EE-6C58-407F-BB89-7AE1109D1DF8}" type="presOf" srcId="{C2AAA878-E698-4788-BD50-1946C7674705}" destId="{23C22008-CB3D-4CBB-B2C0-DFB4708B7C3F}" srcOrd="0" destOrd="0" presId="urn:microsoft.com/office/officeart/2008/layout/LinedList"/>
    <dgm:cxn modelId="{1CB649F6-628B-45A4-BAE5-CB59A314C8AC}" type="presParOf" srcId="{974FB7E7-FF75-416E-8165-BA4F9211084B}" destId="{539C0789-0F87-43EC-B733-A23959E64A41}" srcOrd="0" destOrd="0" presId="urn:microsoft.com/office/officeart/2008/layout/LinedList"/>
    <dgm:cxn modelId="{7BCF4B76-B699-491C-894B-7A0E017B1C9F}" type="presParOf" srcId="{974FB7E7-FF75-416E-8165-BA4F9211084B}" destId="{5DBFC6CA-A022-47B1-BACF-48580BAC0CF0}" srcOrd="1" destOrd="0" presId="urn:microsoft.com/office/officeart/2008/layout/LinedList"/>
    <dgm:cxn modelId="{30666C74-5FD8-4912-A15D-A6429A52B7AE}" type="presParOf" srcId="{5DBFC6CA-A022-47B1-BACF-48580BAC0CF0}" destId="{7863DBFA-D648-4123-985E-CA81965CD203}" srcOrd="0" destOrd="0" presId="urn:microsoft.com/office/officeart/2008/layout/LinedList"/>
    <dgm:cxn modelId="{068C7980-7870-4970-8EAB-A931C0B17E60}" type="presParOf" srcId="{5DBFC6CA-A022-47B1-BACF-48580BAC0CF0}" destId="{120DDB88-9B47-4C02-AB37-8B10CE385013}" srcOrd="1" destOrd="0" presId="urn:microsoft.com/office/officeart/2008/layout/LinedList"/>
    <dgm:cxn modelId="{B498F761-B17C-442A-8889-56BC7B350C2D}" type="presParOf" srcId="{974FB7E7-FF75-416E-8165-BA4F9211084B}" destId="{42BCF40C-16CD-4E73-A75B-6486DEF542E9}" srcOrd="2" destOrd="0" presId="urn:microsoft.com/office/officeart/2008/layout/LinedList"/>
    <dgm:cxn modelId="{2DD6EC60-C01F-4123-8FC6-2C127311B896}" type="presParOf" srcId="{974FB7E7-FF75-416E-8165-BA4F9211084B}" destId="{ECD7ABB9-25FC-4D36-8B1D-2750B134A011}" srcOrd="3" destOrd="0" presId="urn:microsoft.com/office/officeart/2008/layout/LinedList"/>
    <dgm:cxn modelId="{5F280B10-8D3C-4F95-99C4-030424812EBC}" type="presParOf" srcId="{ECD7ABB9-25FC-4D36-8B1D-2750B134A011}" destId="{04648F74-EA94-49D2-A00A-CDCAF6892C5F}" srcOrd="0" destOrd="0" presId="urn:microsoft.com/office/officeart/2008/layout/LinedList"/>
    <dgm:cxn modelId="{C3079253-7F8E-4ED6-B222-FA80A4E31565}" type="presParOf" srcId="{ECD7ABB9-25FC-4D36-8B1D-2750B134A011}" destId="{3C16BFCC-4896-4301-89EC-772B251CEFF3}" srcOrd="1" destOrd="0" presId="urn:microsoft.com/office/officeart/2008/layout/LinedList"/>
    <dgm:cxn modelId="{FB33D4C4-0BA0-473A-B3EE-785F87904EDC}" type="presParOf" srcId="{974FB7E7-FF75-416E-8165-BA4F9211084B}" destId="{D16B8C29-D489-463A-A767-4BC30DFAF18C}" srcOrd="4" destOrd="0" presId="urn:microsoft.com/office/officeart/2008/layout/LinedList"/>
    <dgm:cxn modelId="{2B62EA96-CA29-4BD7-B841-B873636976C3}" type="presParOf" srcId="{974FB7E7-FF75-416E-8165-BA4F9211084B}" destId="{5E0F0095-6B91-4416-BE8E-8B8221F1FFBA}" srcOrd="5" destOrd="0" presId="urn:microsoft.com/office/officeart/2008/layout/LinedList"/>
    <dgm:cxn modelId="{5C222E28-D40D-4F5E-B303-30BF7A0A119F}" type="presParOf" srcId="{5E0F0095-6B91-4416-BE8E-8B8221F1FFBA}" destId="{5E51A732-A948-4FB2-859D-8D7B2160A7F4}" srcOrd="0" destOrd="0" presId="urn:microsoft.com/office/officeart/2008/layout/LinedList"/>
    <dgm:cxn modelId="{25FA3DDC-F476-4AF9-8BA5-18C8C14FA854}" type="presParOf" srcId="{5E0F0095-6B91-4416-BE8E-8B8221F1FFBA}" destId="{CC55DC5D-37A8-41FF-9087-AA31798D3840}" srcOrd="1" destOrd="0" presId="urn:microsoft.com/office/officeart/2008/layout/LinedList"/>
    <dgm:cxn modelId="{FAA61912-BBC5-4F07-95EA-6EC8C378C90C}" type="presParOf" srcId="{974FB7E7-FF75-416E-8165-BA4F9211084B}" destId="{01EC471D-06CD-41D3-B433-AE50267F32D0}" srcOrd="6" destOrd="0" presId="urn:microsoft.com/office/officeart/2008/layout/LinedList"/>
    <dgm:cxn modelId="{BCC7547B-E981-4893-A65C-0B100C451729}" type="presParOf" srcId="{974FB7E7-FF75-416E-8165-BA4F9211084B}" destId="{12899858-915E-4CD1-96B0-74FF472979D5}" srcOrd="7" destOrd="0" presId="urn:microsoft.com/office/officeart/2008/layout/LinedList"/>
    <dgm:cxn modelId="{76BE80AB-9E24-437C-B427-E850B22810BA}" type="presParOf" srcId="{12899858-915E-4CD1-96B0-74FF472979D5}" destId="{B9147CA0-EB55-4E5B-94CC-25F9034EAE3E}" srcOrd="0" destOrd="0" presId="urn:microsoft.com/office/officeart/2008/layout/LinedList"/>
    <dgm:cxn modelId="{A16BEF81-639E-49BD-82FF-33123CF27442}" type="presParOf" srcId="{12899858-915E-4CD1-96B0-74FF472979D5}" destId="{8F75AA11-173A-4F97-8550-1934BCB0F4D3}" srcOrd="1" destOrd="0" presId="urn:microsoft.com/office/officeart/2008/layout/LinedList"/>
    <dgm:cxn modelId="{3BF06259-5026-4C28-96B2-8F6E498CE68F}" type="presParOf" srcId="{974FB7E7-FF75-416E-8165-BA4F9211084B}" destId="{FA6BB0C0-0749-43C4-82A0-1D93B40B2E61}" srcOrd="8" destOrd="0" presId="urn:microsoft.com/office/officeart/2008/layout/LinedList"/>
    <dgm:cxn modelId="{881F7C99-B1DF-4E28-AAB3-04E7C3027B37}" type="presParOf" srcId="{974FB7E7-FF75-416E-8165-BA4F9211084B}" destId="{509000B3-117B-4087-BA65-6A2A671B7D8E}" srcOrd="9" destOrd="0" presId="urn:microsoft.com/office/officeart/2008/layout/LinedList"/>
    <dgm:cxn modelId="{F6741726-E78C-4A9E-B7B0-F5A7D6175268}" type="presParOf" srcId="{509000B3-117B-4087-BA65-6A2A671B7D8E}" destId="{23C22008-CB3D-4CBB-B2C0-DFB4708B7C3F}" srcOrd="0" destOrd="0" presId="urn:microsoft.com/office/officeart/2008/layout/LinedList"/>
    <dgm:cxn modelId="{B2928735-6B5F-47DC-B2A2-3750A0E6756D}" type="presParOf" srcId="{509000B3-117B-4087-BA65-6A2A671B7D8E}" destId="{43FCCA39-E219-4E60-BC77-6117FE8903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rgbClr val="8F3E8D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55ABA-D4C2-4058-BBFF-344629921FC5}">
      <dsp:nvSpPr>
        <dsp:cNvPr id="0" name=""/>
        <dsp:cNvSpPr/>
      </dsp:nvSpPr>
      <dsp:spPr>
        <a:xfrm>
          <a:off x="0" y="0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12E2EC-71CD-4A70-9819-5B78000189E2}">
      <dsp:nvSpPr>
        <dsp:cNvPr id="0" name=""/>
        <dsp:cNvSpPr/>
      </dsp:nvSpPr>
      <dsp:spPr>
        <a:xfrm>
          <a:off x="0" y="0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Ambition​</a:t>
          </a:r>
          <a:endParaRPr lang="en-US" sz="3000" kern="1200"/>
        </a:p>
      </dsp:txBody>
      <dsp:txXfrm>
        <a:off x="0" y="0"/>
        <a:ext cx="6878638" cy="656828"/>
      </dsp:txXfrm>
    </dsp:sp>
    <dsp:sp modelId="{BF2AF2BA-7821-4A80-BA77-3D5E16FA5532}">
      <dsp:nvSpPr>
        <dsp:cNvPr id="0" name=""/>
        <dsp:cNvSpPr/>
      </dsp:nvSpPr>
      <dsp:spPr>
        <a:xfrm>
          <a:off x="0" y="656828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D96D78-12FD-4BD1-8AA9-A9D124DA997E}">
      <dsp:nvSpPr>
        <dsp:cNvPr id="0" name=""/>
        <dsp:cNvSpPr/>
      </dsp:nvSpPr>
      <dsp:spPr>
        <a:xfrm>
          <a:off x="0" y="656828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Innovation ​</a:t>
          </a:r>
          <a:endParaRPr lang="en-US" sz="3000" kern="1200"/>
        </a:p>
      </dsp:txBody>
      <dsp:txXfrm>
        <a:off x="0" y="656828"/>
        <a:ext cx="6878638" cy="656828"/>
      </dsp:txXfrm>
    </dsp:sp>
    <dsp:sp modelId="{9780FEEB-FBF7-4F8D-91F7-125670725D7E}">
      <dsp:nvSpPr>
        <dsp:cNvPr id="0" name=""/>
        <dsp:cNvSpPr/>
      </dsp:nvSpPr>
      <dsp:spPr>
        <a:xfrm>
          <a:off x="0" y="1313656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1893D3-A144-49DE-B23F-4A13BB32B5B8}">
      <dsp:nvSpPr>
        <dsp:cNvPr id="0" name=""/>
        <dsp:cNvSpPr/>
      </dsp:nvSpPr>
      <dsp:spPr>
        <a:xfrm>
          <a:off x="0" y="1313656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Resilience ​</a:t>
          </a:r>
          <a:endParaRPr lang="en-US" sz="3000" kern="1200"/>
        </a:p>
      </dsp:txBody>
      <dsp:txXfrm>
        <a:off x="0" y="1313656"/>
        <a:ext cx="6878638" cy="656828"/>
      </dsp:txXfrm>
    </dsp:sp>
    <dsp:sp modelId="{0BB96D67-F52E-4534-B1D8-00DA99BC1155}">
      <dsp:nvSpPr>
        <dsp:cNvPr id="0" name=""/>
        <dsp:cNvSpPr/>
      </dsp:nvSpPr>
      <dsp:spPr>
        <a:xfrm>
          <a:off x="0" y="1970484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1C5542-9D98-4D83-B601-D65691E60130}">
      <dsp:nvSpPr>
        <dsp:cNvPr id="0" name=""/>
        <dsp:cNvSpPr/>
      </dsp:nvSpPr>
      <dsp:spPr>
        <a:xfrm>
          <a:off x="0" y="1970484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Communication ​</a:t>
          </a:r>
          <a:endParaRPr lang="en-US" sz="3000" kern="1200"/>
        </a:p>
      </dsp:txBody>
      <dsp:txXfrm>
        <a:off x="0" y="1970484"/>
        <a:ext cx="6878638" cy="656828"/>
      </dsp:txXfrm>
    </dsp:sp>
    <dsp:sp modelId="{EEF2213B-A4B1-41F4-912D-177BD76799AD}">
      <dsp:nvSpPr>
        <dsp:cNvPr id="0" name=""/>
        <dsp:cNvSpPr/>
      </dsp:nvSpPr>
      <dsp:spPr>
        <a:xfrm>
          <a:off x="0" y="2627312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250DC0-CE25-48BF-B361-18BF8012254B}">
      <dsp:nvSpPr>
        <dsp:cNvPr id="0" name=""/>
        <dsp:cNvSpPr/>
      </dsp:nvSpPr>
      <dsp:spPr>
        <a:xfrm>
          <a:off x="0" y="2627312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Integrity​</a:t>
          </a:r>
          <a:endParaRPr lang="en-US" sz="3000" kern="1200"/>
        </a:p>
      </dsp:txBody>
      <dsp:txXfrm>
        <a:off x="0" y="2627312"/>
        <a:ext cx="6878638" cy="656828"/>
      </dsp:txXfrm>
    </dsp:sp>
    <dsp:sp modelId="{6D17109A-B268-4C68-9809-394894E9A8FA}">
      <dsp:nvSpPr>
        <dsp:cNvPr id="0" name=""/>
        <dsp:cNvSpPr/>
      </dsp:nvSpPr>
      <dsp:spPr>
        <a:xfrm>
          <a:off x="0" y="3284140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2AEAC4-87A8-408A-91EE-88F1EAD0C18E}">
      <dsp:nvSpPr>
        <dsp:cNvPr id="0" name=""/>
        <dsp:cNvSpPr/>
      </dsp:nvSpPr>
      <dsp:spPr>
        <a:xfrm>
          <a:off x="0" y="3284140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Professionalism​</a:t>
          </a:r>
          <a:endParaRPr lang="en-US" sz="3000" kern="1200"/>
        </a:p>
      </dsp:txBody>
      <dsp:txXfrm>
        <a:off x="0" y="3284140"/>
        <a:ext cx="6878638" cy="656828"/>
      </dsp:txXfrm>
    </dsp:sp>
    <dsp:sp modelId="{D671094D-946A-4618-8AF7-419E4ACED659}">
      <dsp:nvSpPr>
        <dsp:cNvPr id="0" name=""/>
        <dsp:cNvSpPr/>
      </dsp:nvSpPr>
      <dsp:spPr>
        <a:xfrm>
          <a:off x="0" y="3940968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FDBE3D-4B18-40E5-9A8D-45E94D63AE6D}">
      <dsp:nvSpPr>
        <dsp:cNvPr id="0" name=""/>
        <dsp:cNvSpPr/>
      </dsp:nvSpPr>
      <dsp:spPr>
        <a:xfrm>
          <a:off x="0" y="3940968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Leadership​</a:t>
          </a:r>
          <a:endParaRPr lang="en-US" sz="3000" kern="1200"/>
        </a:p>
      </dsp:txBody>
      <dsp:txXfrm>
        <a:off x="0" y="3940968"/>
        <a:ext cx="6878638" cy="656828"/>
      </dsp:txXfrm>
    </dsp:sp>
    <dsp:sp modelId="{3C6C050D-68F1-4A6F-9A7A-7DFE5240452A}">
      <dsp:nvSpPr>
        <dsp:cNvPr id="0" name=""/>
        <dsp:cNvSpPr/>
      </dsp:nvSpPr>
      <dsp:spPr>
        <a:xfrm>
          <a:off x="0" y="4597796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20666-C80F-45E1-B707-D422963C33DA}">
      <dsp:nvSpPr>
        <dsp:cNvPr id="0" name=""/>
        <dsp:cNvSpPr/>
      </dsp:nvSpPr>
      <dsp:spPr>
        <a:xfrm>
          <a:off x="0" y="4597796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Analytical Skills </a:t>
          </a:r>
          <a:endParaRPr lang="en-US" sz="3000" kern="1200"/>
        </a:p>
      </dsp:txBody>
      <dsp:txXfrm>
        <a:off x="0" y="4597796"/>
        <a:ext cx="6878638" cy="656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5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4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DF6BC-626C-4B4F-B8AF-79ED2DA4826F}">
      <dsp:nvSpPr>
        <dsp:cNvPr id="0" name=""/>
        <dsp:cNvSpPr/>
      </dsp:nvSpPr>
      <dsp:spPr>
        <a:xfrm>
          <a:off x="0" y="46652"/>
          <a:ext cx="6878638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Client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(LA/ HA/ Private client)</a:t>
          </a:r>
        </a:p>
      </dsp:txBody>
      <dsp:txXfrm>
        <a:off x="60142" y="106794"/>
        <a:ext cx="6758354" cy="1111725"/>
      </dsp:txXfrm>
    </dsp:sp>
    <dsp:sp modelId="{831AF113-0298-4F0B-9E17-F426ADBC711B}">
      <dsp:nvSpPr>
        <dsp:cNvPr id="0" name=""/>
        <dsp:cNvSpPr/>
      </dsp:nvSpPr>
      <dsp:spPr>
        <a:xfrm>
          <a:off x="0" y="1356422"/>
          <a:ext cx="6878638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Consultants</a:t>
          </a:r>
        </a:p>
      </dsp:txBody>
      <dsp:txXfrm>
        <a:off x="60142" y="1416564"/>
        <a:ext cx="6758354" cy="1111725"/>
      </dsp:txXfrm>
    </dsp:sp>
    <dsp:sp modelId="{A4CDB0F8-3253-4DF5-9D6A-69CDD950CC7F}">
      <dsp:nvSpPr>
        <dsp:cNvPr id="0" name=""/>
        <dsp:cNvSpPr/>
      </dsp:nvSpPr>
      <dsp:spPr>
        <a:xfrm>
          <a:off x="0" y="2666192"/>
          <a:ext cx="6878638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Contractor</a:t>
          </a:r>
        </a:p>
      </dsp:txBody>
      <dsp:txXfrm>
        <a:off x="60142" y="2726334"/>
        <a:ext cx="6758354" cy="1111725"/>
      </dsp:txXfrm>
    </dsp:sp>
    <dsp:sp modelId="{441AE374-1B92-490F-8EA1-A137A7A101DC}">
      <dsp:nvSpPr>
        <dsp:cNvPr id="0" name=""/>
        <dsp:cNvSpPr/>
      </dsp:nvSpPr>
      <dsp:spPr>
        <a:xfrm>
          <a:off x="0" y="3975962"/>
          <a:ext cx="6878638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Subcontractors </a:t>
          </a:r>
        </a:p>
      </dsp:txBody>
      <dsp:txXfrm>
        <a:off x="60142" y="4036104"/>
        <a:ext cx="6758354" cy="1111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5D81-CB37-4010-AA40-8C9D917D0B8A}">
      <dsp:nvSpPr>
        <dsp:cNvPr id="0" name=""/>
        <dsp:cNvSpPr/>
      </dsp:nvSpPr>
      <dsp:spPr>
        <a:xfrm>
          <a:off x="2339961" y="1310574"/>
          <a:ext cx="3134766" cy="31347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latin typeface="Calibri" panose="020F0502020204030204"/>
              <a:ea typeface="+mn-ea"/>
              <a:cs typeface="+mn-cs"/>
            </a:rPr>
            <a:t>Digital Construction </a:t>
          </a:r>
          <a:endParaRPr lang="en-GB" sz="3200" kern="1200" dirty="0">
            <a:latin typeface="Calibri" panose="020F0502020204030204"/>
            <a:ea typeface="+mn-ea"/>
            <a:cs typeface="+mn-cs"/>
          </a:endParaRPr>
        </a:p>
      </dsp:txBody>
      <dsp:txXfrm>
        <a:off x="2799037" y="1769650"/>
        <a:ext cx="2216614" cy="2216614"/>
      </dsp:txXfrm>
    </dsp:sp>
    <dsp:sp modelId="{21F45E04-D689-4518-A2FA-4F187EF21F5B}">
      <dsp:nvSpPr>
        <dsp:cNvPr id="0" name=""/>
        <dsp:cNvSpPr/>
      </dsp:nvSpPr>
      <dsp:spPr>
        <a:xfrm>
          <a:off x="3123652" y="51660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Building information modelling (BIM)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3353190" y="281198"/>
        <a:ext cx="1108307" cy="1108307"/>
      </dsp:txXfrm>
    </dsp:sp>
    <dsp:sp modelId="{9DC5B775-B04B-4746-8F1B-6FB773F51106}">
      <dsp:nvSpPr>
        <dsp:cNvPr id="0" name=""/>
        <dsp:cNvSpPr/>
      </dsp:nvSpPr>
      <dsp:spPr>
        <a:xfrm>
          <a:off x="4720626" y="820722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Computer Aided Design (CAD)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4950164" y="1050260"/>
        <a:ext cx="1108307" cy="1108307"/>
      </dsp:txXfrm>
    </dsp:sp>
    <dsp:sp modelId="{05A15488-06D0-4E9C-8044-3FA7C452772C}">
      <dsp:nvSpPr>
        <dsp:cNvPr id="0" name=""/>
        <dsp:cNvSpPr/>
      </dsp:nvSpPr>
      <dsp:spPr>
        <a:xfrm>
          <a:off x="5115046" y="2548788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Computer Aimed Manufacturing (CAM)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5344584" y="2778326"/>
        <a:ext cx="1108307" cy="1108307"/>
      </dsp:txXfrm>
    </dsp:sp>
    <dsp:sp modelId="{6478D533-420D-4759-91DD-C1F657CC5439}">
      <dsp:nvSpPr>
        <dsp:cNvPr id="0" name=""/>
        <dsp:cNvSpPr/>
      </dsp:nvSpPr>
      <dsp:spPr>
        <a:xfrm>
          <a:off x="4009906" y="3934590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Digital Twins </a:t>
          </a:r>
        </a:p>
      </dsp:txBody>
      <dsp:txXfrm>
        <a:off x="4239444" y="4164128"/>
        <a:ext cx="1108307" cy="1108307"/>
      </dsp:txXfrm>
    </dsp:sp>
    <dsp:sp modelId="{BD0D176D-22B9-412A-962E-708D8E924D9E}">
      <dsp:nvSpPr>
        <dsp:cNvPr id="0" name=""/>
        <dsp:cNvSpPr/>
      </dsp:nvSpPr>
      <dsp:spPr>
        <a:xfrm>
          <a:off x="2237399" y="3934590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Mobile Technology 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2466937" y="4164128"/>
        <a:ext cx="1108307" cy="1108307"/>
      </dsp:txXfrm>
    </dsp:sp>
    <dsp:sp modelId="{16C35CCD-C247-422E-9A99-3C4175499645}">
      <dsp:nvSpPr>
        <dsp:cNvPr id="0" name=""/>
        <dsp:cNvSpPr/>
      </dsp:nvSpPr>
      <dsp:spPr>
        <a:xfrm>
          <a:off x="1132259" y="2548788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Machine Learning AI and Big Data analytics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1361797" y="2778326"/>
        <a:ext cx="1108307" cy="1108307"/>
      </dsp:txXfrm>
    </dsp:sp>
    <dsp:sp modelId="{D302B7E4-5E52-4F63-97AA-992AB521347F}">
      <dsp:nvSpPr>
        <dsp:cNvPr id="0" name=""/>
        <dsp:cNvSpPr/>
      </dsp:nvSpPr>
      <dsp:spPr>
        <a:xfrm>
          <a:off x="1526679" y="820722"/>
          <a:ext cx="1567383" cy="15673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Unmanned aerial vehicles 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1756217" y="1050260"/>
        <a:ext cx="1108307" cy="1108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366D-FCA8-4707-B244-8AB0DB7ADCEC}">
      <dsp:nvSpPr>
        <dsp:cNvPr id="0" name=""/>
        <dsp:cNvSpPr/>
      </dsp:nvSpPr>
      <dsp:spPr>
        <a:xfrm>
          <a:off x="0" y="2565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59732-1AE7-4733-8C67-2BFFEEE5022A}">
      <dsp:nvSpPr>
        <dsp:cNvPr id="0" name=""/>
        <dsp:cNvSpPr/>
      </dsp:nvSpPr>
      <dsp:spPr>
        <a:xfrm>
          <a:off x="0" y="2565"/>
          <a:ext cx="6878638" cy="174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i="0" kern="1200"/>
            <a:t>What do you think are the benefits to Modern Methods of Construction?</a:t>
          </a:r>
          <a:r>
            <a:rPr lang="en-US" sz="3300" b="0" i="0" kern="1200"/>
            <a:t>​</a:t>
          </a:r>
          <a:endParaRPr lang="en-US" sz="3300" kern="1200"/>
        </a:p>
      </dsp:txBody>
      <dsp:txXfrm>
        <a:off x="0" y="2565"/>
        <a:ext cx="6878638" cy="1749831"/>
      </dsp:txXfrm>
    </dsp:sp>
    <dsp:sp modelId="{26A95D42-D9B0-48B4-8473-328D686FBAFD}">
      <dsp:nvSpPr>
        <dsp:cNvPr id="0" name=""/>
        <dsp:cNvSpPr/>
      </dsp:nvSpPr>
      <dsp:spPr>
        <a:xfrm>
          <a:off x="0" y="1752396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AA2FA-C6EF-41AE-91A5-422EE050C387}">
      <dsp:nvSpPr>
        <dsp:cNvPr id="0" name=""/>
        <dsp:cNvSpPr/>
      </dsp:nvSpPr>
      <dsp:spPr>
        <a:xfrm>
          <a:off x="0" y="1752396"/>
          <a:ext cx="6878638" cy="174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i="0" kern="1200"/>
            <a:t>What do you think are the downsides to Modern Methods of Construction? Both as a buyer and an employee?</a:t>
          </a:r>
          <a:r>
            <a:rPr lang="en-US" sz="3300" b="0" i="0" kern="1200"/>
            <a:t>​</a:t>
          </a:r>
          <a:endParaRPr lang="en-US" sz="3300" kern="1200"/>
        </a:p>
      </dsp:txBody>
      <dsp:txXfrm>
        <a:off x="0" y="1752396"/>
        <a:ext cx="6878638" cy="1749831"/>
      </dsp:txXfrm>
    </dsp:sp>
    <dsp:sp modelId="{B3705C07-5FA8-4B8A-B38A-CB0C504C9081}">
      <dsp:nvSpPr>
        <dsp:cNvPr id="0" name=""/>
        <dsp:cNvSpPr/>
      </dsp:nvSpPr>
      <dsp:spPr>
        <a:xfrm>
          <a:off x="0" y="3502228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F5F52-D357-45C9-A8A9-D512777C716B}">
      <dsp:nvSpPr>
        <dsp:cNvPr id="0" name=""/>
        <dsp:cNvSpPr/>
      </dsp:nvSpPr>
      <dsp:spPr>
        <a:xfrm>
          <a:off x="0" y="3502228"/>
          <a:ext cx="6878638" cy="174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i="0" kern="1200"/>
            <a:t>Would you like to work in MMC? </a:t>
          </a:r>
          <a:endParaRPr lang="en-US" sz="3300" kern="1200"/>
        </a:p>
      </dsp:txBody>
      <dsp:txXfrm>
        <a:off x="0" y="3502228"/>
        <a:ext cx="6878638" cy="17498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9EA1-8EF9-4A5C-9584-4210111579E8}">
      <dsp:nvSpPr>
        <dsp:cNvPr id="0" name=""/>
        <dsp:cNvSpPr/>
      </dsp:nvSpPr>
      <dsp:spPr>
        <a:xfrm>
          <a:off x="0" y="641"/>
          <a:ext cx="6878638" cy="15009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FB742-2664-49C0-A86F-09EE4EE47C2F}">
      <dsp:nvSpPr>
        <dsp:cNvPr id="0" name=""/>
        <dsp:cNvSpPr/>
      </dsp:nvSpPr>
      <dsp:spPr>
        <a:xfrm>
          <a:off x="454038" y="338356"/>
          <a:ext cx="825525" cy="825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4B5DB-272F-42A0-B1C0-DF0F78D447B4}">
      <dsp:nvSpPr>
        <dsp:cNvPr id="0" name=""/>
        <dsp:cNvSpPr/>
      </dsp:nvSpPr>
      <dsp:spPr>
        <a:xfrm>
          <a:off x="1733602" y="641"/>
          <a:ext cx="5145035" cy="150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851" tIns="158851" rIns="158851" bIns="1588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What is an EPC?</a:t>
          </a:r>
          <a:r>
            <a:rPr lang="en-US" sz="2500" b="0" i="0" kern="1200"/>
            <a:t>​</a:t>
          </a:r>
          <a:endParaRPr lang="en-US" sz="2500" kern="1200"/>
        </a:p>
      </dsp:txBody>
      <dsp:txXfrm>
        <a:off x="1733602" y="641"/>
        <a:ext cx="5145035" cy="1500954"/>
      </dsp:txXfrm>
    </dsp:sp>
    <dsp:sp modelId="{D05A3324-29B0-46A3-945F-19A2ED338084}">
      <dsp:nvSpPr>
        <dsp:cNvPr id="0" name=""/>
        <dsp:cNvSpPr/>
      </dsp:nvSpPr>
      <dsp:spPr>
        <a:xfrm>
          <a:off x="0" y="1876835"/>
          <a:ext cx="6878638" cy="15009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B2881-8282-48BE-AF45-A9E13AA0449F}">
      <dsp:nvSpPr>
        <dsp:cNvPr id="0" name=""/>
        <dsp:cNvSpPr/>
      </dsp:nvSpPr>
      <dsp:spPr>
        <a:xfrm>
          <a:off x="454038" y="2214549"/>
          <a:ext cx="825525" cy="825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576DE-2ADD-4937-A2EA-0B020B78DA97}">
      <dsp:nvSpPr>
        <dsp:cNvPr id="0" name=""/>
        <dsp:cNvSpPr/>
      </dsp:nvSpPr>
      <dsp:spPr>
        <a:xfrm>
          <a:off x="1733602" y="1876835"/>
          <a:ext cx="5145035" cy="150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851" tIns="158851" rIns="158851" bIns="1588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Why is retrofitting social housing domestic properties a priority to the government?</a:t>
          </a:r>
          <a:r>
            <a:rPr lang="en-US" sz="2500" b="0" i="0" kern="1200"/>
            <a:t>​</a:t>
          </a:r>
          <a:endParaRPr lang="en-US" sz="2500" kern="1200"/>
        </a:p>
      </dsp:txBody>
      <dsp:txXfrm>
        <a:off x="1733602" y="1876835"/>
        <a:ext cx="5145035" cy="1500954"/>
      </dsp:txXfrm>
    </dsp:sp>
    <dsp:sp modelId="{ACBCDD8E-8CD4-4DB9-AB83-8B30C975BD8C}">
      <dsp:nvSpPr>
        <dsp:cNvPr id="0" name=""/>
        <dsp:cNvSpPr/>
      </dsp:nvSpPr>
      <dsp:spPr>
        <a:xfrm>
          <a:off x="0" y="3753028"/>
          <a:ext cx="6878638" cy="15009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5AD86-6251-4828-B202-FD82E5F60D37}">
      <dsp:nvSpPr>
        <dsp:cNvPr id="0" name=""/>
        <dsp:cNvSpPr/>
      </dsp:nvSpPr>
      <dsp:spPr>
        <a:xfrm>
          <a:off x="454038" y="4090743"/>
          <a:ext cx="825525" cy="825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656E3-66EE-422B-AA94-08E23B347367}">
      <dsp:nvSpPr>
        <dsp:cNvPr id="0" name=""/>
        <dsp:cNvSpPr/>
      </dsp:nvSpPr>
      <dsp:spPr>
        <a:xfrm>
          <a:off x="1733602" y="3753028"/>
          <a:ext cx="5145035" cy="150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851" tIns="158851" rIns="158851" bIns="1588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What additional skills do you think you would need to work in this type of construction? </a:t>
          </a:r>
          <a:endParaRPr lang="en-US" sz="2500" kern="1200"/>
        </a:p>
      </dsp:txBody>
      <dsp:txXfrm>
        <a:off x="1733602" y="3753028"/>
        <a:ext cx="5145035" cy="15009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0789-0F87-43EC-B733-A23959E64A41}">
      <dsp:nvSpPr>
        <dsp:cNvPr id="0" name=""/>
        <dsp:cNvSpPr/>
      </dsp:nvSpPr>
      <dsp:spPr>
        <a:xfrm>
          <a:off x="0" y="641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3DBFA-D648-4123-985E-CA81965CD203}">
      <dsp:nvSpPr>
        <dsp:cNvPr id="0" name=""/>
        <dsp:cNvSpPr/>
      </dsp:nvSpPr>
      <dsp:spPr>
        <a:xfrm>
          <a:off x="0" y="641"/>
          <a:ext cx="6878638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32% of the North East emissions come from domestic sources. </a:t>
          </a:r>
          <a:endParaRPr lang="en-US" sz="1800" kern="1200"/>
        </a:p>
      </dsp:txBody>
      <dsp:txXfrm>
        <a:off x="0" y="641"/>
        <a:ext cx="6878638" cy="1050668"/>
      </dsp:txXfrm>
    </dsp:sp>
    <dsp:sp modelId="{42BCF40C-16CD-4E73-A75B-6486DEF542E9}">
      <dsp:nvSpPr>
        <dsp:cNvPr id="0" name=""/>
        <dsp:cNvSpPr/>
      </dsp:nvSpPr>
      <dsp:spPr>
        <a:xfrm>
          <a:off x="0" y="1051309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48F74-EA94-49D2-A00A-CDCAF6892C5F}">
      <dsp:nvSpPr>
        <dsp:cNvPr id="0" name=""/>
        <dsp:cNvSpPr/>
      </dsp:nvSpPr>
      <dsp:spPr>
        <a:xfrm>
          <a:off x="0" y="1051309"/>
          <a:ext cx="6878638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The North East must retrofit our 1.2m homes so that they meet high standards of energy efficiency, and to transition home heating to zero-carbon sources.</a:t>
          </a:r>
          <a:r>
            <a:rPr lang="en-US" sz="1800" b="0" i="0" kern="1200"/>
            <a:t>​</a:t>
          </a:r>
          <a:endParaRPr lang="en-US" sz="1800" kern="1200"/>
        </a:p>
      </dsp:txBody>
      <dsp:txXfrm>
        <a:off x="0" y="1051309"/>
        <a:ext cx="6878638" cy="1050668"/>
      </dsp:txXfrm>
    </dsp:sp>
    <dsp:sp modelId="{D16B8C29-D489-463A-A767-4BC30DFAF18C}">
      <dsp:nvSpPr>
        <dsp:cNvPr id="0" name=""/>
        <dsp:cNvSpPr/>
      </dsp:nvSpPr>
      <dsp:spPr>
        <a:xfrm>
          <a:off x="0" y="2101978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1A732-A948-4FB2-859D-8D7B2160A7F4}">
      <dsp:nvSpPr>
        <dsp:cNvPr id="0" name=""/>
        <dsp:cNvSpPr/>
      </dsp:nvSpPr>
      <dsp:spPr>
        <a:xfrm>
          <a:off x="0" y="2101978"/>
          <a:ext cx="6878638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To meet these target new roles have been created and new skills will need to be developed amongst the existing 30,000 construction employees in the North East. </a:t>
          </a:r>
          <a:r>
            <a:rPr lang="en-US" sz="1800" b="0" i="0" kern="1200"/>
            <a:t>​</a:t>
          </a:r>
          <a:endParaRPr lang="en-US" sz="1800" kern="1200"/>
        </a:p>
      </dsp:txBody>
      <dsp:txXfrm>
        <a:off x="0" y="2101978"/>
        <a:ext cx="6878638" cy="1050668"/>
      </dsp:txXfrm>
    </dsp:sp>
    <dsp:sp modelId="{01EC471D-06CD-41D3-B433-AE50267F32D0}">
      <dsp:nvSpPr>
        <dsp:cNvPr id="0" name=""/>
        <dsp:cNvSpPr/>
      </dsp:nvSpPr>
      <dsp:spPr>
        <a:xfrm>
          <a:off x="0" y="3152646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47CA0-EB55-4E5B-94CC-25F9034EAE3E}">
      <dsp:nvSpPr>
        <dsp:cNvPr id="0" name=""/>
        <dsp:cNvSpPr/>
      </dsp:nvSpPr>
      <dsp:spPr>
        <a:xfrm>
          <a:off x="0" y="3152646"/>
          <a:ext cx="6878638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Many traditional construction roles will be transitioning into retrofit positions e.g. Project Manager to Retrofit Coordinator, Tenant Liaison Officer to Retrofit Advisor.</a:t>
          </a:r>
          <a:r>
            <a:rPr lang="en-US" sz="1800" b="0" i="0" kern="1200"/>
            <a:t>​</a:t>
          </a:r>
          <a:endParaRPr lang="en-US" sz="1800" kern="1200"/>
        </a:p>
      </dsp:txBody>
      <dsp:txXfrm>
        <a:off x="0" y="3152646"/>
        <a:ext cx="6878638" cy="1050668"/>
      </dsp:txXfrm>
    </dsp:sp>
    <dsp:sp modelId="{FA6BB0C0-0749-43C4-82A0-1D93B40B2E61}">
      <dsp:nvSpPr>
        <dsp:cNvPr id="0" name=""/>
        <dsp:cNvSpPr/>
      </dsp:nvSpPr>
      <dsp:spPr>
        <a:xfrm>
          <a:off x="0" y="4203315"/>
          <a:ext cx="6878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22008-CB3D-4CBB-B2C0-DFB4708B7C3F}">
      <dsp:nvSpPr>
        <dsp:cNvPr id="0" name=""/>
        <dsp:cNvSpPr/>
      </dsp:nvSpPr>
      <dsp:spPr>
        <a:xfrm>
          <a:off x="0" y="4203315"/>
          <a:ext cx="6878638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The UK Government has set out 6 retrofit themes which they believe will ensure Retrofit works – Retrofit Planning, Building Fabric, Indoor Air quality, Services, working on site and Engaging residents. </a:t>
          </a:r>
          <a:endParaRPr lang="en-US" sz="1800" kern="1200"/>
        </a:p>
      </dsp:txBody>
      <dsp:txXfrm>
        <a:off x="0" y="4203315"/>
        <a:ext cx="6878638" cy="105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FA14-A9B4-46F2-B286-5B8AE4AFAE5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EF43-6B18-4C7E-95D1-9F08F2456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37E1031-AF0D-BCA2-D9CD-D32443D9E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3777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06766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53B9C-A6B3-35EC-970C-748938464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5C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3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97EA82B-08E7-92E0-3654-1DB32C70B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179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4303111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45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2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6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F3BDA-B68F-7A99-60C7-333B11145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819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27176723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80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3D8D8E-F6D5-2880-69C5-59A89E0BE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949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9590610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F6B352-C7CE-FA28-2E06-DC8D72ED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6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3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ptos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61E36-4BA3-A857-7B52-867705E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09868-FE83-4C0F-3481-33C4BD836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1603-D32C-FA16-1AB2-24579C985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02D5D-B64B-4E3A-BB01-6EA3A70FB65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88FF-9D8E-6824-C381-403CAD61A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548F-CEF3-E345-1F02-EDB1576C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76543-2E0F-42E0-9A02-16B31B46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0" r:id="rId3"/>
    <p:sldLayoutId id="2147483690" r:id="rId4"/>
    <p:sldLayoutId id="2147483661" r:id="rId5"/>
    <p:sldLayoutId id="2147483654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AA5C6-4838-F0CC-4222-C7F4132B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350487" cy="957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8AF5-E069-8CB5-06D2-60D44D42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2" y="1825625"/>
            <a:ext cx="113504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C61609-CE48-58A4-62EE-F6EAE114A0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67347" y="6453436"/>
            <a:ext cx="1020462" cy="2765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A37F5-74B2-0DFE-7881-9364DDF27158}"/>
              </a:ext>
            </a:extLst>
          </p:cNvPr>
          <p:cNvCxnSpPr/>
          <p:nvPr userDrawn="1"/>
        </p:nvCxnSpPr>
        <p:spPr>
          <a:xfrm>
            <a:off x="437322" y="6329867"/>
            <a:ext cx="11350487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B3FB771-C368-52D7-2E9D-425C3C9DCAA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322" y="6453436"/>
            <a:ext cx="1069347" cy="2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5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F075-FF26-1300-5D5A-B5A34175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1BDD-A87C-D4B1-AD6E-D07FE048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3601-1D04-37FF-D561-52D83DC4A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70A5-5832-421F-AB42-B0E2F17363F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72F0-793A-B7DC-A7C8-AC6E0292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3BDE-C7E1-312C-5565-692E7D5F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7ED4F-D16F-4FBD-8F3E-0B17C0A19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45472-856B-FAB1-6976-3B6E6711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7C00-C8A2-B2C4-653F-0575FCB9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BD23-B98B-A7CE-AB2A-B34FA1A5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F49A2-BA40-40D8-81BE-815A0FE3F44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8167-D792-7446-9DCA-101BAAB3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CA0F-B271-5697-18A3-6B80C159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83A6E-6019-44D8-B4AB-BD342AF9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R3_8MPz-7c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xt9Ha7ORpY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4GlNkR7nE2o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504F-3B5B-7E89-4D38-8F69F6A90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Construction and Sustainability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5C9E-1861-1064-23B4-27AF50E9A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4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60FB-4285-3140-7D1F-837F0522B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Digital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99441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539A-4308-057F-F5E2-799A0F90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Construction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6CE9-F0B9-29E7-767B-8EABF23FEA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l" rtl="0" fontAlgn="base"/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Digital construction is defined as utilizing digital technologies and a highly data driven approach to construct more efficiently with higher quality.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it important to construct efficiently?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Does anyone know of any challenges associated with Digital Construction?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6247AC-8664-97B6-6AE9-79AC079D6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258835"/>
              </p:ext>
            </p:extLst>
          </p:nvPr>
        </p:nvGraphicFramePr>
        <p:xfrm>
          <a:off x="4503471" y="514160"/>
          <a:ext cx="7814689" cy="555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44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2506-995B-62C5-09D0-6B4FDB28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dirty="0"/>
              <a:t>Digital Construction </a:t>
            </a:r>
          </a:p>
        </p:txBody>
      </p:sp>
      <p:pic>
        <p:nvPicPr>
          <p:cNvPr id="13" name="Online Media 12" title="What is Digital Transformation for the Architecture, Engineering &amp; Construction (AEC) industry?">
            <a:hlinkClick r:id="" action="ppaction://media"/>
            <a:extLst>
              <a:ext uri="{FF2B5EF4-FFF2-40B4-BE49-F238E27FC236}">
                <a16:creationId xmlns:a16="http://schemas.microsoft.com/office/drawing/2014/main" id="{1A41BA65-A701-B95C-6C8E-640485CC28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1393710"/>
            <a:ext cx="6878638" cy="3886430"/>
          </a:xfrm>
          <a:prstGeom prst="rect">
            <a:avLst/>
          </a:prstGeo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5D6045-1056-F365-4D82-1E3A1C099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D49B-FC3D-520D-9EC1-F3132642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200"/>
              <a:t>Recycling Construction Waste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6B9916-E6D6-D37A-4F33-AF154445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79" y="709613"/>
            <a:ext cx="6274179" cy="5254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81D3D-029C-F347-E667-2207A67D8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>
            <a:normAutofit/>
          </a:bodyPr>
          <a:lstStyle/>
          <a:p>
            <a:r>
              <a:rPr lang="en-GB" sz="1500" b="0" i="0" u="none" strike="noStrike" dirty="0">
                <a:effectLst/>
              </a:rPr>
              <a:t>100 billion tonnes of raw materials are taken from the earth every year, 40% of which are used in construction and the built environment. the construction industry is responsible for roughly 1/3 of the total global waste.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65154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D3D7-F695-4957-CE56-31172489D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Modern Methods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407690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637C-93B9-C9C7-47AF-72D9AB8B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i="0" u="none" strike="noStrike" dirty="0">
                <a:solidFill>
                  <a:srgbClr val="FFFFFF"/>
                </a:solidFill>
                <a:effectLst/>
                <a:latin typeface="+mn-lt"/>
              </a:rPr>
              <a:t>Modern Methods of Construction</a:t>
            </a:r>
            <a:endParaRPr lang="en-GB" dirty="0">
              <a:latin typeface="+mn-lt"/>
            </a:endParaRPr>
          </a:p>
        </p:txBody>
      </p:sp>
      <p:pic>
        <p:nvPicPr>
          <p:cNvPr id="5" name="Online Media 4" title="Could Londoners soon be living in 'modular' homes?- BBC London">
            <a:hlinkClick r:id="" action="ppaction://media"/>
            <a:extLst>
              <a:ext uri="{FF2B5EF4-FFF2-40B4-BE49-F238E27FC236}">
                <a16:creationId xmlns:a16="http://schemas.microsoft.com/office/drawing/2014/main" id="{660FA209-60AC-B368-A95D-B0F7868A4816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1393825"/>
            <a:ext cx="6878638" cy="3886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A5AD8-352F-802B-018C-A17111393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800" b="0" i="0" u="none" strike="noStrike" dirty="0">
                <a:solidFill>
                  <a:srgbClr val="FFFFFF"/>
                </a:solidFill>
                <a:effectLst/>
              </a:rPr>
              <a:t>Can anyone give an example of MMC?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264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2917-8944-7022-EB8D-AFCCDB28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3EE55B-F72B-B6A0-67B4-8E61456191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BA78EB-8F16-B268-B8A0-841D7F278CD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3279176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53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2AB0-2B97-3DD0-98FC-E123046E0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Retrofit </a:t>
            </a:r>
          </a:p>
        </p:txBody>
      </p:sp>
    </p:spTree>
    <p:extLst>
      <p:ext uri="{BB962C8B-B14F-4D97-AF65-F5344CB8AC3E}">
        <p14:creationId xmlns:p14="http://schemas.microsoft.com/office/powerpoint/2010/main" val="51100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9B69-A82F-14C2-C885-D4D0D001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200"/>
              <a:t>Domestic Retrofit- Discussion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FB6906-D77A-BB2C-9AC8-E23481F056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F91309B-DC46-F232-36B7-C2348F8FBE7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44515815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1ACF-0B9F-9D84-5F19-FBDE24E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000"/>
              <a:t>Domestic Retrofit – North East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9FF9020-5151-0452-7A27-6DC48FF43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C6E0212-8E1D-A620-A3C3-C1E4543D86E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87146844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78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ED13-A4B1-9777-8BB1-67B856D4E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3" y="1439422"/>
            <a:ext cx="5930348" cy="1591711"/>
          </a:xfrm>
        </p:spPr>
        <p:txBody>
          <a:bodyPr/>
          <a:lstStyle/>
          <a:p>
            <a:r>
              <a:rPr lang="en-GB" dirty="0"/>
              <a:t>Agenda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6C42E-55E3-3CA5-B1AF-32E5877E2F0C}"/>
              </a:ext>
            </a:extLst>
          </p:cNvPr>
          <p:cNvSpPr txBox="1"/>
          <p:nvPr/>
        </p:nvSpPr>
        <p:spPr>
          <a:xfrm>
            <a:off x="552091" y="3243532"/>
            <a:ext cx="6728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Introductions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Stages of a construction process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Digital Construction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Domestic Retrofit 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Commercial Retrofit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Job roles &amp; Salaries 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Renewable Sources of Energy </a:t>
            </a:r>
            <a:endParaRPr lang="en-US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748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D50E-E6F9-6BA3-6C66-B85F8676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Domestic Retrofit – what does it include?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A9086-6472-0B47-536A-C0BA30899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319441-F15E-FE1F-024A-AFD9DCE7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57" y="1395988"/>
            <a:ext cx="4495364" cy="3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B2B8A4A-05B2-4041-8F48-8636CB31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82" y="4222696"/>
            <a:ext cx="1171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8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E4F2-0FAD-9069-C268-BE06FACF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Domestic Retrofit – North East</a:t>
            </a:r>
          </a:p>
        </p:txBody>
      </p:sp>
      <p:pic>
        <p:nvPicPr>
          <p:cNvPr id="5" name="Online Media 4" title="Careers in green housing">
            <a:hlinkClick r:id="" action="ppaction://media"/>
            <a:extLst>
              <a:ext uri="{FF2B5EF4-FFF2-40B4-BE49-F238E27FC236}">
                <a16:creationId xmlns:a16="http://schemas.microsoft.com/office/drawing/2014/main" id="{9BF2A0F1-AD05-C4D3-CC15-45BAF0CB3FEF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1393825"/>
            <a:ext cx="6878638" cy="3886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E8FB5-21A9-FFFD-B6C3-D9131BC05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pPr algn="l" rtl="0" fontAlgn="base"/>
            <a:r>
              <a:rPr lang="en-GB" sz="6400" b="0" i="0" u="none" strike="noStrike" dirty="0">
                <a:solidFill>
                  <a:srgbClr val="FFFFFF"/>
                </a:solidFill>
                <a:effectLst/>
              </a:rPr>
              <a:t>How is the way people heat their homes changing and why?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6400" b="0" i="0" u="none" strike="noStrike" dirty="0">
                <a:solidFill>
                  <a:srgbClr val="FFFFFF"/>
                </a:solidFill>
                <a:effectLst/>
              </a:rPr>
              <a:t>What does this mean for construction in the North East?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6400" b="0" i="0" u="none" strike="noStrike" dirty="0">
                <a:solidFill>
                  <a:srgbClr val="FFFFFF"/>
                </a:solidFill>
                <a:effectLst/>
              </a:rPr>
              <a:t>Can you name some of the jobs involved in the RE:GEN and Gentoo developments?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6400" b="0" i="0" u="none" strike="noStrike" dirty="0">
                <a:solidFill>
                  <a:srgbClr val="FFFFFF"/>
                </a:solidFill>
                <a:effectLst/>
              </a:rPr>
              <a:t>How are the skills needed in construction changing?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6400" b="0" i="0" u="none" strike="noStrike" dirty="0">
                <a:solidFill>
                  <a:srgbClr val="FFFFFF"/>
                </a:solidFill>
                <a:effectLst/>
              </a:rPr>
              <a:t>What might be the benefits of a career in sustainable construction?</a:t>
            </a:r>
            <a:endParaRPr lang="en-US" sz="6400" b="0" i="0" dirty="0">
              <a:solidFill>
                <a:srgbClr val="000000"/>
              </a:solidFill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D677-197A-8C94-DADD-116199D4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Retrofit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8918-291B-2A40-37A2-B0EDC7789B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3803" y="2941608"/>
            <a:ext cx="6878638" cy="3022630"/>
          </a:xfrm>
        </p:spPr>
        <p:txBody>
          <a:bodyPr>
            <a:normAutofit fontScale="70000" lnSpcReduction="20000"/>
          </a:bodyPr>
          <a:lstStyle/>
          <a:p>
            <a:pPr algn="l" rtl="0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23% Operational carbon is from non-domestic buildings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70% of non-domestic buildings were built before 2000 and will need some retrofit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80% Of office building that exist today will still be used in 2050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74% Of organisations will pay a premium for leasing a sustainable building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53350-ADD2-9B10-1A2B-24D0A82E44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0E2683-FDCA-9FCC-4CCF-BF9A37D4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306740"/>
            <a:ext cx="3116383" cy="1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632F740-E6C1-FA5B-8AEF-60C20CE1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9" y="306740"/>
            <a:ext cx="3116383" cy="1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4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9FAC-D0C7-1A9F-1F54-35A69B20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9F90A-63FE-F7C2-72F8-7602E625D6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D39D138A-B5BD-8B80-68AF-D9EF43648F6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2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4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A2CB-62BC-C336-9248-DA335A09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E6D6-8636-F958-4DEE-C81C62F0A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Imagine you are an architect and have been commissioned to design a new office building, the client and end user have requested the building be as sustainable as possible. </a:t>
            </a:r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49D515B-69B3-4A4D-B58A-361804B7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86" y="295554"/>
            <a:ext cx="3579491" cy="24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16308E7-731C-EDE0-8CD9-348AC93E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49" y="297931"/>
            <a:ext cx="3634148" cy="24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22CED9C-797A-E88F-B394-B4486798A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10" y="3086040"/>
            <a:ext cx="3610967" cy="24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34B1219B-00BB-D21D-C5CC-BA31CE6D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86" y="3086040"/>
            <a:ext cx="3619711" cy="24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93EB-F68E-CA82-3D2E-CC78E173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Map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13735-5401-767D-7D90-26F28A821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Architect £28,000- £60,000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AACE7CC-C085-5C56-6BF1-52A50D7F901F}"/>
              </a:ext>
            </a:extLst>
          </p:cNvPr>
          <p:cNvSpPr txBox="1"/>
          <p:nvPr/>
        </p:nvSpPr>
        <p:spPr>
          <a:xfrm>
            <a:off x="8952700" y="1503892"/>
            <a:ext cx="164851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GB" dirty="0"/>
              <a:t>BA Architecture 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F6CE5842-F22C-AAEE-B70C-5B7FB9BCDCB0}"/>
              </a:ext>
            </a:extLst>
          </p:cNvPr>
          <p:cNvSpPr txBox="1"/>
          <p:nvPr/>
        </p:nvSpPr>
        <p:spPr>
          <a:xfrm>
            <a:off x="6976865" y="5114358"/>
            <a:ext cx="2620488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n-GB" dirty="0"/>
              <a:t>Any Level 2 Course </a:t>
            </a:r>
          </a:p>
          <a:p>
            <a:pPr algn="ctr"/>
            <a:r>
              <a:rPr lang="en-GB" dirty="0"/>
              <a:t>(GCSE’s, Apprenticeship, Full time College Course) 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395B755-4FC3-B6CD-C86C-C490FA101D51}"/>
              </a:ext>
            </a:extLst>
          </p:cNvPr>
          <p:cNvSpPr txBox="1"/>
          <p:nvPr/>
        </p:nvSpPr>
        <p:spPr>
          <a:xfrm>
            <a:off x="6572072" y="3425658"/>
            <a:ext cx="3336966" cy="12003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n-GB" dirty="0"/>
              <a:t>Any Level 3 Course </a:t>
            </a:r>
          </a:p>
          <a:p>
            <a:pPr algn="ctr"/>
            <a:r>
              <a:rPr lang="en-GB" dirty="0"/>
              <a:t>(A Level’s, T Level, Full time study programme, BTEC Apprenticeship)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B23A582-B085-918B-D4F3-27CF70DAF70E}"/>
              </a:ext>
            </a:extLst>
          </p:cNvPr>
          <p:cNvSpPr txBox="1"/>
          <p:nvPr/>
        </p:nvSpPr>
        <p:spPr>
          <a:xfrm>
            <a:off x="4513662" y="2361594"/>
            <a:ext cx="2390872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GB" dirty="0"/>
              <a:t>Construction Design and Build Technician L4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81B860B-CBB8-D619-75D8-7DA232A362A0}"/>
              </a:ext>
            </a:extLst>
          </p:cNvPr>
          <p:cNvSpPr txBox="1"/>
          <p:nvPr/>
        </p:nvSpPr>
        <p:spPr>
          <a:xfrm>
            <a:off x="7070595" y="2337127"/>
            <a:ext cx="2339921" cy="646331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HNC Architectural Technology L4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EAC84B7-BF04-688E-58B4-7F85969F2104}"/>
              </a:ext>
            </a:extLst>
          </p:cNvPr>
          <p:cNvSpPr txBox="1"/>
          <p:nvPr/>
        </p:nvSpPr>
        <p:spPr>
          <a:xfrm>
            <a:off x="9576577" y="2315427"/>
            <a:ext cx="215557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HNC Construction L4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F47BD5-8A4F-8447-181F-A0242904A366}"/>
              </a:ext>
            </a:extLst>
          </p:cNvPr>
          <p:cNvSpPr txBox="1"/>
          <p:nvPr/>
        </p:nvSpPr>
        <p:spPr>
          <a:xfrm>
            <a:off x="5514887" y="1525591"/>
            <a:ext cx="197181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Architecture L6</a:t>
            </a:r>
          </a:p>
        </p:txBody>
      </p:sp>
    </p:spTree>
    <p:extLst>
      <p:ext uri="{BB962C8B-B14F-4D97-AF65-F5344CB8AC3E}">
        <p14:creationId xmlns:p14="http://schemas.microsoft.com/office/powerpoint/2010/main" val="266079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FC90-62E6-67E4-1B46-FFD1A74E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Career Map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05852-7998-2D11-62F8-EF3E933BC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Site Manager - £25,000- £80,000</a:t>
            </a:r>
            <a:endParaRPr lang="en-GB" dirty="0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95270F2-2445-AC34-9391-89B7173703CB}"/>
              </a:ext>
            </a:extLst>
          </p:cNvPr>
          <p:cNvSpPr txBox="1"/>
          <p:nvPr/>
        </p:nvSpPr>
        <p:spPr>
          <a:xfrm>
            <a:off x="6096000" y="5038152"/>
            <a:ext cx="4214648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Any Level 2 Qualification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(GCSE’s, Full time course, apprenticeship) 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49D78A3-7147-8939-95C2-4E257A20B066}"/>
              </a:ext>
            </a:extLst>
          </p:cNvPr>
          <p:cNvSpPr txBox="1"/>
          <p:nvPr/>
        </p:nvSpPr>
        <p:spPr>
          <a:xfrm>
            <a:off x="5636420" y="4040188"/>
            <a:ext cx="4887310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Any Level 3 Qualification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(T Level, A level, Apprenticeship, Full Time Course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49C3510-1906-7D0C-2CA2-88C6A886C006}"/>
              </a:ext>
            </a:extLst>
          </p:cNvPr>
          <p:cNvSpPr txBox="1"/>
          <p:nvPr/>
        </p:nvSpPr>
        <p:spPr>
          <a:xfrm>
            <a:off x="4418888" y="2781319"/>
            <a:ext cx="2297042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Construction Site Supervisor L4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C2EC4AC-1358-5F24-B217-86914E062D36}"/>
              </a:ext>
            </a:extLst>
          </p:cNvPr>
          <p:cNvSpPr txBox="1"/>
          <p:nvPr/>
        </p:nvSpPr>
        <p:spPr>
          <a:xfrm>
            <a:off x="6830231" y="2781319"/>
            <a:ext cx="3202736" cy="646331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HNC Construction &amp; the Built Environment 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AA85E5A2-55E0-555F-EFA0-DE661221AB10}"/>
              </a:ext>
            </a:extLst>
          </p:cNvPr>
          <p:cNvSpPr txBox="1"/>
          <p:nvPr/>
        </p:nvSpPr>
        <p:spPr>
          <a:xfrm>
            <a:off x="10147268" y="2768036"/>
            <a:ext cx="1934433" cy="646331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HNC Construction Management 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0C567A3-85E7-3576-5286-84E951E7844A}"/>
              </a:ext>
            </a:extLst>
          </p:cNvPr>
          <p:cNvSpPr txBox="1"/>
          <p:nvPr/>
        </p:nvSpPr>
        <p:spPr>
          <a:xfrm>
            <a:off x="6313113" y="1870798"/>
            <a:ext cx="339590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Construction Site Management L6 </a:t>
            </a:r>
          </a:p>
        </p:txBody>
      </p:sp>
    </p:spTree>
    <p:extLst>
      <p:ext uri="{BB962C8B-B14F-4D97-AF65-F5344CB8AC3E}">
        <p14:creationId xmlns:p14="http://schemas.microsoft.com/office/powerpoint/2010/main" val="244518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C7CA-5AF3-7657-C648-1002951F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Salary Information by Role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1013C-3A9D-2AB9-13C5-7FB001FA3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A1AE99-9478-E518-A863-AE847AFAE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51781"/>
              </p:ext>
            </p:extLst>
          </p:nvPr>
        </p:nvGraphicFramePr>
        <p:xfrm>
          <a:off x="4473276" y="868680"/>
          <a:ext cx="761139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426">
                  <a:extLst>
                    <a:ext uri="{9D8B030D-6E8A-4147-A177-3AD203B41FA5}">
                      <a16:colId xmlns:a16="http://schemas.microsoft.com/office/drawing/2014/main" val="398977482"/>
                    </a:ext>
                  </a:extLst>
                </a:gridCol>
                <a:gridCol w="3233966">
                  <a:extLst>
                    <a:ext uri="{9D8B030D-6E8A-4147-A177-3AD203B41FA5}">
                      <a16:colId xmlns:a16="http://schemas.microsoft.com/office/drawing/2014/main" val="1309430604"/>
                    </a:ext>
                  </a:extLst>
                </a:gridCol>
              </a:tblGrid>
              <a:tr h="326011">
                <a:tc>
                  <a:txBody>
                    <a:bodyPr/>
                    <a:lstStyle/>
                    <a:p>
                      <a:r>
                        <a:rPr lang="en-GB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Average Salary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20116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dirty="0"/>
                        <a:t>Trades (Various)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£35,000 - £60,000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84625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Social Responsibility Coordinator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£23,000 - £47,000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00841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BIM Coordinator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£24,000 - £50,000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142972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Domestic Energy Assessor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£24,000 - £56,000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90299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 Manager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£28,000 - £80,000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30549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Sustainable Drainage Engineer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£23,000 - £51,000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37143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Manager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£22,000 - £85,000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3263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Manager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£25,000 - £85,000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19713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Manager/ Retrofit Coordinator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£25,000 - £80,000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38686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Surveyor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£25,000 - £70,000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445242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Engineer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£30,000 - £60,000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53796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 Surveyor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£25,500 - £90,000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15299"/>
                  </a:ext>
                </a:extLst>
              </a:tr>
              <a:tr h="3260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Director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£45,000- £145,000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343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119E-8031-6F09-24B9-EB67CE538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Employers Want </a:t>
            </a:r>
          </a:p>
        </p:txBody>
      </p:sp>
    </p:spTree>
    <p:extLst>
      <p:ext uri="{BB962C8B-B14F-4D97-AF65-F5344CB8AC3E}">
        <p14:creationId xmlns:p14="http://schemas.microsoft.com/office/powerpoint/2010/main" val="308238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3F1B-12DF-E18F-7214-449ECA8A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700"/>
              <a:t>North East Future Skills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17435-F59D-51DE-0CD8-A4C1F8B50E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>
            <a:normAutofit/>
          </a:bodyPr>
          <a:lstStyle/>
          <a:p>
            <a:pPr rtl="0" fontAlgn="base"/>
            <a:r>
              <a:rPr lang="en-GB" sz="1100" b="0" i="0" u="none" strike="noStrike">
                <a:effectLst/>
              </a:rPr>
              <a:t>Do you understand these terms?</a:t>
            </a:r>
            <a:r>
              <a:rPr lang="en-US" sz="1100" b="0" i="0">
                <a:effectLst/>
              </a:rPr>
              <a:t>​</a:t>
            </a:r>
          </a:p>
          <a:p>
            <a:pPr rtl="0" fontAlgn="base"/>
            <a:r>
              <a:rPr lang="en-GB" sz="1100" b="0" i="0">
                <a:effectLst/>
              </a:rPr>
              <a:t>​</a:t>
            </a:r>
          </a:p>
          <a:p>
            <a:pPr rtl="0" fontAlgn="base"/>
            <a:r>
              <a:rPr lang="en-GB" sz="1100" b="0" i="0" u="none" strike="noStrike">
                <a:effectLst/>
              </a:rPr>
              <a:t>Why do you think they are important to employers?</a:t>
            </a:r>
            <a:r>
              <a:rPr lang="en-US" sz="1100" b="0" i="0">
                <a:effectLst/>
              </a:rPr>
              <a:t>​</a:t>
            </a:r>
          </a:p>
          <a:p>
            <a:pPr rtl="0" fontAlgn="base"/>
            <a:r>
              <a:rPr lang="en-GB" sz="1100" b="0" i="0">
                <a:effectLst/>
              </a:rPr>
              <a:t>​</a:t>
            </a:r>
          </a:p>
          <a:p>
            <a:pPr rtl="0" fontAlgn="base"/>
            <a:r>
              <a:rPr lang="en-GB" sz="1100" b="0" i="0">
                <a:effectLst/>
              </a:rPr>
              <a:t>​</a:t>
            </a:r>
          </a:p>
          <a:p>
            <a:pPr rtl="0" fontAlgn="base"/>
            <a:r>
              <a:rPr lang="en-GB" sz="1100" b="0" i="0" u="none" strike="noStrike">
                <a:effectLst/>
              </a:rPr>
              <a:t>How do you think you could demonstrate these skills?</a:t>
            </a:r>
            <a:endParaRPr lang="en-US" sz="1100" b="0" i="0">
              <a:effectLst/>
            </a:endParaRPr>
          </a:p>
          <a:p>
            <a:endParaRPr lang="en-GB" sz="11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78B0F53-AEB1-4BE4-2BEC-FF1EB0A7DCC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0506529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41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BB65-9B1C-5CF9-585B-466E90E11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Presenter Introduction </a:t>
            </a:r>
          </a:p>
        </p:txBody>
      </p:sp>
    </p:spTree>
    <p:extLst>
      <p:ext uri="{BB962C8B-B14F-4D97-AF65-F5344CB8AC3E}">
        <p14:creationId xmlns:p14="http://schemas.microsoft.com/office/powerpoint/2010/main" val="743349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D910-2D0E-AD0D-D256-DAE6C78AC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37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F84F4D-D96A-DB97-5876-49628556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93" y="2515671"/>
            <a:ext cx="3760400" cy="659476"/>
          </a:xfrm>
        </p:spPr>
        <p:txBody>
          <a:bodyPr>
            <a:normAutofit fontScale="90000"/>
          </a:bodyPr>
          <a:lstStyle/>
          <a:p>
            <a:r>
              <a:rPr lang="en-US" dirty="0"/>
              <a:t>United Nations Sustainability Development Goals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E79A0-391C-0A98-133D-93E058A7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84" y="1216325"/>
            <a:ext cx="7497884" cy="3917644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FFF111-4E1A-2054-ADE9-F003045E9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5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CF2530-90FC-5F06-A7BE-820B2AD5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/>
          <a:lstStyle/>
          <a:p>
            <a:r>
              <a:rPr lang="en-US" dirty="0"/>
              <a:t>Procurement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26FEF4F-9833-B8DB-2AC9-066DC0764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8D7867-87DF-3283-C439-DBDB0E5C8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44495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04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87F6-7488-7832-30AB-AD2B2A34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dirty="0"/>
              <a:t>Value Engineering</a:t>
            </a:r>
          </a:p>
        </p:txBody>
      </p:sp>
      <p:pic>
        <p:nvPicPr>
          <p:cNvPr id="1026" name="Picture 2" descr="Value Engineering - Creative Solutions">
            <a:extLst>
              <a:ext uri="{FF2B5EF4-FFF2-40B4-BE49-F238E27FC236}">
                <a16:creationId xmlns:a16="http://schemas.microsoft.com/office/drawing/2014/main" id="{585E31EA-BB8F-0512-DAEB-687741A5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4695" y="185660"/>
            <a:ext cx="6409426" cy="64741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425BAE95-BEFA-51A2-C7DE-399FAFE95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5131-740B-5B4C-C0DB-16E547D5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Value Toolkit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2EAB2-6F10-53E4-92EE-C50CC19B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could be the downside to construction projects being won only on Money and time they take to complete? 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3E932F-E86B-6237-A575-BB63F186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65" y="231775"/>
            <a:ext cx="6425822" cy="64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4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3AC2-2F63-516B-F43C-C5A693AA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527B9-0FFC-FA93-6A72-1B18256EB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AD22F32-0597-C435-C991-A1D85DB54592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8" y="293298"/>
            <a:ext cx="7728558" cy="63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4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096F-775D-9DE8-0CAF-DA056B85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Map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A67F0-C1C0-D658-93FC-D68CB8D02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Quantity Surveyor -  £25,500- £90,000pa 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BE3654F-9C1A-4A75-411A-461B47C62366}"/>
              </a:ext>
            </a:extLst>
          </p:cNvPr>
          <p:cNvSpPr txBox="1"/>
          <p:nvPr/>
        </p:nvSpPr>
        <p:spPr>
          <a:xfrm>
            <a:off x="7100993" y="6022041"/>
            <a:ext cx="262097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GB" dirty="0"/>
              <a:t>Any Level 1 Qualification 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E86F289F-F4E9-E615-6BA6-56F91C2EFB63}"/>
              </a:ext>
            </a:extLst>
          </p:cNvPr>
          <p:cNvSpPr txBox="1"/>
          <p:nvPr/>
        </p:nvSpPr>
        <p:spPr>
          <a:xfrm>
            <a:off x="7091785" y="5418191"/>
            <a:ext cx="2630185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GB"/>
              <a:t>Any Level 2 Qualification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9D842A3-11D7-9783-4928-A4107FD17DE4}"/>
              </a:ext>
            </a:extLst>
          </p:cNvPr>
          <p:cNvSpPr txBox="1"/>
          <p:nvPr/>
        </p:nvSpPr>
        <p:spPr>
          <a:xfrm>
            <a:off x="6213459" y="4192286"/>
            <a:ext cx="3888509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n-GB" dirty="0"/>
              <a:t>Any Level 3 Qualification </a:t>
            </a:r>
          </a:p>
          <a:p>
            <a:pPr algn="ctr"/>
            <a:r>
              <a:rPr lang="en-GB" dirty="0"/>
              <a:t>(T level, A level, Apprenticeship, Full time course)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8634FCD-D48B-F0C4-0284-90C3725F3D99}"/>
              </a:ext>
            </a:extLst>
          </p:cNvPr>
          <p:cNvSpPr txBox="1"/>
          <p:nvPr/>
        </p:nvSpPr>
        <p:spPr>
          <a:xfrm>
            <a:off x="4748921" y="3121044"/>
            <a:ext cx="3298005" cy="646331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HTQ  Higher National Certificate in Quantity Surveying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1F073DE-63BF-8CC9-544E-F3A0B5F25AE3}"/>
              </a:ext>
            </a:extLst>
          </p:cNvPr>
          <p:cNvSpPr txBox="1"/>
          <p:nvPr/>
        </p:nvSpPr>
        <p:spPr>
          <a:xfrm>
            <a:off x="8571118" y="3121044"/>
            <a:ext cx="3061699" cy="64633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L4 Construction Quantity Surveying Technician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CB47393-588A-D675-64E1-71C33462E28A}"/>
              </a:ext>
            </a:extLst>
          </p:cNvPr>
          <p:cNvSpPr txBox="1"/>
          <p:nvPr/>
        </p:nvSpPr>
        <p:spPr>
          <a:xfrm>
            <a:off x="6577821" y="2214619"/>
            <a:ext cx="3780888" cy="646331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HTQ L5 Higher National Certificate in Quantity Surveying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680FF62E-D8CA-D1A8-1F35-D6C0B5B7878E}"/>
              </a:ext>
            </a:extLst>
          </p:cNvPr>
          <p:cNvSpPr txBox="1"/>
          <p:nvPr/>
        </p:nvSpPr>
        <p:spPr>
          <a:xfrm>
            <a:off x="5113653" y="1437629"/>
            <a:ext cx="256853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BSc Quantity Surveying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7B0CF925-651C-EC51-02CA-ABE0A2C73B06}"/>
              </a:ext>
            </a:extLst>
          </p:cNvPr>
          <p:cNvSpPr txBox="1"/>
          <p:nvPr/>
        </p:nvSpPr>
        <p:spPr>
          <a:xfrm>
            <a:off x="8378030" y="1437629"/>
            <a:ext cx="2219218" cy="369332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L6 Quantity Surveyor</a:t>
            </a:r>
          </a:p>
        </p:txBody>
      </p:sp>
    </p:spTree>
    <p:extLst>
      <p:ext uri="{BB962C8B-B14F-4D97-AF65-F5344CB8AC3E}">
        <p14:creationId xmlns:p14="http://schemas.microsoft.com/office/powerpoint/2010/main" val="2186492484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theme">
  <a:themeElements>
    <a:clrScheme name="North East Combined Authority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al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ck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1FE81E44342A74639D0638ED448" ma:contentTypeVersion="5" ma:contentTypeDescription="Create a new document." ma:contentTypeScope="" ma:versionID="b319f2f3431f2e9c2a5f71bcb7ea041e">
  <xsd:schema xmlns:xsd="http://www.w3.org/2001/XMLSchema" xmlns:xs="http://www.w3.org/2001/XMLSchema" xmlns:p="http://schemas.microsoft.com/office/2006/metadata/properties" xmlns:ns2="b63d275e-959e-45eb-99c8-57156ccfb80a" xmlns:ns3="dd923a34-5cc4-47bb-a92d-bff4e3bc03b3" xmlns:ns4="993e6cba-b68b-4371-b50a-4ee2f97b2db8" xmlns:ns5="5fdfd17d-da80-475e-a8d1-eb7a6ebfc63a" targetNamespace="http://schemas.microsoft.com/office/2006/metadata/properties" ma:root="true" ma:fieldsID="abae0fb37fcdc7d5ae42195a324995dd" ns2:_="" ns3:_="" ns4:_="" ns5:_="">
    <xsd:import namespace="b63d275e-959e-45eb-99c8-57156ccfb80a"/>
    <xsd:import namespace="dd923a34-5cc4-47bb-a92d-bff4e3bc03b3"/>
    <xsd:import namespace="993e6cba-b68b-4371-b50a-4ee2f97b2db8"/>
    <xsd:import namespace="5fdfd17d-da80-475e-a8d1-eb7a6ebfc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275e-959e-45eb-99c8-57156ccfb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a34-5cc4-47bb-a92d-bff4e3bc0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e6cba-b68b-4371-b50a-4ee2f97b2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d17d-da80-475e-a8d1-eb7a6ebfc6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c2858d2-eae9-49df-87e2-a7b9b68a7186}" ma:internalName="TaxCatchAll" ma:showField="CatchAllData" ma:web="5fdfd17d-da80-475e-a8d1-eb7a6ebfc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dfd17d-da80-475e-a8d1-eb7a6ebfc63a" xsi:nil="true"/>
    <lcf76f155ced4ddcb4097134ff3c332f xmlns="993e6cba-b68b-4371-b50a-4ee2f97b2d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0AD5D8-382E-4520-86B8-EA977509C47F}"/>
</file>

<file path=customXml/itemProps2.xml><?xml version="1.0" encoding="utf-8"?>
<ds:datastoreItem xmlns:ds="http://schemas.openxmlformats.org/officeDocument/2006/customXml" ds:itemID="{A9785857-469A-4805-858A-AC039BEDD048}"/>
</file>

<file path=customXml/itemProps3.xml><?xml version="1.0" encoding="utf-8"?>
<ds:datastoreItem xmlns:ds="http://schemas.openxmlformats.org/officeDocument/2006/customXml" ds:itemID="{A52B9E06-C104-4C20-A123-CA50A62D1CF5}"/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941</Words>
  <Application>Microsoft Office PowerPoint</Application>
  <PresentationFormat>Widescreen</PresentationFormat>
  <Paragraphs>152</Paragraphs>
  <Slides>30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Aptos (Body)</vt:lpstr>
      <vt:lpstr>Aptos Display</vt:lpstr>
      <vt:lpstr>Arial</vt:lpstr>
      <vt:lpstr>Calibri</vt:lpstr>
      <vt:lpstr>Segoe UI</vt:lpstr>
      <vt:lpstr>Purple theme</vt:lpstr>
      <vt:lpstr>Teal theme</vt:lpstr>
      <vt:lpstr>Orange theme</vt:lpstr>
      <vt:lpstr>Black theme</vt:lpstr>
      <vt:lpstr>Construction and Sustainability </vt:lpstr>
      <vt:lpstr>Agenda </vt:lpstr>
      <vt:lpstr>Presenter Introduction </vt:lpstr>
      <vt:lpstr>United Nations Sustainability Development Goals </vt:lpstr>
      <vt:lpstr>Procurement </vt:lpstr>
      <vt:lpstr>Value Engineering</vt:lpstr>
      <vt:lpstr>Value Toolkit </vt:lpstr>
      <vt:lpstr>BREEAM</vt:lpstr>
      <vt:lpstr>Career Map </vt:lpstr>
      <vt:lpstr>Digital Construction</vt:lpstr>
      <vt:lpstr>Digital Construction </vt:lpstr>
      <vt:lpstr>Digital Construction </vt:lpstr>
      <vt:lpstr>Recycling Construction Waste </vt:lpstr>
      <vt:lpstr>Modern Methods of Construction</vt:lpstr>
      <vt:lpstr>Modern Methods of Construction</vt:lpstr>
      <vt:lpstr>Discussion</vt:lpstr>
      <vt:lpstr>Retrofit </vt:lpstr>
      <vt:lpstr>Domestic Retrofit- Discussion </vt:lpstr>
      <vt:lpstr>Domestic Retrofit – North East </vt:lpstr>
      <vt:lpstr>Domestic Retrofit – what does it include? </vt:lpstr>
      <vt:lpstr>Domestic Retrofit – North East</vt:lpstr>
      <vt:lpstr>Commercial Retrofit </vt:lpstr>
      <vt:lpstr>PowerPoint Presentation</vt:lpstr>
      <vt:lpstr>Discussion</vt:lpstr>
      <vt:lpstr>Career Map </vt:lpstr>
      <vt:lpstr>Career Map </vt:lpstr>
      <vt:lpstr>Salary Information by Role </vt:lpstr>
      <vt:lpstr>Skills Employers Want </vt:lpstr>
      <vt:lpstr>North East Future Skills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Pietrala, Gosia (North East CA)</dc:creator>
  <cp:lastModifiedBy>Storey, Rebecca (North East CA)</cp:lastModifiedBy>
  <cp:revision>2</cp:revision>
  <dcterms:created xsi:type="dcterms:W3CDTF">2025-08-18T12:40:24Z</dcterms:created>
  <dcterms:modified xsi:type="dcterms:W3CDTF">2025-09-05T12:46:59Z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0x010100BCCC21FE81E44342A74639D0638ED448</vt:lpwstr>
  </property>
</Properties>
</file>