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4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</p:sldMasterIdLst>
  <p:notesMasterIdLst>
    <p:notesMasterId r:id="rId21"/>
  </p:notesMasterIdLst>
  <p:sldIdLst>
    <p:sldId id="25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73" r:id="rId17"/>
    <p:sldId id="276" r:id="rId18"/>
    <p:sldId id="277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3E8D"/>
    <a:srgbClr val="F25C29"/>
    <a:srgbClr val="33A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rey, Rebecca (North East CA)" userId="4df7b7cc-e960-413f-9d37-ee1199cf0ab1" providerId="ADAL" clId="{2BC528F7-EF56-45DF-A44D-30825433B014}"/>
    <pc:docChg chg="undo custSel addSld delSld modSld">
      <pc:chgData name="Storey, Rebecca (North East CA)" userId="4df7b7cc-e960-413f-9d37-ee1199cf0ab1" providerId="ADAL" clId="{2BC528F7-EF56-45DF-A44D-30825433B014}" dt="2025-09-09T17:57:54.488" v="42" actId="2696"/>
      <pc:docMkLst>
        <pc:docMk/>
      </pc:docMkLst>
      <pc:sldChg chg="addSp modSp mod modClrScheme chgLayout">
        <pc:chgData name="Storey, Rebecca (North East CA)" userId="4df7b7cc-e960-413f-9d37-ee1199cf0ab1" providerId="ADAL" clId="{2BC528F7-EF56-45DF-A44D-30825433B014}" dt="2025-09-09T10:56:06.677" v="0" actId="26606"/>
        <pc:sldMkLst>
          <pc:docMk/>
          <pc:sldMk cId="3564258885" sldId="262"/>
        </pc:sldMkLst>
        <pc:spChg chg="mod">
          <ac:chgData name="Storey, Rebecca (North East CA)" userId="4df7b7cc-e960-413f-9d37-ee1199cf0ab1" providerId="ADAL" clId="{2BC528F7-EF56-45DF-A44D-30825433B014}" dt="2025-09-09T10:56:06.677" v="0" actId="26606"/>
          <ac:spMkLst>
            <pc:docMk/>
            <pc:sldMk cId="3564258885" sldId="262"/>
            <ac:spMk id="2" creationId="{1C533F69-9FE4-9A1B-9487-B28884742837}"/>
          </ac:spMkLst>
        </pc:spChg>
        <pc:spChg chg="add mod">
          <ac:chgData name="Storey, Rebecca (North East CA)" userId="4df7b7cc-e960-413f-9d37-ee1199cf0ab1" providerId="ADAL" clId="{2BC528F7-EF56-45DF-A44D-30825433B014}" dt="2025-09-09T10:56:06.677" v="0" actId="26606"/>
          <ac:spMkLst>
            <pc:docMk/>
            <pc:sldMk cId="3564258885" sldId="262"/>
            <ac:spMk id="7" creationId="{6E5E2624-D1C7-C1FD-AD34-D04E2FFD1E3E}"/>
          </ac:spMkLst>
        </pc:spChg>
      </pc:sldChg>
      <pc:sldChg chg="modSp mod">
        <pc:chgData name="Storey, Rebecca (North East CA)" userId="4df7b7cc-e960-413f-9d37-ee1199cf0ab1" providerId="ADAL" clId="{2BC528F7-EF56-45DF-A44D-30825433B014}" dt="2025-09-09T11:01:05.035" v="7" actId="20577"/>
        <pc:sldMkLst>
          <pc:docMk/>
          <pc:sldMk cId="1395255956" sldId="263"/>
        </pc:sldMkLst>
        <pc:spChg chg="mod">
          <ac:chgData name="Storey, Rebecca (North East CA)" userId="4df7b7cc-e960-413f-9d37-ee1199cf0ab1" providerId="ADAL" clId="{2BC528F7-EF56-45DF-A44D-30825433B014}" dt="2025-09-09T11:01:05.035" v="7" actId="20577"/>
          <ac:spMkLst>
            <pc:docMk/>
            <pc:sldMk cId="1395255956" sldId="263"/>
            <ac:spMk id="4" creationId="{92946AE4-80FD-006A-B212-72FC25047F41}"/>
          </ac:spMkLst>
        </pc:spChg>
      </pc:sldChg>
      <pc:sldChg chg="modSp mod">
        <pc:chgData name="Storey, Rebecca (North East CA)" userId="4df7b7cc-e960-413f-9d37-ee1199cf0ab1" providerId="ADAL" clId="{2BC528F7-EF56-45DF-A44D-30825433B014}" dt="2025-09-09T17:44:13.458" v="39" actId="20577"/>
        <pc:sldMkLst>
          <pc:docMk/>
          <pc:sldMk cId="992342538" sldId="266"/>
        </pc:sldMkLst>
        <pc:spChg chg="mod">
          <ac:chgData name="Storey, Rebecca (North East CA)" userId="4df7b7cc-e960-413f-9d37-ee1199cf0ab1" providerId="ADAL" clId="{2BC528F7-EF56-45DF-A44D-30825433B014}" dt="2025-09-09T17:44:13.458" v="39" actId="20577"/>
          <ac:spMkLst>
            <pc:docMk/>
            <pc:sldMk cId="992342538" sldId="266"/>
            <ac:spMk id="4" creationId="{008943B5-290F-0C17-095D-5EA2EB2C4F85}"/>
          </ac:spMkLst>
        </pc:spChg>
      </pc:sldChg>
      <pc:sldChg chg="del">
        <pc:chgData name="Storey, Rebecca (North East CA)" userId="4df7b7cc-e960-413f-9d37-ee1199cf0ab1" providerId="ADAL" clId="{2BC528F7-EF56-45DF-A44D-30825433B014}" dt="2025-09-09T17:57:51.695" v="41" actId="2696"/>
        <pc:sldMkLst>
          <pc:docMk/>
          <pc:sldMk cId="1142921691" sldId="269"/>
        </pc:sldMkLst>
      </pc:sldChg>
      <pc:sldChg chg="del">
        <pc:chgData name="Storey, Rebecca (North East CA)" userId="4df7b7cc-e960-413f-9d37-ee1199cf0ab1" providerId="ADAL" clId="{2BC528F7-EF56-45DF-A44D-30825433B014}" dt="2025-09-09T17:57:49.075" v="40" actId="2696"/>
        <pc:sldMkLst>
          <pc:docMk/>
          <pc:sldMk cId="1423106519" sldId="271"/>
        </pc:sldMkLst>
      </pc:sldChg>
      <pc:sldChg chg="del">
        <pc:chgData name="Storey, Rebecca (North East CA)" userId="4df7b7cc-e960-413f-9d37-ee1199cf0ab1" providerId="ADAL" clId="{2BC528F7-EF56-45DF-A44D-30825433B014}" dt="2025-09-09T17:57:54.488" v="42" actId="2696"/>
        <pc:sldMkLst>
          <pc:docMk/>
          <pc:sldMk cId="4248459224" sldId="272"/>
        </pc:sldMkLst>
      </pc:sldChg>
      <pc:sldChg chg="new del">
        <pc:chgData name="Storey, Rebecca (North East CA)" userId="4df7b7cc-e960-413f-9d37-ee1199cf0ab1" providerId="ADAL" clId="{2BC528F7-EF56-45DF-A44D-30825433B014}" dt="2025-09-09T17:32:53.734" v="9" actId="680"/>
        <pc:sldMkLst>
          <pc:docMk/>
          <pc:sldMk cId="4144743257" sldId="27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C7111-BACD-4209-8D6D-6808A7DA85A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1F5B80B-F159-4310-B945-DF0082BEE354}">
      <dgm:prSet phldrT="[Text]" custT="1"/>
      <dgm:spPr>
        <a:solidFill>
          <a:schemeClr val="accent5"/>
        </a:solidFill>
      </dgm:spPr>
      <dgm:t>
        <a:bodyPr/>
        <a:lstStyle/>
        <a:p>
          <a:endParaRPr lang="en-GB" sz="3200" dirty="0"/>
        </a:p>
      </dgm:t>
    </dgm:pt>
    <dgm:pt modelId="{71C9B174-884A-4BB9-B61E-51FB02FB0C4C}" type="parTrans" cxnId="{943947CA-05A9-49A2-8D6D-34E7469D4EC4}">
      <dgm:prSet/>
      <dgm:spPr/>
      <dgm:t>
        <a:bodyPr/>
        <a:lstStyle/>
        <a:p>
          <a:endParaRPr lang="en-GB" sz="3200"/>
        </a:p>
      </dgm:t>
    </dgm:pt>
    <dgm:pt modelId="{EAB0AAA6-F27B-49B4-A896-42CE01F1AFC6}" type="sibTrans" cxnId="{943947CA-05A9-49A2-8D6D-34E7469D4EC4}">
      <dgm:prSet/>
      <dgm:spPr/>
      <dgm:t>
        <a:bodyPr/>
        <a:lstStyle/>
        <a:p>
          <a:endParaRPr lang="en-GB" sz="3200"/>
        </a:p>
      </dgm:t>
    </dgm:pt>
    <dgm:pt modelId="{B15A925E-1822-4F32-B1F0-089C16A605E7}">
      <dgm:prSet phldrT="[Text]" custT="1"/>
      <dgm:spPr>
        <a:solidFill>
          <a:schemeClr val="accent5"/>
        </a:solidFill>
      </dgm:spPr>
      <dgm:t>
        <a:bodyPr/>
        <a:lstStyle/>
        <a:p>
          <a:endParaRPr lang="en-GB" sz="3200" dirty="0"/>
        </a:p>
      </dgm:t>
    </dgm:pt>
    <dgm:pt modelId="{0F5F29C8-83CF-45E0-95A5-8E4E5EBBBE5B}" type="parTrans" cxnId="{105ECBEA-29C7-4627-BD44-F434749C2F70}">
      <dgm:prSet/>
      <dgm:spPr/>
      <dgm:t>
        <a:bodyPr/>
        <a:lstStyle/>
        <a:p>
          <a:endParaRPr lang="en-GB" sz="3200"/>
        </a:p>
      </dgm:t>
    </dgm:pt>
    <dgm:pt modelId="{9DCC3300-B3D7-44AF-9B74-2178DDE8719F}" type="sibTrans" cxnId="{105ECBEA-29C7-4627-BD44-F434749C2F70}">
      <dgm:prSet/>
      <dgm:spPr/>
      <dgm:t>
        <a:bodyPr/>
        <a:lstStyle/>
        <a:p>
          <a:endParaRPr lang="en-GB" sz="3200"/>
        </a:p>
      </dgm:t>
    </dgm:pt>
    <dgm:pt modelId="{025F30E9-D0B1-416C-AD54-992B89C100A3}">
      <dgm:prSet phldrT="[Text]" custT="1"/>
      <dgm:spPr>
        <a:solidFill>
          <a:schemeClr val="accent5"/>
        </a:solidFill>
      </dgm:spPr>
      <dgm:t>
        <a:bodyPr/>
        <a:lstStyle/>
        <a:p>
          <a:endParaRPr lang="en-GB" sz="3200" dirty="0"/>
        </a:p>
      </dgm:t>
    </dgm:pt>
    <dgm:pt modelId="{77264B3E-51CA-43D6-AE2E-772B874368C4}" type="parTrans" cxnId="{818F9977-D2E9-487E-8309-08F558F9FA97}">
      <dgm:prSet/>
      <dgm:spPr/>
      <dgm:t>
        <a:bodyPr/>
        <a:lstStyle/>
        <a:p>
          <a:endParaRPr lang="en-GB" sz="3200"/>
        </a:p>
      </dgm:t>
    </dgm:pt>
    <dgm:pt modelId="{7FD5013F-7140-4B4A-92C3-4890C37B1B30}" type="sibTrans" cxnId="{818F9977-D2E9-487E-8309-08F558F9FA97}">
      <dgm:prSet/>
      <dgm:spPr/>
      <dgm:t>
        <a:bodyPr/>
        <a:lstStyle/>
        <a:p>
          <a:endParaRPr lang="en-GB" sz="3200"/>
        </a:p>
      </dgm:t>
    </dgm:pt>
    <dgm:pt modelId="{B62E5C21-2A3B-471B-BC6E-E0765BFF8841}">
      <dgm:prSet custT="1"/>
      <dgm:spPr>
        <a:solidFill>
          <a:schemeClr val="accent5"/>
        </a:solidFill>
      </dgm:spPr>
      <dgm:t>
        <a:bodyPr/>
        <a:lstStyle/>
        <a:p>
          <a:endParaRPr lang="en-GB" sz="3200" dirty="0"/>
        </a:p>
      </dgm:t>
    </dgm:pt>
    <dgm:pt modelId="{1B66937D-8409-445D-9715-6BD2D724B49E}" type="parTrans" cxnId="{E39B10DA-EEF5-40D6-AB33-F9FB87399085}">
      <dgm:prSet/>
      <dgm:spPr/>
      <dgm:t>
        <a:bodyPr/>
        <a:lstStyle/>
        <a:p>
          <a:endParaRPr lang="en-GB" sz="3200"/>
        </a:p>
      </dgm:t>
    </dgm:pt>
    <dgm:pt modelId="{59F14208-0F91-4C97-A84A-D21A2CA5F12D}" type="sibTrans" cxnId="{E39B10DA-EEF5-40D6-AB33-F9FB87399085}">
      <dgm:prSet/>
      <dgm:spPr/>
      <dgm:t>
        <a:bodyPr/>
        <a:lstStyle/>
        <a:p>
          <a:endParaRPr lang="en-GB" sz="3200"/>
        </a:p>
      </dgm:t>
    </dgm:pt>
    <dgm:pt modelId="{EA6ADB9E-F9BD-402C-B073-7DF316D536D9}" type="pres">
      <dgm:prSet presAssocID="{50BC7111-BACD-4209-8D6D-6808A7DA85A7}" presName="CompostProcess" presStyleCnt="0">
        <dgm:presLayoutVars>
          <dgm:dir/>
          <dgm:resizeHandles val="exact"/>
        </dgm:presLayoutVars>
      </dgm:prSet>
      <dgm:spPr/>
    </dgm:pt>
    <dgm:pt modelId="{B8751913-97F4-475C-A207-37ED509F267E}" type="pres">
      <dgm:prSet presAssocID="{50BC7111-BACD-4209-8D6D-6808A7DA85A7}" presName="arrow" presStyleLbl="bgShp" presStyleIdx="0" presStyleCnt="1"/>
      <dgm:spPr>
        <a:solidFill>
          <a:schemeClr val="accent5">
            <a:alpha val="40000"/>
          </a:schemeClr>
        </a:solidFill>
      </dgm:spPr>
    </dgm:pt>
    <dgm:pt modelId="{D6F2BB33-FFF6-40AC-A62C-201E8EF1A46B}" type="pres">
      <dgm:prSet presAssocID="{50BC7111-BACD-4209-8D6D-6808A7DA85A7}" presName="linearProcess" presStyleCnt="0"/>
      <dgm:spPr/>
    </dgm:pt>
    <dgm:pt modelId="{1BFB816D-06F1-4359-B9EA-9AC3C7DFEF3B}" type="pres">
      <dgm:prSet presAssocID="{01F5B80B-F159-4310-B945-DF0082BEE354}" presName="textNode" presStyleLbl="node1" presStyleIdx="0" presStyleCnt="4">
        <dgm:presLayoutVars>
          <dgm:bulletEnabled val="1"/>
        </dgm:presLayoutVars>
      </dgm:prSet>
      <dgm:spPr/>
    </dgm:pt>
    <dgm:pt modelId="{34A8A516-E78D-4FD5-80F7-628790159D7D}" type="pres">
      <dgm:prSet presAssocID="{EAB0AAA6-F27B-49B4-A896-42CE01F1AFC6}" presName="sibTrans" presStyleCnt="0"/>
      <dgm:spPr/>
    </dgm:pt>
    <dgm:pt modelId="{79354F8C-37A8-48AA-9BDC-341859F27C0E}" type="pres">
      <dgm:prSet presAssocID="{B62E5C21-2A3B-471B-BC6E-E0765BFF8841}" presName="textNode" presStyleLbl="node1" presStyleIdx="1" presStyleCnt="4">
        <dgm:presLayoutVars>
          <dgm:bulletEnabled val="1"/>
        </dgm:presLayoutVars>
      </dgm:prSet>
      <dgm:spPr/>
    </dgm:pt>
    <dgm:pt modelId="{B35C407E-EA0C-4240-8F72-398DB1F82514}" type="pres">
      <dgm:prSet presAssocID="{59F14208-0F91-4C97-A84A-D21A2CA5F12D}" presName="sibTrans" presStyleCnt="0"/>
      <dgm:spPr/>
    </dgm:pt>
    <dgm:pt modelId="{88D79766-4C8E-4639-9A4D-A099549F179A}" type="pres">
      <dgm:prSet presAssocID="{B15A925E-1822-4F32-B1F0-089C16A605E7}" presName="textNode" presStyleLbl="node1" presStyleIdx="2" presStyleCnt="4">
        <dgm:presLayoutVars>
          <dgm:bulletEnabled val="1"/>
        </dgm:presLayoutVars>
      </dgm:prSet>
      <dgm:spPr/>
    </dgm:pt>
    <dgm:pt modelId="{73918058-656D-4293-8866-9EBAFF39D378}" type="pres">
      <dgm:prSet presAssocID="{9DCC3300-B3D7-44AF-9B74-2178DDE8719F}" presName="sibTrans" presStyleCnt="0"/>
      <dgm:spPr/>
    </dgm:pt>
    <dgm:pt modelId="{731C620F-C5C7-4C22-A632-C0A49E5B5B53}" type="pres">
      <dgm:prSet presAssocID="{025F30E9-D0B1-416C-AD54-992B89C100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5493D03-21A5-4C08-91A7-F89380417B9C}" type="presOf" srcId="{025F30E9-D0B1-416C-AD54-992B89C100A3}" destId="{731C620F-C5C7-4C22-A632-C0A49E5B5B53}" srcOrd="0" destOrd="0" presId="urn:microsoft.com/office/officeart/2005/8/layout/hProcess9"/>
    <dgm:cxn modelId="{B7E93268-FFB5-4F19-B3A2-58393837BABF}" type="presOf" srcId="{01F5B80B-F159-4310-B945-DF0082BEE354}" destId="{1BFB816D-06F1-4359-B9EA-9AC3C7DFEF3B}" srcOrd="0" destOrd="0" presId="urn:microsoft.com/office/officeart/2005/8/layout/hProcess9"/>
    <dgm:cxn modelId="{818F9977-D2E9-487E-8309-08F558F9FA97}" srcId="{50BC7111-BACD-4209-8D6D-6808A7DA85A7}" destId="{025F30E9-D0B1-416C-AD54-992B89C100A3}" srcOrd="3" destOrd="0" parTransId="{77264B3E-51CA-43D6-AE2E-772B874368C4}" sibTransId="{7FD5013F-7140-4B4A-92C3-4890C37B1B30}"/>
    <dgm:cxn modelId="{70983C80-A0AD-493D-BEF5-896DDEE3B03F}" type="presOf" srcId="{B62E5C21-2A3B-471B-BC6E-E0765BFF8841}" destId="{79354F8C-37A8-48AA-9BDC-341859F27C0E}" srcOrd="0" destOrd="0" presId="urn:microsoft.com/office/officeart/2005/8/layout/hProcess9"/>
    <dgm:cxn modelId="{943947CA-05A9-49A2-8D6D-34E7469D4EC4}" srcId="{50BC7111-BACD-4209-8D6D-6808A7DA85A7}" destId="{01F5B80B-F159-4310-B945-DF0082BEE354}" srcOrd="0" destOrd="0" parTransId="{71C9B174-884A-4BB9-B61E-51FB02FB0C4C}" sibTransId="{EAB0AAA6-F27B-49B4-A896-42CE01F1AFC6}"/>
    <dgm:cxn modelId="{FF6511CD-502F-4DB2-8C28-06A818C9AC05}" type="presOf" srcId="{B15A925E-1822-4F32-B1F0-089C16A605E7}" destId="{88D79766-4C8E-4639-9A4D-A099549F179A}" srcOrd="0" destOrd="0" presId="urn:microsoft.com/office/officeart/2005/8/layout/hProcess9"/>
    <dgm:cxn modelId="{CBDDC6D1-48C5-4E86-A0D6-241B7A5DCAC3}" type="presOf" srcId="{50BC7111-BACD-4209-8D6D-6808A7DA85A7}" destId="{EA6ADB9E-F9BD-402C-B073-7DF316D536D9}" srcOrd="0" destOrd="0" presId="urn:microsoft.com/office/officeart/2005/8/layout/hProcess9"/>
    <dgm:cxn modelId="{E39B10DA-EEF5-40D6-AB33-F9FB87399085}" srcId="{50BC7111-BACD-4209-8D6D-6808A7DA85A7}" destId="{B62E5C21-2A3B-471B-BC6E-E0765BFF8841}" srcOrd="1" destOrd="0" parTransId="{1B66937D-8409-445D-9715-6BD2D724B49E}" sibTransId="{59F14208-0F91-4C97-A84A-D21A2CA5F12D}"/>
    <dgm:cxn modelId="{105ECBEA-29C7-4627-BD44-F434749C2F70}" srcId="{50BC7111-BACD-4209-8D6D-6808A7DA85A7}" destId="{B15A925E-1822-4F32-B1F0-089C16A605E7}" srcOrd="2" destOrd="0" parTransId="{0F5F29C8-83CF-45E0-95A5-8E4E5EBBBE5B}" sibTransId="{9DCC3300-B3D7-44AF-9B74-2178DDE8719F}"/>
    <dgm:cxn modelId="{9F1130C2-1AFA-421A-9A94-D24C4357479E}" type="presParOf" srcId="{EA6ADB9E-F9BD-402C-B073-7DF316D536D9}" destId="{B8751913-97F4-475C-A207-37ED509F267E}" srcOrd="0" destOrd="0" presId="urn:microsoft.com/office/officeart/2005/8/layout/hProcess9"/>
    <dgm:cxn modelId="{0CD9BB7E-CA4D-4C0F-B02F-865DA9A204E4}" type="presParOf" srcId="{EA6ADB9E-F9BD-402C-B073-7DF316D536D9}" destId="{D6F2BB33-FFF6-40AC-A62C-201E8EF1A46B}" srcOrd="1" destOrd="0" presId="urn:microsoft.com/office/officeart/2005/8/layout/hProcess9"/>
    <dgm:cxn modelId="{E7B72A18-3E00-4E0C-8D91-8563ED544EF7}" type="presParOf" srcId="{D6F2BB33-FFF6-40AC-A62C-201E8EF1A46B}" destId="{1BFB816D-06F1-4359-B9EA-9AC3C7DFEF3B}" srcOrd="0" destOrd="0" presId="urn:microsoft.com/office/officeart/2005/8/layout/hProcess9"/>
    <dgm:cxn modelId="{96024AA6-2802-4C42-BA95-0A28C835B67A}" type="presParOf" srcId="{D6F2BB33-FFF6-40AC-A62C-201E8EF1A46B}" destId="{34A8A516-E78D-4FD5-80F7-628790159D7D}" srcOrd="1" destOrd="0" presId="urn:microsoft.com/office/officeart/2005/8/layout/hProcess9"/>
    <dgm:cxn modelId="{ED3872FA-DB86-4BA2-BD65-922C0416F150}" type="presParOf" srcId="{D6F2BB33-FFF6-40AC-A62C-201E8EF1A46B}" destId="{79354F8C-37A8-48AA-9BDC-341859F27C0E}" srcOrd="2" destOrd="0" presId="urn:microsoft.com/office/officeart/2005/8/layout/hProcess9"/>
    <dgm:cxn modelId="{4C7EF277-D5C7-4071-AF54-9A0F69427446}" type="presParOf" srcId="{D6F2BB33-FFF6-40AC-A62C-201E8EF1A46B}" destId="{B35C407E-EA0C-4240-8F72-398DB1F82514}" srcOrd="3" destOrd="0" presId="urn:microsoft.com/office/officeart/2005/8/layout/hProcess9"/>
    <dgm:cxn modelId="{4B7C9B5F-9E51-4386-9050-C6B795DF1F57}" type="presParOf" srcId="{D6F2BB33-FFF6-40AC-A62C-201E8EF1A46B}" destId="{88D79766-4C8E-4639-9A4D-A099549F179A}" srcOrd="4" destOrd="0" presId="urn:microsoft.com/office/officeart/2005/8/layout/hProcess9"/>
    <dgm:cxn modelId="{F3EFAE38-F80B-46CB-942F-927168142D87}" type="presParOf" srcId="{D6F2BB33-FFF6-40AC-A62C-201E8EF1A46B}" destId="{73918058-656D-4293-8866-9EBAFF39D378}" srcOrd="5" destOrd="0" presId="urn:microsoft.com/office/officeart/2005/8/layout/hProcess9"/>
    <dgm:cxn modelId="{A8E1F81C-2D8F-4A4D-9FFF-3E3C66AFCD25}" type="presParOf" srcId="{D6F2BB33-FFF6-40AC-A62C-201E8EF1A46B}" destId="{731C620F-C5C7-4C22-A632-C0A49E5B5B53}" srcOrd="6" destOrd="0" presId="urn:microsoft.com/office/officeart/2005/8/layout/hProcess9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BC7111-BACD-4209-8D6D-6808A7DA85A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1F5B80B-F159-4310-B945-DF0082BEE354}">
      <dgm:prSet phldrT="[Text]" custT="1"/>
      <dgm:spPr>
        <a:solidFill>
          <a:schemeClr val="accent4"/>
        </a:solidFill>
      </dgm:spPr>
      <dgm:t>
        <a:bodyPr/>
        <a:lstStyle/>
        <a:p>
          <a:endParaRPr lang="en-GB" sz="3200" dirty="0"/>
        </a:p>
      </dgm:t>
    </dgm:pt>
    <dgm:pt modelId="{71C9B174-884A-4BB9-B61E-51FB02FB0C4C}" type="parTrans" cxnId="{943947CA-05A9-49A2-8D6D-34E7469D4EC4}">
      <dgm:prSet/>
      <dgm:spPr/>
      <dgm:t>
        <a:bodyPr/>
        <a:lstStyle/>
        <a:p>
          <a:endParaRPr lang="en-GB" sz="3200"/>
        </a:p>
      </dgm:t>
    </dgm:pt>
    <dgm:pt modelId="{EAB0AAA6-F27B-49B4-A896-42CE01F1AFC6}" type="sibTrans" cxnId="{943947CA-05A9-49A2-8D6D-34E7469D4EC4}">
      <dgm:prSet/>
      <dgm:spPr/>
      <dgm:t>
        <a:bodyPr/>
        <a:lstStyle/>
        <a:p>
          <a:endParaRPr lang="en-GB" sz="3200"/>
        </a:p>
      </dgm:t>
    </dgm:pt>
    <dgm:pt modelId="{B15A925E-1822-4F32-B1F0-089C16A605E7}">
      <dgm:prSet phldrT="[Text]" custT="1"/>
      <dgm:spPr>
        <a:solidFill>
          <a:schemeClr val="accent4"/>
        </a:solidFill>
      </dgm:spPr>
      <dgm:t>
        <a:bodyPr/>
        <a:lstStyle/>
        <a:p>
          <a:endParaRPr lang="en-GB" sz="3200" dirty="0"/>
        </a:p>
      </dgm:t>
    </dgm:pt>
    <dgm:pt modelId="{0F5F29C8-83CF-45E0-95A5-8E4E5EBBBE5B}" type="parTrans" cxnId="{105ECBEA-29C7-4627-BD44-F434749C2F70}">
      <dgm:prSet/>
      <dgm:spPr/>
      <dgm:t>
        <a:bodyPr/>
        <a:lstStyle/>
        <a:p>
          <a:endParaRPr lang="en-GB" sz="3200"/>
        </a:p>
      </dgm:t>
    </dgm:pt>
    <dgm:pt modelId="{9DCC3300-B3D7-44AF-9B74-2178DDE8719F}" type="sibTrans" cxnId="{105ECBEA-29C7-4627-BD44-F434749C2F70}">
      <dgm:prSet/>
      <dgm:spPr/>
      <dgm:t>
        <a:bodyPr/>
        <a:lstStyle/>
        <a:p>
          <a:endParaRPr lang="en-GB" sz="3200"/>
        </a:p>
      </dgm:t>
    </dgm:pt>
    <dgm:pt modelId="{025F30E9-D0B1-416C-AD54-992B89C100A3}">
      <dgm:prSet phldrT="[Text]" custT="1"/>
      <dgm:spPr>
        <a:solidFill>
          <a:schemeClr val="accent4"/>
        </a:solidFill>
      </dgm:spPr>
      <dgm:t>
        <a:bodyPr/>
        <a:lstStyle/>
        <a:p>
          <a:endParaRPr lang="en-GB" sz="3200" dirty="0"/>
        </a:p>
      </dgm:t>
    </dgm:pt>
    <dgm:pt modelId="{77264B3E-51CA-43D6-AE2E-772B874368C4}" type="parTrans" cxnId="{818F9977-D2E9-487E-8309-08F558F9FA97}">
      <dgm:prSet/>
      <dgm:spPr/>
      <dgm:t>
        <a:bodyPr/>
        <a:lstStyle/>
        <a:p>
          <a:endParaRPr lang="en-GB" sz="3200"/>
        </a:p>
      </dgm:t>
    </dgm:pt>
    <dgm:pt modelId="{7FD5013F-7140-4B4A-92C3-4890C37B1B30}" type="sibTrans" cxnId="{818F9977-D2E9-487E-8309-08F558F9FA97}">
      <dgm:prSet/>
      <dgm:spPr/>
      <dgm:t>
        <a:bodyPr/>
        <a:lstStyle/>
        <a:p>
          <a:endParaRPr lang="en-GB" sz="3200"/>
        </a:p>
      </dgm:t>
    </dgm:pt>
    <dgm:pt modelId="{B62E5C21-2A3B-471B-BC6E-E0765BFF8841}">
      <dgm:prSet custT="1"/>
      <dgm:spPr>
        <a:solidFill>
          <a:schemeClr val="accent4"/>
        </a:solidFill>
      </dgm:spPr>
      <dgm:t>
        <a:bodyPr/>
        <a:lstStyle/>
        <a:p>
          <a:endParaRPr lang="en-GB" sz="3200" dirty="0"/>
        </a:p>
      </dgm:t>
    </dgm:pt>
    <dgm:pt modelId="{1B66937D-8409-445D-9715-6BD2D724B49E}" type="parTrans" cxnId="{E39B10DA-EEF5-40D6-AB33-F9FB87399085}">
      <dgm:prSet/>
      <dgm:spPr/>
      <dgm:t>
        <a:bodyPr/>
        <a:lstStyle/>
        <a:p>
          <a:endParaRPr lang="en-GB" sz="3200"/>
        </a:p>
      </dgm:t>
    </dgm:pt>
    <dgm:pt modelId="{59F14208-0F91-4C97-A84A-D21A2CA5F12D}" type="sibTrans" cxnId="{E39B10DA-EEF5-40D6-AB33-F9FB87399085}">
      <dgm:prSet/>
      <dgm:spPr/>
      <dgm:t>
        <a:bodyPr/>
        <a:lstStyle/>
        <a:p>
          <a:endParaRPr lang="en-GB" sz="3200"/>
        </a:p>
      </dgm:t>
    </dgm:pt>
    <dgm:pt modelId="{EA6ADB9E-F9BD-402C-B073-7DF316D536D9}" type="pres">
      <dgm:prSet presAssocID="{50BC7111-BACD-4209-8D6D-6808A7DA85A7}" presName="CompostProcess" presStyleCnt="0">
        <dgm:presLayoutVars>
          <dgm:dir/>
          <dgm:resizeHandles val="exact"/>
        </dgm:presLayoutVars>
      </dgm:prSet>
      <dgm:spPr/>
    </dgm:pt>
    <dgm:pt modelId="{B8751913-97F4-475C-A207-37ED509F267E}" type="pres">
      <dgm:prSet presAssocID="{50BC7111-BACD-4209-8D6D-6808A7DA85A7}" presName="arrow" presStyleLbl="bgShp" presStyleIdx="0" presStyleCnt="1"/>
      <dgm:spPr>
        <a:solidFill>
          <a:schemeClr val="accent4">
            <a:alpha val="40000"/>
          </a:schemeClr>
        </a:solidFill>
      </dgm:spPr>
    </dgm:pt>
    <dgm:pt modelId="{D6F2BB33-FFF6-40AC-A62C-201E8EF1A46B}" type="pres">
      <dgm:prSet presAssocID="{50BC7111-BACD-4209-8D6D-6808A7DA85A7}" presName="linearProcess" presStyleCnt="0"/>
      <dgm:spPr/>
    </dgm:pt>
    <dgm:pt modelId="{1BFB816D-06F1-4359-B9EA-9AC3C7DFEF3B}" type="pres">
      <dgm:prSet presAssocID="{01F5B80B-F159-4310-B945-DF0082BEE354}" presName="textNode" presStyleLbl="node1" presStyleIdx="0" presStyleCnt="4">
        <dgm:presLayoutVars>
          <dgm:bulletEnabled val="1"/>
        </dgm:presLayoutVars>
      </dgm:prSet>
      <dgm:spPr/>
    </dgm:pt>
    <dgm:pt modelId="{34A8A516-E78D-4FD5-80F7-628790159D7D}" type="pres">
      <dgm:prSet presAssocID="{EAB0AAA6-F27B-49B4-A896-42CE01F1AFC6}" presName="sibTrans" presStyleCnt="0"/>
      <dgm:spPr/>
    </dgm:pt>
    <dgm:pt modelId="{79354F8C-37A8-48AA-9BDC-341859F27C0E}" type="pres">
      <dgm:prSet presAssocID="{B62E5C21-2A3B-471B-BC6E-E0765BFF8841}" presName="textNode" presStyleLbl="node1" presStyleIdx="1" presStyleCnt="4">
        <dgm:presLayoutVars>
          <dgm:bulletEnabled val="1"/>
        </dgm:presLayoutVars>
      </dgm:prSet>
      <dgm:spPr/>
    </dgm:pt>
    <dgm:pt modelId="{B35C407E-EA0C-4240-8F72-398DB1F82514}" type="pres">
      <dgm:prSet presAssocID="{59F14208-0F91-4C97-A84A-D21A2CA5F12D}" presName="sibTrans" presStyleCnt="0"/>
      <dgm:spPr/>
    </dgm:pt>
    <dgm:pt modelId="{88D79766-4C8E-4639-9A4D-A099549F179A}" type="pres">
      <dgm:prSet presAssocID="{B15A925E-1822-4F32-B1F0-089C16A605E7}" presName="textNode" presStyleLbl="node1" presStyleIdx="2" presStyleCnt="4">
        <dgm:presLayoutVars>
          <dgm:bulletEnabled val="1"/>
        </dgm:presLayoutVars>
      </dgm:prSet>
      <dgm:spPr/>
    </dgm:pt>
    <dgm:pt modelId="{73918058-656D-4293-8866-9EBAFF39D378}" type="pres">
      <dgm:prSet presAssocID="{9DCC3300-B3D7-44AF-9B74-2178DDE8719F}" presName="sibTrans" presStyleCnt="0"/>
      <dgm:spPr/>
    </dgm:pt>
    <dgm:pt modelId="{731C620F-C5C7-4C22-A632-C0A49E5B5B53}" type="pres">
      <dgm:prSet presAssocID="{025F30E9-D0B1-416C-AD54-992B89C100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5493D03-21A5-4C08-91A7-F89380417B9C}" type="presOf" srcId="{025F30E9-D0B1-416C-AD54-992B89C100A3}" destId="{731C620F-C5C7-4C22-A632-C0A49E5B5B53}" srcOrd="0" destOrd="0" presId="urn:microsoft.com/office/officeart/2005/8/layout/hProcess9"/>
    <dgm:cxn modelId="{B7E93268-FFB5-4F19-B3A2-58393837BABF}" type="presOf" srcId="{01F5B80B-F159-4310-B945-DF0082BEE354}" destId="{1BFB816D-06F1-4359-B9EA-9AC3C7DFEF3B}" srcOrd="0" destOrd="0" presId="urn:microsoft.com/office/officeart/2005/8/layout/hProcess9"/>
    <dgm:cxn modelId="{818F9977-D2E9-487E-8309-08F558F9FA97}" srcId="{50BC7111-BACD-4209-8D6D-6808A7DA85A7}" destId="{025F30E9-D0B1-416C-AD54-992B89C100A3}" srcOrd="3" destOrd="0" parTransId="{77264B3E-51CA-43D6-AE2E-772B874368C4}" sibTransId="{7FD5013F-7140-4B4A-92C3-4890C37B1B30}"/>
    <dgm:cxn modelId="{70983C80-A0AD-493D-BEF5-896DDEE3B03F}" type="presOf" srcId="{B62E5C21-2A3B-471B-BC6E-E0765BFF8841}" destId="{79354F8C-37A8-48AA-9BDC-341859F27C0E}" srcOrd="0" destOrd="0" presId="urn:microsoft.com/office/officeart/2005/8/layout/hProcess9"/>
    <dgm:cxn modelId="{943947CA-05A9-49A2-8D6D-34E7469D4EC4}" srcId="{50BC7111-BACD-4209-8D6D-6808A7DA85A7}" destId="{01F5B80B-F159-4310-B945-DF0082BEE354}" srcOrd="0" destOrd="0" parTransId="{71C9B174-884A-4BB9-B61E-51FB02FB0C4C}" sibTransId="{EAB0AAA6-F27B-49B4-A896-42CE01F1AFC6}"/>
    <dgm:cxn modelId="{FF6511CD-502F-4DB2-8C28-06A818C9AC05}" type="presOf" srcId="{B15A925E-1822-4F32-B1F0-089C16A605E7}" destId="{88D79766-4C8E-4639-9A4D-A099549F179A}" srcOrd="0" destOrd="0" presId="urn:microsoft.com/office/officeart/2005/8/layout/hProcess9"/>
    <dgm:cxn modelId="{CBDDC6D1-48C5-4E86-A0D6-241B7A5DCAC3}" type="presOf" srcId="{50BC7111-BACD-4209-8D6D-6808A7DA85A7}" destId="{EA6ADB9E-F9BD-402C-B073-7DF316D536D9}" srcOrd="0" destOrd="0" presId="urn:microsoft.com/office/officeart/2005/8/layout/hProcess9"/>
    <dgm:cxn modelId="{E39B10DA-EEF5-40D6-AB33-F9FB87399085}" srcId="{50BC7111-BACD-4209-8D6D-6808A7DA85A7}" destId="{B62E5C21-2A3B-471B-BC6E-E0765BFF8841}" srcOrd="1" destOrd="0" parTransId="{1B66937D-8409-445D-9715-6BD2D724B49E}" sibTransId="{59F14208-0F91-4C97-A84A-D21A2CA5F12D}"/>
    <dgm:cxn modelId="{105ECBEA-29C7-4627-BD44-F434749C2F70}" srcId="{50BC7111-BACD-4209-8D6D-6808A7DA85A7}" destId="{B15A925E-1822-4F32-B1F0-089C16A605E7}" srcOrd="2" destOrd="0" parTransId="{0F5F29C8-83CF-45E0-95A5-8E4E5EBBBE5B}" sibTransId="{9DCC3300-B3D7-44AF-9B74-2178DDE8719F}"/>
    <dgm:cxn modelId="{9F1130C2-1AFA-421A-9A94-D24C4357479E}" type="presParOf" srcId="{EA6ADB9E-F9BD-402C-B073-7DF316D536D9}" destId="{B8751913-97F4-475C-A207-37ED509F267E}" srcOrd="0" destOrd="0" presId="urn:microsoft.com/office/officeart/2005/8/layout/hProcess9"/>
    <dgm:cxn modelId="{0CD9BB7E-CA4D-4C0F-B02F-865DA9A204E4}" type="presParOf" srcId="{EA6ADB9E-F9BD-402C-B073-7DF316D536D9}" destId="{D6F2BB33-FFF6-40AC-A62C-201E8EF1A46B}" srcOrd="1" destOrd="0" presId="urn:microsoft.com/office/officeart/2005/8/layout/hProcess9"/>
    <dgm:cxn modelId="{E7B72A18-3E00-4E0C-8D91-8563ED544EF7}" type="presParOf" srcId="{D6F2BB33-FFF6-40AC-A62C-201E8EF1A46B}" destId="{1BFB816D-06F1-4359-B9EA-9AC3C7DFEF3B}" srcOrd="0" destOrd="0" presId="urn:microsoft.com/office/officeart/2005/8/layout/hProcess9"/>
    <dgm:cxn modelId="{96024AA6-2802-4C42-BA95-0A28C835B67A}" type="presParOf" srcId="{D6F2BB33-FFF6-40AC-A62C-201E8EF1A46B}" destId="{34A8A516-E78D-4FD5-80F7-628790159D7D}" srcOrd="1" destOrd="0" presId="urn:microsoft.com/office/officeart/2005/8/layout/hProcess9"/>
    <dgm:cxn modelId="{ED3872FA-DB86-4BA2-BD65-922C0416F150}" type="presParOf" srcId="{D6F2BB33-FFF6-40AC-A62C-201E8EF1A46B}" destId="{79354F8C-37A8-48AA-9BDC-341859F27C0E}" srcOrd="2" destOrd="0" presId="urn:microsoft.com/office/officeart/2005/8/layout/hProcess9"/>
    <dgm:cxn modelId="{4C7EF277-D5C7-4071-AF54-9A0F69427446}" type="presParOf" srcId="{D6F2BB33-FFF6-40AC-A62C-201E8EF1A46B}" destId="{B35C407E-EA0C-4240-8F72-398DB1F82514}" srcOrd="3" destOrd="0" presId="urn:microsoft.com/office/officeart/2005/8/layout/hProcess9"/>
    <dgm:cxn modelId="{4B7C9B5F-9E51-4386-9050-C6B795DF1F57}" type="presParOf" srcId="{D6F2BB33-FFF6-40AC-A62C-201E8EF1A46B}" destId="{88D79766-4C8E-4639-9A4D-A099549F179A}" srcOrd="4" destOrd="0" presId="urn:microsoft.com/office/officeart/2005/8/layout/hProcess9"/>
    <dgm:cxn modelId="{F3EFAE38-F80B-46CB-942F-927168142D87}" type="presParOf" srcId="{D6F2BB33-FFF6-40AC-A62C-201E8EF1A46B}" destId="{73918058-656D-4293-8866-9EBAFF39D378}" srcOrd="5" destOrd="0" presId="urn:microsoft.com/office/officeart/2005/8/layout/hProcess9"/>
    <dgm:cxn modelId="{A8E1F81C-2D8F-4A4D-9FFF-3E3C66AFCD25}" type="presParOf" srcId="{D6F2BB33-FFF6-40AC-A62C-201E8EF1A46B}" destId="{731C620F-C5C7-4C22-A632-C0A49E5B5B53}" srcOrd="6" destOrd="0" presId="urn:microsoft.com/office/officeart/2005/8/layout/hProcess9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BC7111-BACD-4209-8D6D-6808A7DA85A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1F5B80B-F159-4310-B945-DF0082BEE354}">
      <dgm:prSet phldrT="[Text]" custT="1"/>
      <dgm:spPr>
        <a:solidFill>
          <a:schemeClr val="accent6"/>
        </a:solidFill>
      </dgm:spPr>
      <dgm:t>
        <a:bodyPr/>
        <a:lstStyle/>
        <a:p>
          <a:endParaRPr lang="en-GB" sz="3200" dirty="0"/>
        </a:p>
      </dgm:t>
    </dgm:pt>
    <dgm:pt modelId="{71C9B174-884A-4BB9-B61E-51FB02FB0C4C}" type="parTrans" cxnId="{943947CA-05A9-49A2-8D6D-34E7469D4EC4}">
      <dgm:prSet/>
      <dgm:spPr/>
      <dgm:t>
        <a:bodyPr/>
        <a:lstStyle/>
        <a:p>
          <a:endParaRPr lang="en-GB" sz="3200"/>
        </a:p>
      </dgm:t>
    </dgm:pt>
    <dgm:pt modelId="{EAB0AAA6-F27B-49B4-A896-42CE01F1AFC6}" type="sibTrans" cxnId="{943947CA-05A9-49A2-8D6D-34E7469D4EC4}">
      <dgm:prSet/>
      <dgm:spPr/>
      <dgm:t>
        <a:bodyPr/>
        <a:lstStyle/>
        <a:p>
          <a:endParaRPr lang="en-GB" sz="3200"/>
        </a:p>
      </dgm:t>
    </dgm:pt>
    <dgm:pt modelId="{B15A925E-1822-4F32-B1F0-089C16A605E7}">
      <dgm:prSet phldrT="[Text]" custT="1"/>
      <dgm:spPr>
        <a:solidFill>
          <a:schemeClr val="accent6"/>
        </a:solidFill>
      </dgm:spPr>
      <dgm:t>
        <a:bodyPr/>
        <a:lstStyle/>
        <a:p>
          <a:endParaRPr lang="en-GB" sz="3200" dirty="0"/>
        </a:p>
      </dgm:t>
    </dgm:pt>
    <dgm:pt modelId="{0F5F29C8-83CF-45E0-95A5-8E4E5EBBBE5B}" type="parTrans" cxnId="{105ECBEA-29C7-4627-BD44-F434749C2F70}">
      <dgm:prSet/>
      <dgm:spPr/>
      <dgm:t>
        <a:bodyPr/>
        <a:lstStyle/>
        <a:p>
          <a:endParaRPr lang="en-GB" sz="3200"/>
        </a:p>
      </dgm:t>
    </dgm:pt>
    <dgm:pt modelId="{9DCC3300-B3D7-44AF-9B74-2178DDE8719F}" type="sibTrans" cxnId="{105ECBEA-29C7-4627-BD44-F434749C2F70}">
      <dgm:prSet/>
      <dgm:spPr/>
      <dgm:t>
        <a:bodyPr/>
        <a:lstStyle/>
        <a:p>
          <a:endParaRPr lang="en-GB" sz="3200"/>
        </a:p>
      </dgm:t>
    </dgm:pt>
    <dgm:pt modelId="{025F30E9-D0B1-416C-AD54-992B89C100A3}">
      <dgm:prSet phldrT="[Text]" custT="1"/>
      <dgm:spPr>
        <a:solidFill>
          <a:schemeClr val="accent6"/>
        </a:solidFill>
      </dgm:spPr>
      <dgm:t>
        <a:bodyPr/>
        <a:lstStyle/>
        <a:p>
          <a:endParaRPr lang="en-GB" sz="3200" dirty="0"/>
        </a:p>
      </dgm:t>
    </dgm:pt>
    <dgm:pt modelId="{77264B3E-51CA-43D6-AE2E-772B874368C4}" type="parTrans" cxnId="{818F9977-D2E9-487E-8309-08F558F9FA97}">
      <dgm:prSet/>
      <dgm:spPr/>
      <dgm:t>
        <a:bodyPr/>
        <a:lstStyle/>
        <a:p>
          <a:endParaRPr lang="en-GB" sz="3200"/>
        </a:p>
      </dgm:t>
    </dgm:pt>
    <dgm:pt modelId="{7FD5013F-7140-4B4A-92C3-4890C37B1B30}" type="sibTrans" cxnId="{818F9977-D2E9-487E-8309-08F558F9FA97}">
      <dgm:prSet/>
      <dgm:spPr/>
      <dgm:t>
        <a:bodyPr/>
        <a:lstStyle/>
        <a:p>
          <a:endParaRPr lang="en-GB" sz="3200"/>
        </a:p>
      </dgm:t>
    </dgm:pt>
    <dgm:pt modelId="{B62E5C21-2A3B-471B-BC6E-E0765BFF8841}">
      <dgm:prSet custT="1"/>
      <dgm:spPr>
        <a:solidFill>
          <a:schemeClr val="accent6"/>
        </a:solidFill>
      </dgm:spPr>
      <dgm:t>
        <a:bodyPr/>
        <a:lstStyle/>
        <a:p>
          <a:endParaRPr lang="en-GB" sz="3200" dirty="0"/>
        </a:p>
      </dgm:t>
    </dgm:pt>
    <dgm:pt modelId="{1B66937D-8409-445D-9715-6BD2D724B49E}" type="parTrans" cxnId="{E39B10DA-EEF5-40D6-AB33-F9FB87399085}">
      <dgm:prSet/>
      <dgm:spPr/>
      <dgm:t>
        <a:bodyPr/>
        <a:lstStyle/>
        <a:p>
          <a:endParaRPr lang="en-GB" sz="3200"/>
        </a:p>
      </dgm:t>
    </dgm:pt>
    <dgm:pt modelId="{59F14208-0F91-4C97-A84A-D21A2CA5F12D}" type="sibTrans" cxnId="{E39B10DA-EEF5-40D6-AB33-F9FB87399085}">
      <dgm:prSet/>
      <dgm:spPr/>
      <dgm:t>
        <a:bodyPr/>
        <a:lstStyle/>
        <a:p>
          <a:endParaRPr lang="en-GB" sz="3200"/>
        </a:p>
      </dgm:t>
    </dgm:pt>
    <dgm:pt modelId="{EA6ADB9E-F9BD-402C-B073-7DF316D536D9}" type="pres">
      <dgm:prSet presAssocID="{50BC7111-BACD-4209-8D6D-6808A7DA85A7}" presName="CompostProcess" presStyleCnt="0">
        <dgm:presLayoutVars>
          <dgm:dir/>
          <dgm:resizeHandles val="exact"/>
        </dgm:presLayoutVars>
      </dgm:prSet>
      <dgm:spPr/>
    </dgm:pt>
    <dgm:pt modelId="{B8751913-97F4-475C-A207-37ED509F267E}" type="pres">
      <dgm:prSet presAssocID="{50BC7111-BACD-4209-8D6D-6808A7DA85A7}" presName="arrow" presStyleLbl="bgShp" presStyleIdx="0" presStyleCnt="1"/>
      <dgm:spPr>
        <a:solidFill>
          <a:schemeClr val="accent6">
            <a:alpha val="40000"/>
          </a:schemeClr>
        </a:solidFill>
      </dgm:spPr>
    </dgm:pt>
    <dgm:pt modelId="{D6F2BB33-FFF6-40AC-A62C-201E8EF1A46B}" type="pres">
      <dgm:prSet presAssocID="{50BC7111-BACD-4209-8D6D-6808A7DA85A7}" presName="linearProcess" presStyleCnt="0"/>
      <dgm:spPr/>
    </dgm:pt>
    <dgm:pt modelId="{1BFB816D-06F1-4359-B9EA-9AC3C7DFEF3B}" type="pres">
      <dgm:prSet presAssocID="{01F5B80B-F159-4310-B945-DF0082BEE354}" presName="textNode" presStyleLbl="node1" presStyleIdx="0" presStyleCnt="4">
        <dgm:presLayoutVars>
          <dgm:bulletEnabled val="1"/>
        </dgm:presLayoutVars>
      </dgm:prSet>
      <dgm:spPr/>
    </dgm:pt>
    <dgm:pt modelId="{34A8A516-E78D-4FD5-80F7-628790159D7D}" type="pres">
      <dgm:prSet presAssocID="{EAB0AAA6-F27B-49B4-A896-42CE01F1AFC6}" presName="sibTrans" presStyleCnt="0"/>
      <dgm:spPr/>
    </dgm:pt>
    <dgm:pt modelId="{79354F8C-37A8-48AA-9BDC-341859F27C0E}" type="pres">
      <dgm:prSet presAssocID="{B62E5C21-2A3B-471B-BC6E-E0765BFF8841}" presName="textNode" presStyleLbl="node1" presStyleIdx="1" presStyleCnt="4">
        <dgm:presLayoutVars>
          <dgm:bulletEnabled val="1"/>
        </dgm:presLayoutVars>
      </dgm:prSet>
      <dgm:spPr/>
    </dgm:pt>
    <dgm:pt modelId="{B35C407E-EA0C-4240-8F72-398DB1F82514}" type="pres">
      <dgm:prSet presAssocID="{59F14208-0F91-4C97-A84A-D21A2CA5F12D}" presName="sibTrans" presStyleCnt="0"/>
      <dgm:spPr/>
    </dgm:pt>
    <dgm:pt modelId="{88D79766-4C8E-4639-9A4D-A099549F179A}" type="pres">
      <dgm:prSet presAssocID="{B15A925E-1822-4F32-B1F0-089C16A605E7}" presName="textNode" presStyleLbl="node1" presStyleIdx="2" presStyleCnt="4">
        <dgm:presLayoutVars>
          <dgm:bulletEnabled val="1"/>
        </dgm:presLayoutVars>
      </dgm:prSet>
      <dgm:spPr/>
    </dgm:pt>
    <dgm:pt modelId="{73918058-656D-4293-8866-9EBAFF39D378}" type="pres">
      <dgm:prSet presAssocID="{9DCC3300-B3D7-44AF-9B74-2178DDE8719F}" presName="sibTrans" presStyleCnt="0"/>
      <dgm:spPr/>
    </dgm:pt>
    <dgm:pt modelId="{731C620F-C5C7-4C22-A632-C0A49E5B5B53}" type="pres">
      <dgm:prSet presAssocID="{025F30E9-D0B1-416C-AD54-992B89C100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5493D03-21A5-4C08-91A7-F89380417B9C}" type="presOf" srcId="{025F30E9-D0B1-416C-AD54-992B89C100A3}" destId="{731C620F-C5C7-4C22-A632-C0A49E5B5B53}" srcOrd="0" destOrd="0" presId="urn:microsoft.com/office/officeart/2005/8/layout/hProcess9"/>
    <dgm:cxn modelId="{B7E93268-FFB5-4F19-B3A2-58393837BABF}" type="presOf" srcId="{01F5B80B-F159-4310-B945-DF0082BEE354}" destId="{1BFB816D-06F1-4359-B9EA-9AC3C7DFEF3B}" srcOrd="0" destOrd="0" presId="urn:microsoft.com/office/officeart/2005/8/layout/hProcess9"/>
    <dgm:cxn modelId="{818F9977-D2E9-487E-8309-08F558F9FA97}" srcId="{50BC7111-BACD-4209-8D6D-6808A7DA85A7}" destId="{025F30E9-D0B1-416C-AD54-992B89C100A3}" srcOrd="3" destOrd="0" parTransId="{77264B3E-51CA-43D6-AE2E-772B874368C4}" sibTransId="{7FD5013F-7140-4B4A-92C3-4890C37B1B30}"/>
    <dgm:cxn modelId="{70983C80-A0AD-493D-BEF5-896DDEE3B03F}" type="presOf" srcId="{B62E5C21-2A3B-471B-BC6E-E0765BFF8841}" destId="{79354F8C-37A8-48AA-9BDC-341859F27C0E}" srcOrd="0" destOrd="0" presId="urn:microsoft.com/office/officeart/2005/8/layout/hProcess9"/>
    <dgm:cxn modelId="{943947CA-05A9-49A2-8D6D-34E7469D4EC4}" srcId="{50BC7111-BACD-4209-8D6D-6808A7DA85A7}" destId="{01F5B80B-F159-4310-B945-DF0082BEE354}" srcOrd="0" destOrd="0" parTransId="{71C9B174-884A-4BB9-B61E-51FB02FB0C4C}" sibTransId="{EAB0AAA6-F27B-49B4-A896-42CE01F1AFC6}"/>
    <dgm:cxn modelId="{FF6511CD-502F-4DB2-8C28-06A818C9AC05}" type="presOf" srcId="{B15A925E-1822-4F32-B1F0-089C16A605E7}" destId="{88D79766-4C8E-4639-9A4D-A099549F179A}" srcOrd="0" destOrd="0" presId="urn:microsoft.com/office/officeart/2005/8/layout/hProcess9"/>
    <dgm:cxn modelId="{CBDDC6D1-48C5-4E86-A0D6-241B7A5DCAC3}" type="presOf" srcId="{50BC7111-BACD-4209-8D6D-6808A7DA85A7}" destId="{EA6ADB9E-F9BD-402C-B073-7DF316D536D9}" srcOrd="0" destOrd="0" presId="urn:microsoft.com/office/officeart/2005/8/layout/hProcess9"/>
    <dgm:cxn modelId="{E39B10DA-EEF5-40D6-AB33-F9FB87399085}" srcId="{50BC7111-BACD-4209-8D6D-6808A7DA85A7}" destId="{B62E5C21-2A3B-471B-BC6E-E0765BFF8841}" srcOrd="1" destOrd="0" parTransId="{1B66937D-8409-445D-9715-6BD2D724B49E}" sibTransId="{59F14208-0F91-4C97-A84A-D21A2CA5F12D}"/>
    <dgm:cxn modelId="{105ECBEA-29C7-4627-BD44-F434749C2F70}" srcId="{50BC7111-BACD-4209-8D6D-6808A7DA85A7}" destId="{B15A925E-1822-4F32-B1F0-089C16A605E7}" srcOrd="2" destOrd="0" parTransId="{0F5F29C8-83CF-45E0-95A5-8E4E5EBBBE5B}" sibTransId="{9DCC3300-B3D7-44AF-9B74-2178DDE8719F}"/>
    <dgm:cxn modelId="{9F1130C2-1AFA-421A-9A94-D24C4357479E}" type="presParOf" srcId="{EA6ADB9E-F9BD-402C-B073-7DF316D536D9}" destId="{B8751913-97F4-475C-A207-37ED509F267E}" srcOrd="0" destOrd="0" presId="urn:microsoft.com/office/officeart/2005/8/layout/hProcess9"/>
    <dgm:cxn modelId="{0CD9BB7E-CA4D-4C0F-B02F-865DA9A204E4}" type="presParOf" srcId="{EA6ADB9E-F9BD-402C-B073-7DF316D536D9}" destId="{D6F2BB33-FFF6-40AC-A62C-201E8EF1A46B}" srcOrd="1" destOrd="0" presId="urn:microsoft.com/office/officeart/2005/8/layout/hProcess9"/>
    <dgm:cxn modelId="{E7B72A18-3E00-4E0C-8D91-8563ED544EF7}" type="presParOf" srcId="{D6F2BB33-FFF6-40AC-A62C-201E8EF1A46B}" destId="{1BFB816D-06F1-4359-B9EA-9AC3C7DFEF3B}" srcOrd="0" destOrd="0" presId="urn:microsoft.com/office/officeart/2005/8/layout/hProcess9"/>
    <dgm:cxn modelId="{96024AA6-2802-4C42-BA95-0A28C835B67A}" type="presParOf" srcId="{D6F2BB33-FFF6-40AC-A62C-201E8EF1A46B}" destId="{34A8A516-E78D-4FD5-80F7-628790159D7D}" srcOrd="1" destOrd="0" presId="urn:microsoft.com/office/officeart/2005/8/layout/hProcess9"/>
    <dgm:cxn modelId="{ED3872FA-DB86-4BA2-BD65-922C0416F150}" type="presParOf" srcId="{D6F2BB33-FFF6-40AC-A62C-201E8EF1A46B}" destId="{79354F8C-37A8-48AA-9BDC-341859F27C0E}" srcOrd="2" destOrd="0" presId="urn:microsoft.com/office/officeart/2005/8/layout/hProcess9"/>
    <dgm:cxn modelId="{4C7EF277-D5C7-4071-AF54-9A0F69427446}" type="presParOf" srcId="{D6F2BB33-FFF6-40AC-A62C-201E8EF1A46B}" destId="{B35C407E-EA0C-4240-8F72-398DB1F82514}" srcOrd="3" destOrd="0" presId="urn:microsoft.com/office/officeart/2005/8/layout/hProcess9"/>
    <dgm:cxn modelId="{4B7C9B5F-9E51-4386-9050-C6B795DF1F57}" type="presParOf" srcId="{D6F2BB33-FFF6-40AC-A62C-201E8EF1A46B}" destId="{88D79766-4C8E-4639-9A4D-A099549F179A}" srcOrd="4" destOrd="0" presId="urn:microsoft.com/office/officeart/2005/8/layout/hProcess9"/>
    <dgm:cxn modelId="{F3EFAE38-F80B-46CB-942F-927168142D87}" type="presParOf" srcId="{D6F2BB33-FFF6-40AC-A62C-201E8EF1A46B}" destId="{73918058-656D-4293-8866-9EBAFF39D378}" srcOrd="5" destOrd="0" presId="urn:microsoft.com/office/officeart/2005/8/layout/hProcess9"/>
    <dgm:cxn modelId="{A8E1F81C-2D8F-4A4D-9FFF-3E3C66AFCD25}" type="presParOf" srcId="{D6F2BB33-FFF6-40AC-A62C-201E8EF1A46B}" destId="{731C620F-C5C7-4C22-A632-C0A49E5B5B53}" srcOrd="6" destOrd="0" presId="urn:microsoft.com/office/officeart/2005/8/layout/hProcess9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796077-AC65-4944-BC72-02B36326901D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E124E92-4E77-407B-8C6A-F364DD294A53}">
      <dgm:prSet/>
      <dgm:spPr>
        <a:xfrm>
          <a:off x="0" y="0"/>
          <a:ext cx="5091379" cy="1213043"/>
        </a:xfrm>
      </dgm:spPr>
      <dgm:t>
        <a:bodyPr/>
        <a:lstStyle/>
        <a:p>
          <a:pPr>
            <a:buNone/>
          </a:pPr>
          <a:r>
            <a:rPr lang="en-GB">
              <a:latin typeface="Calibri" panose="020F0502020204030204"/>
              <a:ea typeface="+mn-ea"/>
              <a:cs typeface="+mn-cs"/>
            </a:rPr>
            <a:t>Can anyone give an example of how climate change is impacting our region now?</a:t>
          </a:r>
          <a:endParaRPr lang="en-US">
            <a:latin typeface="Calibri" panose="020F0502020204030204"/>
            <a:ea typeface="+mn-ea"/>
            <a:cs typeface="+mn-cs"/>
          </a:endParaRPr>
        </a:p>
      </dgm:t>
    </dgm:pt>
    <dgm:pt modelId="{838143E3-280E-4296-AACA-49579C289253}" type="parTrans" cxnId="{DD1B9FB2-B51F-4814-B459-A19A13750470}">
      <dgm:prSet/>
      <dgm:spPr/>
      <dgm:t>
        <a:bodyPr/>
        <a:lstStyle/>
        <a:p>
          <a:endParaRPr lang="en-US"/>
        </a:p>
      </dgm:t>
    </dgm:pt>
    <dgm:pt modelId="{B8E4DF64-38AB-4465-974F-BF1027358226}" type="sibTrans" cxnId="{DD1B9FB2-B51F-4814-B459-A19A13750470}">
      <dgm:prSet/>
      <dgm:spPr>
        <a:xfrm>
          <a:off x="4302901" y="929080"/>
          <a:ext cx="788477" cy="788477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pPr>
            <a:buNone/>
          </a:pPr>
          <a:endParaRPr lang="en-US">
            <a:latin typeface="Calibri" panose="020F0502020204030204"/>
            <a:ea typeface="+mn-ea"/>
            <a:cs typeface="+mn-cs"/>
          </a:endParaRPr>
        </a:p>
      </dgm:t>
    </dgm:pt>
    <dgm:pt modelId="{9C652A4F-0320-42D3-B44A-E9A9645F9A09}">
      <dgm:prSet/>
      <dgm:spPr>
        <a:xfrm>
          <a:off x="426403" y="1433596"/>
          <a:ext cx="5091379" cy="1213043"/>
        </a:xfrm>
      </dgm:spPr>
      <dgm:t>
        <a:bodyPr/>
        <a:lstStyle/>
        <a:p>
          <a:pPr>
            <a:buNone/>
          </a:pPr>
          <a:r>
            <a:rPr lang="en-GB">
              <a:latin typeface="Calibri" panose="020F0502020204030204"/>
              <a:ea typeface="+mn-ea"/>
              <a:cs typeface="+mn-cs"/>
            </a:rPr>
            <a:t>What impacts might we expect to see if we don’t address climate change?</a:t>
          </a:r>
          <a:endParaRPr lang="en-US">
            <a:latin typeface="Calibri" panose="020F0502020204030204"/>
            <a:ea typeface="+mn-ea"/>
            <a:cs typeface="+mn-cs"/>
          </a:endParaRPr>
        </a:p>
      </dgm:t>
    </dgm:pt>
    <dgm:pt modelId="{B92EA0D9-8EA1-4214-9067-D38D7A99959A}" type="parTrans" cxnId="{9CC9E417-079C-428B-9E62-084787F0B1C9}">
      <dgm:prSet/>
      <dgm:spPr/>
      <dgm:t>
        <a:bodyPr/>
        <a:lstStyle/>
        <a:p>
          <a:endParaRPr lang="en-US"/>
        </a:p>
      </dgm:t>
    </dgm:pt>
    <dgm:pt modelId="{CC86E792-6B8B-4739-B821-EAC526B7E913}" type="sibTrans" cxnId="{9CC9E417-079C-428B-9E62-084787F0B1C9}">
      <dgm:prSet/>
      <dgm:spPr>
        <a:xfrm>
          <a:off x="4729304" y="2362677"/>
          <a:ext cx="788477" cy="788477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pPr>
            <a:buNone/>
          </a:pPr>
          <a:endParaRPr lang="en-US">
            <a:latin typeface="Calibri" panose="020F0502020204030204"/>
            <a:ea typeface="+mn-ea"/>
            <a:cs typeface="+mn-cs"/>
          </a:endParaRPr>
        </a:p>
      </dgm:t>
    </dgm:pt>
    <dgm:pt modelId="{9EC50ED6-9B01-4FFE-8A36-ABD106B9C572}">
      <dgm:prSet/>
      <dgm:spPr>
        <a:xfrm>
          <a:off x="846441" y="2867192"/>
          <a:ext cx="5091379" cy="1213043"/>
        </a:xfrm>
      </dgm:spPr>
      <dgm:t>
        <a:bodyPr/>
        <a:lstStyle/>
        <a:p>
          <a:pPr>
            <a:buNone/>
          </a:pPr>
          <a:r>
            <a:rPr lang="en-GB">
              <a:latin typeface="Calibri" panose="020F0502020204030204"/>
              <a:ea typeface="+mn-ea"/>
              <a:cs typeface="+mn-cs"/>
            </a:rPr>
            <a:t>Are you concerned about climate change?</a:t>
          </a:r>
          <a:endParaRPr lang="en-US">
            <a:latin typeface="Calibri" panose="020F0502020204030204"/>
            <a:ea typeface="+mn-ea"/>
            <a:cs typeface="+mn-cs"/>
          </a:endParaRPr>
        </a:p>
      </dgm:t>
    </dgm:pt>
    <dgm:pt modelId="{75797902-BE18-4EB8-AAC7-D5C959174AB1}" type="parTrans" cxnId="{6703D618-F15A-460C-A1A1-06384F7FDF82}">
      <dgm:prSet/>
      <dgm:spPr/>
      <dgm:t>
        <a:bodyPr/>
        <a:lstStyle/>
        <a:p>
          <a:endParaRPr lang="en-US"/>
        </a:p>
      </dgm:t>
    </dgm:pt>
    <dgm:pt modelId="{7344BD5E-1E2B-4F94-B8E8-AEF5E9AD40D9}" type="sibTrans" cxnId="{6703D618-F15A-460C-A1A1-06384F7FDF82}">
      <dgm:prSet/>
      <dgm:spPr>
        <a:xfrm>
          <a:off x="5149343" y="3796273"/>
          <a:ext cx="788477" cy="788477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pPr>
            <a:buNone/>
          </a:pPr>
          <a:endParaRPr lang="en-US">
            <a:latin typeface="Calibri" panose="020F0502020204030204"/>
            <a:ea typeface="+mn-ea"/>
            <a:cs typeface="+mn-cs"/>
          </a:endParaRPr>
        </a:p>
      </dgm:t>
    </dgm:pt>
    <dgm:pt modelId="{8392759B-55CC-43D3-8931-439B03D6D582}">
      <dgm:prSet/>
      <dgm:spPr>
        <a:xfrm>
          <a:off x="1272844" y="4300788"/>
          <a:ext cx="5091379" cy="1213043"/>
        </a:xfrm>
      </dgm:spPr>
      <dgm:t>
        <a:bodyPr/>
        <a:lstStyle/>
        <a:p>
          <a:pPr>
            <a:buNone/>
          </a:pPr>
          <a:r>
            <a:rPr lang="en-GB">
              <a:latin typeface="Calibri" panose="020F0502020204030204"/>
              <a:ea typeface="+mn-ea"/>
              <a:cs typeface="+mn-cs"/>
            </a:rPr>
            <a:t>Do you think Climate change will impact on the jobs available to you? </a:t>
          </a:r>
          <a:endParaRPr lang="en-US">
            <a:latin typeface="Calibri" panose="020F0502020204030204"/>
            <a:ea typeface="+mn-ea"/>
            <a:cs typeface="+mn-cs"/>
          </a:endParaRPr>
        </a:p>
      </dgm:t>
    </dgm:pt>
    <dgm:pt modelId="{A0DA9886-333D-422C-8454-601C3214E2D2}" type="parTrans" cxnId="{9321FDD9-8F98-4CDA-A85D-E234266AFE05}">
      <dgm:prSet/>
      <dgm:spPr/>
      <dgm:t>
        <a:bodyPr/>
        <a:lstStyle/>
        <a:p>
          <a:endParaRPr lang="en-US"/>
        </a:p>
      </dgm:t>
    </dgm:pt>
    <dgm:pt modelId="{DE68BE75-201B-4C62-A8EC-699F25601A54}" type="sibTrans" cxnId="{9321FDD9-8F98-4CDA-A85D-E234266AFE05}">
      <dgm:prSet/>
      <dgm:spPr/>
      <dgm:t>
        <a:bodyPr/>
        <a:lstStyle/>
        <a:p>
          <a:endParaRPr lang="en-US"/>
        </a:p>
      </dgm:t>
    </dgm:pt>
    <dgm:pt modelId="{F77CC3A6-D402-4A1A-AA97-EE7F9CB6E404}" type="pres">
      <dgm:prSet presAssocID="{BE796077-AC65-4944-BC72-02B36326901D}" presName="vert0" presStyleCnt="0">
        <dgm:presLayoutVars>
          <dgm:dir/>
          <dgm:animOne val="branch"/>
          <dgm:animLvl val="lvl"/>
        </dgm:presLayoutVars>
      </dgm:prSet>
      <dgm:spPr/>
    </dgm:pt>
    <dgm:pt modelId="{CDED87E4-4C24-4E27-88A2-5A8F9A7A17DF}" type="pres">
      <dgm:prSet presAssocID="{BE124E92-4E77-407B-8C6A-F364DD294A53}" presName="thickLine" presStyleLbl="alignNode1" presStyleIdx="0" presStyleCnt="4"/>
      <dgm:spPr/>
    </dgm:pt>
    <dgm:pt modelId="{862363CA-73D3-430D-89FB-2F0C4BCFC07A}" type="pres">
      <dgm:prSet presAssocID="{BE124E92-4E77-407B-8C6A-F364DD294A53}" presName="horz1" presStyleCnt="0"/>
      <dgm:spPr/>
    </dgm:pt>
    <dgm:pt modelId="{CE6C5933-449B-4AD2-9CEF-8D9C6E7DBEE7}" type="pres">
      <dgm:prSet presAssocID="{BE124E92-4E77-407B-8C6A-F364DD294A53}" presName="tx1" presStyleLbl="revTx" presStyleIdx="0" presStyleCnt="4"/>
      <dgm:spPr>
        <a:prstGeom prst="roundRect">
          <a:avLst>
            <a:gd name="adj" fmla="val 10000"/>
          </a:avLst>
        </a:prstGeom>
      </dgm:spPr>
    </dgm:pt>
    <dgm:pt modelId="{FE819129-6EB3-4675-ACB6-0CC8871F74E9}" type="pres">
      <dgm:prSet presAssocID="{BE124E92-4E77-407B-8C6A-F364DD294A53}" presName="vert1" presStyleCnt="0"/>
      <dgm:spPr/>
    </dgm:pt>
    <dgm:pt modelId="{ED47D017-24C0-4C5A-8F39-04E6F6235777}" type="pres">
      <dgm:prSet presAssocID="{9C652A4F-0320-42D3-B44A-E9A9645F9A09}" presName="thickLine" presStyleLbl="alignNode1" presStyleIdx="1" presStyleCnt="4"/>
      <dgm:spPr/>
    </dgm:pt>
    <dgm:pt modelId="{78DCFE1E-C86F-4721-979B-175A60DD0FE6}" type="pres">
      <dgm:prSet presAssocID="{9C652A4F-0320-42D3-B44A-E9A9645F9A09}" presName="horz1" presStyleCnt="0"/>
      <dgm:spPr/>
    </dgm:pt>
    <dgm:pt modelId="{439DC83F-6C37-49AA-A37B-51199750B15C}" type="pres">
      <dgm:prSet presAssocID="{9C652A4F-0320-42D3-B44A-E9A9645F9A09}" presName="tx1" presStyleLbl="revTx" presStyleIdx="1" presStyleCnt="4"/>
      <dgm:spPr>
        <a:prstGeom prst="roundRect">
          <a:avLst>
            <a:gd name="adj" fmla="val 10000"/>
          </a:avLst>
        </a:prstGeom>
      </dgm:spPr>
    </dgm:pt>
    <dgm:pt modelId="{DA42360E-4FCC-4C5D-9730-2F20527B2F41}" type="pres">
      <dgm:prSet presAssocID="{9C652A4F-0320-42D3-B44A-E9A9645F9A09}" presName="vert1" presStyleCnt="0"/>
      <dgm:spPr/>
    </dgm:pt>
    <dgm:pt modelId="{658E3038-9097-4B56-AF27-2183F79E3760}" type="pres">
      <dgm:prSet presAssocID="{9EC50ED6-9B01-4FFE-8A36-ABD106B9C572}" presName="thickLine" presStyleLbl="alignNode1" presStyleIdx="2" presStyleCnt="4"/>
      <dgm:spPr/>
    </dgm:pt>
    <dgm:pt modelId="{CECB8923-A4D6-4137-956F-4BE9B7E8015E}" type="pres">
      <dgm:prSet presAssocID="{9EC50ED6-9B01-4FFE-8A36-ABD106B9C572}" presName="horz1" presStyleCnt="0"/>
      <dgm:spPr/>
    </dgm:pt>
    <dgm:pt modelId="{97F4C2D5-5BBD-4935-AB68-AFDA1C03E417}" type="pres">
      <dgm:prSet presAssocID="{9EC50ED6-9B01-4FFE-8A36-ABD106B9C572}" presName="tx1" presStyleLbl="revTx" presStyleIdx="2" presStyleCnt="4"/>
      <dgm:spPr>
        <a:prstGeom prst="roundRect">
          <a:avLst>
            <a:gd name="adj" fmla="val 10000"/>
          </a:avLst>
        </a:prstGeom>
      </dgm:spPr>
    </dgm:pt>
    <dgm:pt modelId="{A211CEED-F507-43E3-9A32-E3A844622D52}" type="pres">
      <dgm:prSet presAssocID="{9EC50ED6-9B01-4FFE-8A36-ABD106B9C572}" presName="vert1" presStyleCnt="0"/>
      <dgm:spPr/>
    </dgm:pt>
    <dgm:pt modelId="{47680FDA-F883-4220-8CE9-4B4CD151C481}" type="pres">
      <dgm:prSet presAssocID="{8392759B-55CC-43D3-8931-439B03D6D582}" presName="thickLine" presStyleLbl="alignNode1" presStyleIdx="3" presStyleCnt="4"/>
      <dgm:spPr/>
    </dgm:pt>
    <dgm:pt modelId="{5603E9F8-8513-4922-BE1E-C489E317AC6A}" type="pres">
      <dgm:prSet presAssocID="{8392759B-55CC-43D3-8931-439B03D6D582}" presName="horz1" presStyleCnt="0"/>
      <dgm:spPr/>
    </dgm:pt>
    <dgm:pt modelId="{F71CBB13-B552-404E-B44E-51970A9F7C4D}" type="pres">
      <dgm:prSet presAssocID="{8392759B-55CC-43D3-8931-439B03D6D582}" presName="tx1" presStyleLbl="revTx" presStyleIdx="3" presStyleCnt="4"/>
      <dgm:spPr>
        <a:prstGeom prst="roundRect">
          <a:avLst>
            <a:gd name="adj" fmla="val 10000"/>
          </a:avLst>
        </a:prstGeom>
      </dgm:spPr>
    </dgm:pt>
    <dgm:pt modelId="{2F476849-ABB3-4A9C-AE65-4D0D10C27FB0}" type="pres">
      <dgm:prSet presAssocID="{8392759B-55CC-43D3-8931-439B03D6D582}" presName="vert1" presStyleCnt="0"/>
      <dgm:spPr/>
    </dgm:pt>
  </dgm:ptLst>
  <dgm:cxnLst>
    <dgm:cxn modelId="{9CC9E417-079C-428B-9E62-084787F0B1C9}" srcId="{BE796077-AC65-4944-BC72-02B36326901D}" destId="{9C652A4F-0320-42D3-B44A-E9A9645F9A09}" srcOrd="1" destOrd="0" parTransId="{B92EA0D9-8EA1-4214-9067-D38D7A99959A}" sibTransId="{CC86E792-6B8B-4739-B821-EAC526B7E913}"/>
    <dgm:cxn modelId="{6703D618-F15A-460C-A1A1-06384F7FDF82}" srcId="{BE796077-AC65-4944-BC72-02B36326901D}" destId="{9EC50ED6-9B01-4FFE-8A36-ABD106B9C572}" srcOrd="2" destOrd="0" parTransId="{75797902-BE18-4EB8-AAC7-D5C959174AB1}" sibTransId="{7344BD5E-1E2B-4F94-B8E8-AEF5E9AD40D9}"/>
    <dgm:cxn modelId="{D3BDB753-3E93-4663-8413-62AAAA1D1F49}" type="presOf" srcId="{9C652A4F-0320-42D3-B44A-E9A9645F9A09}" destId="{439DC83F-6C37-49AA-A37B-51199750B15C}" srcOrd="0" destOrd="0" presId="urn:microsoft.com/office/officeart/2008/layout/LinedList"/>
    <dgm:cxn modelId="{3C4E227A-C2D5-4E3A-B263-5C8C44A38076}" type="presOf" srcId="{BE796077-AC65-4944-BC72-02B36326901D}" destId="{F77CC3A6-D402-4A1A-AA97-EE7F9CB6E404}" srcOrd="0" destOrd="0" presId="urn:microsoft.com/office/officeart/2008/layout/LinedList"/>
    <dgm:cxn modelId="{680FF29B-76C8-4601-855F-67DAACAA89F5}" type="presOf" srcId="{BE124E92-4E77-407B-8C6A-F364DD294A53}" destId="{CE6C5933-449B-4AD2-9CEF-8D9C6E7DBEE7}" srcOrd="0" destOrd="0" presId="urn:microsoft.com/office/officeart/2008/layout/LinedList"/>
    <dgm:cxn modelId="{DD1B9FB2-B51F-4814-B459-A19A13750470}" srcId="{BE796077-AC65-4944-BC72-02B36326901D}" destId="{BE124E92-4E77-407B-8C6A-F364DD294A53}" srcOrd="0" destOrd="0" parTransId="{838143E3-280E-4296-AACA-49579C289253}" sibTransId="{B8E4DF64-38AB-4465-974F-BF1027358226}"/>
    <dgm:cxn modelId="{3BCFACCA-EC0F-462B-801B-4D077085C0EC}" type="presOf" srcId="{8392759B-55CC-43D3-8931-439B03D6D582}" destId="{F71CBB13-B552-404E-B44E-51970A9F7C4D}" srcOrd="0" destOrd="0" presId="urn:microsoft.com/office/officeart/2008/layout/LinedList"/>
    <dgm:cxn modelId="{9321FDD9-8F98-4CDA-A85D-E234266AFE05}" srcId="{BE796077-AC65-4944-BC72-02B36326901D}" destId="{8392759B-55CC-43D3-8931-439B03D6D582}" srcOrd="3" destOrd="0" parTransId="{A0DA9886-333D-422C-8454-601C3214E2D2}" sibTransId="{DE68BE75-201B-4C62-A8EC-699F25601A54}"/>
    <dgm:cxn modelId="{9A71CDEA-35A6-4500-8F3E-2B09D0F268C0}" type="presOf" srcId="{9EC50ED6-9B01-4FFE-8A36-ABD106B9C572}" destId="{97F4C2D5-5BBD-4935-AB68-AFDA1C03E417}" srcOrd="0" destOrd="0" presId="urn:microsoft.com/office/officeart/2008/layout/LinedList"/>
    <dgm:cxn modelId="{D9805879-0961-4E27-81B3-10000D3BF2FB}" type="presParOf" srcId="{F77CC3A6-D402-4A1A-AA97-EE7F9CB6E404}" destId="{CDED87E4-4C24-4E27-88A2-5A8F9A7A17DF}" srcOrd="0" destOrd="0" presId="urn:microsoft.com/office/officeart/2008/layout/LinedList"/>
    <dgm:cxn modelId="{2F57EF31-3D67-4D9B-BA5B-7FFCAE2D0571}" type="presParOf" srcId="{F77CC3A6-D402-4A1A-AA97-EE7F9CB6E404}" destId="{862363CA-73D3-430D-89FB-2F0C4BCFC07A}" srcOrd="1" destOrd="0" presId="urn:microsoft.com/office/officeart/2008/layout/LinedList"/>
    <dgm:cxn modelId="{22F8595E-5868-4037-81B7-4084AA5AD563}" type="presParOf" srcId="{862363CA-73D3-430D-89FB-2F0C4BCFC07A}" destId="{CE6C5933-449B-4AD2-9CEF-8D9C6E7DBEE7}" srcOrd="0" destOrd="0" presId="urn:microsoft.com/office/officeart/2008/layout/LinedList"/>
    <dgm:cxn modelId="{60EA9E15-4C6B-41A1-992E-BD674787A7E6}" type="presParOf" srcId="{862363CA-73D3-430D-89FB-2F0C4BCFC07A}" destId="{FE819129-6EB3-4675-ACB6-0CC8871F74E9}" srcOrd="1" destOrd="0" presId="urn:microsoft.com/office/officeart/2008/layout/LinedList"/>
    <dgm:cxn modelId="{E882ABF7-259B-474E-A3F2-E3CE4D0BB364}" type="presParOf" srcId="{F77CC3A6-D402-4A1A-AA97-EE7F9CB6E404}" destId="{ED47D017-24C0-4C5A-8F39-04E6F6235777}" srcOrd="2" destOrd="0" presId="urn:microsoft.com/office/officeart/2008/layout/LinedList"/>
    <dgm:cxn modelId="{D2EB5F78-B283-4A03-A72B-0FFE4824A167}" type="presParOf" srcId="{F77CC3A6-D402-4A1A-AA97-EE7F9CB6E404}" destId="{78DCFE1E-C86F-4721-979B-175A60DD0FE6}" srcOrd="3" destOrd="0" presId="urn:microsoft.com/office/officeart/2008/layout/LinedList"/>
    <dgm:cxn modelId="{77C4BCA9-36C6-4319-A3DB-5540EF133A21}" type="presParOf" srcId="{78DCFE1E-C86F-4721-979B-175A60DD0FE6}" destId="{439DC83F-6C37-49AA-A37B-51199750B15C}" srcOrd="0" destOrd="0" presId="urn:microsoft.com/office/officeart/2008/layout/LinedList"/>
    <dgm:cxn modelId="{896D5897-A40E-44F0-8ABF-F2644F35536E}" type="presParOf" srcId="{78DCFE1E-C86F-4721-979B-175A60DD0FE6}" destId="{DA42360E-4FCC-4C5D-9730-2F20527B2F41}" srcOrd="1" destOrd="0" presId="urn:microsoft.com/office/officeart/2008/layout/LinedList"/>
    <dgm:cxn modelId="{2F6B2697-ADE7-4A1C-B180-214D95E0B1E4}" type="presParOf" srcId="{F77CC3A6-D402-4A1A-AA97-EE7F9CB6E404}" destId="{658E3038-9097-4B56-AF27-2183F79E3760}" srcOrd="4" destOrd="0" presId="urn:microsoft.com/office/officeart/2008/layout/LinedList"/>
    <dgm:cxn modelId="{618872A7-BB6F-4908-A282-29834BA2C3B6}" type="presParOf" srcId="{F77CC3A6-D402-4A1A-AA97-EE7F9CB6E404}" destId="{CECB8923-A4D6-4137-956F-4BE9B7E8015E}" srcOrd="5" destOrd="0" presId="urn:microsoft.com/office/officeart/2008/layout/LinedList"/>
    <dgm:cxn modelId="{BF650955-0B91-465D-BC76-F4D0178166D9}" type="presParOf" srcId="{CECB8923-A4D6-4137-956F-4BE9B7E8015E}" destId="{97F4C2D5-5BBD-4935-AB68-AFDA1C03E417}" srcOrd="0" destOrd="0" presId="urn:microsoft.com/office/officeart/2008/layout/LinedList"/>
    <dgm:cxn modelId="{0600B7CA-D11C-4073-8C75-99207094CAAA}" type="presParOf" srcId="{CECB8923-A4D6-4137-956F-4BE9B7E8015E}" destId="{A211CEED-F507-43E3-9A32-E3A844622D52}" srcOrd="1" destOrd="0" presId="urn:microsoft.com/office/officeart/2008/layout/LinedList"/>
    <dgm:cxn modelId="{FD5CE364-3C23-4D33-A68D-CAE16BCC9107}" type="presParOf" srcId="{F77CC3A6-D402-4A1A-AA97-EE7F9CB6E404}" destId="{47680FDA-F883-4220-8CE9-4B4CD151C481}" srcOrd="6" destOrd="0" presId="urn:microsoft.com/office/officeart/2008/layout/LinedList"/>
    <dgm:cxn modelId="{7109FE48-45FB-4ABA-B4C3-5D4912BCD722}" type="presParOf" srcId="{F77CC3A6-D402-4A1A-AA97-EE7F9CB6E404}" destId="{5603E9F8-8513-4922-BE1E-C489E317AC6A}" srcOrd="7" destOrd="0" presId="urn:microsoft.com/office/officeart/2008/layout/LinedList"/>
    <dgm:cxn modelId="{F3E2B55A-EF59-4B60-9DC2-CD5961EC7CE8}" type="presParOf" srcId="{5603E9F8-8513-4922-BE1E-C489E317AC6A}" destId="{F71CBB13-B552-404E-B44E-51970A9F7C4D}" srcOrd="0" destOrd="0" presId="urn:microsoft.com/office/officeart/2008/layout/LinedList"/>
    <dgm:cxn modelId="{596318B8-5A6C-45FF-99E3-876081F621F7}" type="presParOf" srcId="{5603E9F8-8513-4922-BE1E-C489E317AC6A}" destId="{2F476849-ABB3-4A9C-AE65-4D0D10C27F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C06F50-6ADB-444F-B52E-D25FFA08490E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334DA5D-450A-409D-B931-6743B37A21B5}">
      <dgm:prSet/>
      <dgm:spPr/>
      <dgm:t>
        <a:bodyPr/>
        <a:lstStyle/>
        <a:p>
          <a:r>
            <a:rPr lang="en-GB"/>
            <a:t>Ambition</a:t>
          </a:r>
          <a:endParaRPr lang="en-US"/>
        </a:p>
      </dgm:t>
    </dgm:pt>
    <dgm:pt modelId="{021A2399-96FC-4CEA-87C0-B3C7AE6D4E83}" type="parTrans" cxnId="{09DE3313-CF39-46BD-A0EE-127B90C2D018}">
      <dgm:prSet/>
      <dgm:spPr/>
      <dgm:t>
        <a:bodyPr/>
        <a:lstStyle/>
        <a:p>
          <a:endParaRPr lang="en-US"/>
        </a:p>
      </dgm:t>
    </dgm:pt>
    <dgm:pt modelId="{5671D62C-5364-41D5-8EEE-048741835F00}" type="sibTrans" cxnId="{09DE3313-CF39-46BD-A0EE-127B90C2D018}">
      <dgm:prSet/>
      <dgm:spPr/>
      <dgm:t>
        <a:bodyPr/>
        <a:lstStyle/>
        <a:p>
          <a:endParaRPr lang="en-US"/>
        </a:p>
      </dgm:t>
    </dgm:pt>
    <dgm:pt modelId="{49A15237-3C5A-45D0-8837-95A7F974A9D0}">
      <dgm:prSet/>
      <dgm:spPr/>
      <dgm:t>
        <a:bodyPr/>
        <a:lstStyle/>
        <a:p>
          <a:r>
            <a:rPr lang="en-GB"/>
            <a:t>Innovation </a:t>
          </a:r>
          <a:endParaRPr lang="en-US"/>
        </a:p>
      </dgm:t>
    </dgm:pt>
    <dgm:pt modelId="{724A5EC9-C231-4C48-AD16-F4AC161600A3}" type="parTrans" cxnId="{BE8BB0C6-0E2B-451D-970C-C6205BABC429}">
      <dgm:prSet/>
      <dgm:spPr/>
      <dgm:t>
        <a:bodyPr/>
        <a:lstStyle/>
        <a:p>
          <a:endParaRPr lang="en-US"/>
        </a:p>
      </dgm:t>
    </dgm:pt>
    <dgm:pt modelId="{B871462E-748E-4A21-8FF7-5EF41087BE08}" type="sibTrans" cxnId="{BE8BB0C6-0E2B-451D-970C-C6205BABC429}">
      <dgm:prSet/>
      <dgm:spPr/>
      <dgm:t>
        <a:bodyPr/>
        <a:lstStyle/>
        <a:p>
          <a:endParaRPr lang="en-US"/>
        </a:p>
      </dgm:t>
    </dgm:pt>
    <dgm:pt modelId="{4A9A97A5-44CA-4BCE-B7FF-6FBA6CD8EBAA}">
      <dgm:prSet/>
      <dgm:spPr/>
      <dgm:t>
        <a:bodyPr/>
        <a:lstStyle/>
        <a:p>
          <a:r>
            <a:rPr lang="en-GB"/>
            <a:t>Resilience </a:t>
          </a:r>
          <a:endParaRPr lang="en-US"/>
        </a:p>
      </dgm:t>
    </dgm:pt>
    <dgm:pt modelId="{33F5DEA5-694D-4788-80A6-64CE2560E51E}" type="parTrans" cxnId="{E38DE427-5D2A-44CD-BA64-E3C2B80488BF}">
      <dgm:prSet/>
      <dgm:spPr/>
      <dgm:t>
        <a:bodyPr/>
        <a:lstStyle/>
        <a:p>
          <a:endParaRPr lang="en-US"/>
        </a:p>
      </dgm:t>
    </dgm:pt>
    <dgm:pt modelId="{4B560CD4-819F-40EC-8C37-BFE9D5823551}" type="sibTrans" cxnId="{E38DE427-5D2A-44CD-BA64-E3C2B80488BF}">
      <dgm:prSet/>
      <dgm:spPr/>
      <dgm:t>
        <a:bodyPr/>
        <a:lstStyle/>
        <a:p>
          <a:endParaRPr lang="en-US"/>
        </a:p>
      </dgm:t>
    </dgm:pt>
    <dgm:pt modelId="{B380995D-2503-47F3-9DFC-CA1454E07C8A}">
      <dgm:prSet/>
      <dgm:spPr/>
      <dgm:t>
        <a:bodyPr/>
        <a:lstStyle/>
        <a:p>
          <a:r>
            <a:rPr lang="en-GB"/>
            <a:t>Communication </a:t>
          </a:r>
          <a:endParaRPr lang="en-US"/>
        </a:p>
      </dgm:t>
    </dgm:pt>
    <dgm:pt modelId="{A2BFD0B1-2424-4CE8-AD30-43B48CB81F7D}" type="parTrans" cxnId="{167D33BB-3044-430A-8F2D-422B8D362629}">
      <dgm:prSet/>
      <dgm:spPr/>
      <dgm:t>
        <a:bodyPr/>
        <a:lstStyle/>
        <a:p>
          <a:endParaRPr lang="en-US"/>
        </a:p>
      </dgm:t>
    </dgm:pt>
    <dgm:pt modelId="{ED58118C-28C5-42FE-AC0F-4640324E4327}" type="sibTrans" cxnId="{167D33BB-3044-430A-8F2D-422B8D362629}">
      <dgm:prSet/>
      <dgm:spPr/>
      <dgm:t>
        <a:bodyPr/>
        <a:lstStyle/>
        <a:p>
          <a:endParaRPr lang="en-US"/>
        </a:p>
      </dgm:t>
    </dgm:pt>
    <dgm:pt modelId="{CE19E6E0-F3BA-438C-AE1F-72AD13E648BF}">
      <dgm:prSet/>
      <dgm:spPr/>
      <dgm:t>
        <a:bodyPr/>
        <a:lstStyle/>
        <a:p>
          <a:r>
            <a:rPr lang="en-GB"/>
            <a:t>Integrity</a:t>
          </a:r>
          <a:endParaRPr lang="en-US"/>
        </a:p>
      </dgm:t>
    </dgm:pt>
    <dgm:pt modelId="{89BCB42E-4EDB-4A68-926B-7C90C2B8E9C0}" type="parTrans" cxnId="{41B4642F-5EAC-4A28-BB1A-9CD9687CB72B}">
      <dgm:prSet/>
      <dgm:spPr/>
      <dgm:t>
        <a:bodyPr/>
        <a:lstStyle/>
        <a:p>
          <a:endParaRPr lang="en-US"/>
        </a:p>
      </dgm:t>
    </dgm:pt>
    <dgm:pt modelId="{441513F8-1882-432A-BFB8-A50DD6B471DF}" type="sibTrans" cxnId="{41B4642F-5EAC-4A28-BB1A-9CD9687CB72B}">
      <dgm:prSet/>
      <dgm:spPr/>
      <dgm:t>
        <a:bodyPr/>
        <a:lstStyle/>
        <a:p>
          <a:endParaRPr lang="en-US"/>
        </a:p>
      </dgm:t>
    </dgm:pt>
    <dgm:pt modelId="{984516F3-6296-4084-8686-DF2BAAF6B40B}">
      <dgm:prSet/>
      <dgm:spPr/>
      <dgm:t>
        <a:bodyPr/>
        <a:lstStyle/>
        <a:p>
          <a:r>
            <a:rPr lang="en-GB"/>
            <a:t>Professionalism</a:t>
          </a:r>
          <a:endParaRPr lang="en-US"/>
        </a:p>
      </dgm:t>
    </dgm:pt>
    <dgm:pt modelId="{B690BC1C-F282-43E0-93F5-B7EF78DCFDF2}" type="parTrans" cxnId="{BF428C27-2CB2-4C96-98EA-83C46E1940C4}">
      <dgm:prSet/>
      <dgm:spPr/>
      <dgm:t>
        <a:bodyPr/>
        <a:lstStyle/>
        <a:p>
          <a:endParaRPr lang="en-US"/>
        </a:p>
      </dgm:t>
    </dgm:pt>
    <dgm:pt modelId="{D9A8B814-B112-480A-B9FB-2B9C6F6BF57B}" type="sibTrans" cxnId="{BF428C27-2CB2-4C96-98EA-83C46E1940C4}">
      <dgm:prSet/>
      <dgm:spPr/>
      <dgm:t>
        <a:bodyPr/>
        <a:lstStyle/>
        <a:p>
          <a:endParaRPr lang="en-US"/>
        </a:p>
      </dgm:t>
    </dgm:pt>
    <dgm:pt modelId="{58124312-7541-48CD-B3EB-5E3D293B8016}">
      <dgm:prSet/>
      <dgm:spPr/>
      <dgm:t>
        <a:bodyPr/>
        <a:lstStyle/>
        <a:p>
          <a:r>
            <a:rPr lang="en-GB"/>
            <a:t>Leadership</a:t>
          </a:r>
          <a:endParaRPr lang="en-US"/>
        </a:p>
      </dgm:t>
    </dgm:pt>
    <dgm:pt modelId="{AA27EBBB-A408-45A3-9413-E198B2E2DE07}" type="parTrans" cxnId="{E7C644CC-21F9-4341-8160-F489B16CE712}">
      <dgm:prSet/>
      <dgm:spPr/>
      <dgm:t>
        <a:bodyPr/>
        <a:lstStyle/>
        <a:p>
          <a:endParaRPr lang="en-US"/>
        </a:p>
      </dgm:t>
    </dgm:pt>
    <dgm:pt modelId="{F2C0EED5-5082-4C9F-B6DD-8A285985CC5C}" type="sibTrans" cxnId="{E7C644CC-21F9-4341-8160-F489B16CE712}">
      <dgm:prSet/>
      <dgm:spPr/>
      <dgm:t>
        <a:bodyPr/>
        <a:lstStyle/>
        <a:p>
          <a:endParaRPr lang="en-US"/>
        </a:p>
      </dgm:t>
    </dgm:pt>
    <dgm:pt modelId="{4AC5024B-8FB1-4ABC-8F16-91E05020CEE6}">
      <dgm:prSet/>
      <dgm:spPr/>
      <dgm:t>
        <a:bodyPr/>
        <a:lstStyle/>
        <a:p>
          <a:r>
            <a:rPr lang="en-GB"/>
            <a:t>Analytical Skills </a:t>
          </a:r>
          <a:endParaRPr lang="en-US"/>
        </a:p>
      </dgm:t>
    </dgm:pt>
    <dgm:pt modelId="{E71AE310-57CE-42A2-A775-BCE5A7B2F96F}" type="parTrans" cxnId="{6B8AD7ED-B755-470E-B4FD-FB86E9A0A5D3}">
      <dgm:prSet/>
      <dgm:spPr/>
      <dgm:t>
        <a:bodyPr/>
        <a:lstStyle/>
        <a:p>
          <a:endParaRPr lang="en-US"/>
        </a:p>
      </dgm:t>
    </dgm:pt>
    <dgm:pt modelId="{6DD89298-6C96-4E23-9CBE-56DC86472DCF}" type="sibTrans" cxnId="{6B8AD7ED-B755-470E-B4FD-FB86E9A0A5D3}">
      <dgm:prSet/>
      <dgm:spPr/>
      <dgm:t>
        <a:bodyPr/>
        <a:lstStyle/>
        <a:p>
          <a:endParaRPr lang="en-US"/>
        </a:p>
      </dgm:t>
    </dgm:pt>
    <dgm:pt modelId="{F9D40864-B139-4718-BE27-F8CA10D82BD9}" type="pres">
      <dgm:prSet presAssocID="{85C06F50-6ADB-444F-B52E-D25FFA08490E}" presName="vert0" presStyleCnt="0">
        <dgm:presLayoutVars>
          <dgm:dir/>
          <dgm:animOne val="branch"/>
          <dgm:animLvl val="lvl"/>
        </dgm:presLayoutVars>
      </dgm:prSet>
      <dgm:spPr/>
    </dgm:pt>
    <dgm:pt modelId="{3E33CB35-4813-4E89-9527-CFA549C0007D}" type="pres">
      <dgm:prSet presAssocID="{A334DA5D-450A-409D-B931-6743B37A21B5}" presName="thickLine" presStyleLbl="alignNode1" presStyleIdx="0" presStyleCnt="8"/>
      <dgm:spPr/>
    </dgm:pt>
    <dgm:pt modelId="{92E76352-2A14-4196-8B5F-942F4D679C84}" type="pres">
      <dgm:prSet presAssocID="{A334DA5D-450A-409D-B931-6743B37A21B5}" presName="horz1" presStyleCnt="0"/>
      <dgm:spPr/>
    </dgm:pt>
    <dgm:pt modelId="{722DAF60-C37D-421D-B21F-EC862D8B9613}" type="pres">
      <dgm:prSet presAssocID="{A334DA5D-450A-409D-B931-6743B37A21B5}" presName="tx1" presStyleLbl="revTx" presStyleIdx="0" presStyleCnt="8"/>
      <dgm:spPr/>
    </dgm:pt>
    <dgm:pt modelId="{D6981B2D-6D29-4BAF-923E-D06C822BF907}" type="pres">
      <dgm:prSet presAssocID="{A334DA5D-450A-409D-B931-6743B37A21B5}" presName="vert1" presStyleCnt="0"/>
      <dgm:spPr/>
    </dgm:pt>
    <dgm:pt modelId="{911B73BA-772E-4892-9ADE-50B4F28B6C8B}" type="pres">
      <dgm:prSet presAssocID="{49A15237-3C5A-45D0-8837-95A7F974A9D0}" presName="thickLine" presStyleLbl="alignNode1" presStyleIdx="1" presStyleCnt="8"/>
      <dgm:spPr/>
    </dgm:pt>
    <dgm:pt modelId="{CF03CF1E-841C-45CB-999F-741D5F9C25E2}" type="pres">
      <dgm:prSet presAssocID="{49A15237-3C5A-45D0-8837-95A7F974A9D0}" presName="horz1" presStyleCnt="0"/>
      <dgm:spPr/>
    </dgm:pt>
    <dgm:pt modelId="{59976B1A-B2E6-4E72-85FB-CE9C8892D19F}" type="pres">
      <dgm:prSet presAssocID="{49A15237-3C5A-45D0-8837-95A7F974A9D0}" presName="tx1" presStyleLbl="revTx" presStyleIdx="1" presStyleCnt="8"/>
      <dgm:spPr/>
    </dgm:pt>
    <dgm:pt modelId="{2024CE5F-504C-454A-B896-5D2A074C3AFE}" type="pres">
      <dgm:prSet presAssocID="{49A15237-3C5A-45D0-8837-95A7F974A9D0}" presName="vert1" presStyleCnt="0"/>
      <dgm:spPr/>
    </dgm:pt>
    <dgm:pt modelId="{B30522CB-3FD0-4FEC-B887-22CCB0FB0260}" type="pres">
      <dgm:prSet presAssocID="{4A9A97A5-44CA-4BCE-B7FF-6FBA6CD8EBAA}" presName="thickLine" presStyleLbl="alignNode1" presStyleIdx="2" presStyleCnt="8"/>
      <dgm:spPr/>
    </dgm:pt>
    <dgm:pt modelId="{DE949190-B1F2-4C36-9BCB-7D997E5459EA}" type="pres">
      <dgm:prSet presAssocID="{4A9A97A5-44CA-4BCE-B7FF-6FBA6CD8EBAA}" presName="horz1" presStyleCnt="0"/>
      <dgm:spPr/>
    </dgm:pt>
    <dgm:pt modelId="{98C9632D-585A-4ED1-B8FD-23897E1C6B77}" type="pres">
      <dgm:prSet presAssocID="{4A9A97A5-44CA-4BCE-B7FF-6FBA6CD8EBAA}" presName="tx1" presStyleLbl="revTx" presStyleIdx="2" presStyleCnt="8"/>
      <dgm:spPr/>
    </dgm:pt>
    <dgm:pt modelId="{024CB689-24EB-4D31-BB01-7349CFBF21CE}" type="pres">
      <dgm:prSet presAssocID="{4A9A97A5-44CA-4BCE-B7FF-6FBA6CD8EBAA}" presName="vert1" presStyleCnt="0"/>
      <dgm:spPr/>
    </dgm:pt>
    <dgm:pt modelId="{E0A4F73A-CAD2-4D67-9FB6-6F5B8CFDC106}" type="pres">
      <dgm:prSet presAssocID="{B380995D-2503-47F3-9DFC-CA1454E07C8A}" presName="thickLine" presStyleLbl="alignNode1" presStyleIdx="3" presStyleCnt="8"/>
      <dgm:spPr/>
    </dgm:pt>
    <dgm:pt modelId="{5EE13B54-CF54-441D-A7C7-F986B0A402CA}" type="pres">
      <dgm:prSet presAssocID="{B380995D-2503-47F3-9DFC-CA1454E07C8A}" presName="horz1" presStyleCnt="0"/>
      <dgm:spPr/>
    </dgm:pt>
    <dgm:pt modelId="{85F99FE0-A077-45A2-9B4D-F9432E93C6A4}" type="pres">
      <dgm:prSet presAssocID="{B380995D-2503-47F3-9DFC-CA1454E07C8A}" presName="tx1" presStyleLbl="revTx" presStyleIdx="3" presStyleCnt="8"/>
      <dgm:spPr/>
    </dgm:pt>
    <dgm:pt modelId="{47CF6D25-45AE-4874-861C-5F0C4F630970}" type="pres">
      <dgm:prSet presAssocID="{B380995D-2503-47F3-9DFC-CA1454E07C8A}" presName="vert1" presStyleCnt="0"/>
      <dgm:spPr/>
    </dgm:pt>
    <dgm:pt modelId="{974463CB-C0EA-487D-8E4E-882602974ADD}" type="pres">
      <dgm:prSet presAssocID="{CE19E6E0-F3BA-438C-AE1F-72AD13E648BF}" presName="thickLine" presStyleLbl="alignNode1" presStyleIdx="4" presStyleCnt="8"/>
      <dgm:spPr/>
    </dgm:pt>
    <dgm:pt modelId="{99391CD0-7F65-448C-9C87-D6E6A220B45F}" type="pres">
      <dgm:prSet presAssocID="{CE19E6E0-F3BA-438C-AE1F-72AD13E648BF}" presName="horz1" presStyleCnt="0"/>
      <dgm:spPr/>
    </dgm:pt>
    <dgm:pt modelId="{57C0EF7A-C529-4B3C-88D4-4B5615D6B1E3}" type="pres">
      <dgm:prSet presAssocID="{CE19E6E0-F3BA-438C-AE1F-72AD13E648BF}" presName="tx1" presStyleLbl="revTx" presStyleIdx="4" presStyleCnt="8"/>
      <dgm:spPr/>
    </dgm:pt>
    <dgm:pt modelId="{621818E1-4432-4464-820B-91F09AED8F30}" type="pres">
      <dgm:prSet presAssocID="{CE19E6E0-F3BA-438C-AE1F-72AD13E648BF}" presName="vert1" presStyleCnt="0"/>
      <dgm:spPr/>
    </dgm:pt>
    <dgm:pt modelId="{0B84C7EF-2A2D-4EB1-AA5E-5F110DB9CE74}" type="pres">
      <dgm:prSet presAssocID="{984516F3-6296-4084-8686-DF2BAAF6B40B}" presName="thickLine" presStyleLbl="alignNode1" presStyleIdx="5" presStyleCnt="8"/>
      <dgm:spPr/>
    </dgm:pt>
    <dgm:pt modelId="{8D0F984B-ADB0-4CC5-A0FB-42DC5663C22D}" type="pres">
      <dgm:prSet presAssocID="{984516F3-6296-4084-8686-DF2BAAF6B40B}" presName="horz1" presStyleCnt="0"/>
      <dgm:spPr/>
    </dgm:pt>
    <dgm:pt modelId="{FB508C67-8FB9-46F9-9DFA-5078CB1F6C85}" type="pres">
      <dgm:prSet presAssocID="{984516F3-6296-4084-8686-DF2BAAF6B40B}" presName="tx1" presStyleLbl="revTx" presStyleIdx="5" presStyleCnt="8"/>
      <dgm:spPr/>
    </dgm:pt>
    <dgm:pt modelId="{264D5DC0-8E31-48B2-828E-8A4886073CFC}" type="pres">
      <dgm:prSet presAssocID="{984516F3-6296-4084-8686-DF2BAAF6B40B}" presName="vert1" presStyleCnt="0"/>
      <dgm:spPr/>
    </dgm:pt>
    <dgm:pt modelId="{E7D57466-8D2D-410C-AE65-A449DA258128}" type="pres">
      <dgm:prSet presAssocID="{58124312-7541-48CD-B3EB-5E3D293B8016}" presName="thickLine" presStyleLbl="alignNode1" presStyleIdx="6" presStyleCnt="8"/>
      <dgm:spPr/>
    </dgm:pt>
    <dgm:pt modelId="{E383D590-7F83-4D24-AD97-BA8DA8E89834}" type="pres">
      <dgm:prSet presAssocID="{58124312-7541-48CD-B3EB-5E3D293B8016}" presName="horz1" presStyleCnt="0"/>
      <dgm:spPr/>
    </dgm:pt>
    <dgm:pt modelId="{251D96F3-790F-4293-9D4A-1DEE35B55986}" type="pres">
      <dgm:prSet presAssocID="{58124312-7541-48CD-B3EB-5E3D293B8016}" presName="tx1" presStyleLbl="revTx" presStyleIdx="6" presStyleCnt="8"/>
      <dgm:spPr/>
    </dgm:pt>
    <dgm:pt modelId="{36BA63A9-045D-4A9E-9827-0BAA0360DB60}" type="pres">
      <dgm:prSet presAssocID="{58124312-7541-48CD-B3EB-5E3D293B8016}" presName="vert1" presStyleCnt="0"/>
      <dgm:spPr/>
    </dgm:pt>
    <dgm:pt modelId="{C4A544D4-C575-49C7-AA85-DC623CC10158}" type="pres">
      <dgm:prSet presAssocID="{4AC5024B-8FB1-4ABC-8F16-91E05020CEE6}" presName="thickLine" presStyleLbl="alignNode1" presStyleIdx="7" presStyleCnt="8"/>
      <dgm:spPr/>
    </dgm:pt>
    <dgm:pt modelId="{A465B84D-163E-434C-8B9C-8FC50E6EE3DC}" type="pres">
      <dgm:prSet presAssocID="{4AC5024B-8FB1-4ABC-8F16-91E05020CEE6}" presName="horz1" presStyleCnt="0"/>
      <dgm:spPr/>
    </dgm:pt>
    <dgm:pt modelId="{39B792A7-B3BE-44B0-92FD-C41C485A02AD}" type="pres">
      <dgm:prSet presAssocID="{4AC5024B-8FB1-4ABC-8F16-91E05020CEE6}" presName="tx1" presStyleLbl="revTx" presStyleIdx="7" presStyleCnt="8"/>
      <dgm:spPr/>
    </dgm:pt>
    <dgm:pt modelId="{50F2C84F-2A7E-475F-B460-7DA422D263B2}" type="pres">
      <dgm:prSet presAssocID="{4AC5024B-8FB1-4ABC-8F16-91E05020CEE6}" presName="vert1" presStyleCnt="0"/>
      <dgm:spPr/>
    </dgm:pt>
  </dgm:ptLst>
  <dgm:cxnLst>
    <dgm:cxn modelId="{09DE3313-CF39-46BD-A0EE-127B90C2D018}" srcId="{85C06F50-6ADB-444F-B52E-D25FFA08490E}" destId="{A334DA5D-450A-409D-B931-6743B37A21B5}" srcOrd="0" destOrd="0" parTransId="{021A2399-96FC-4CEA-87C0-B3C7AE6D4E83}" sibTransId="{5671D62C-5364-41D5-8EEE-048741835F00}"/>
    <dgm:cxn modelId="{EF30B517-39E1-41E7-8161-8DE45F0DE5E4}" type="presOf" srcId="{4A9A97A5-44CA-4BCE-B7FF-6FBA6CD8EBAA}" destId="{98C9632D-585A-4ED1-B8FD-23897E1C6B77}" srcOrd="0" destOrd="0" presId="urn:microsoft.com/office/officeart/2008/layout/LinedList"/>
    <dgm:cxn modelId="{BF428C27-2CB2-4C96-98EA-83C46E1940C4}" srcId="{85C06F50-6ADB-444F-B52E-D25FFA08490E}" destId="{984516F3-6296-4084-8686-DF2BAAF6B40B}" srcOrd="5" destOrd="0" parTransId="{B690BC1C-F282-43E0-93F5-B7EF78DCFDF2}" sibTransId="{D9A8B814-B112-480A-B9FB-2B9C6F6BF57B}"/>
    <dgm:cxn modelId="{E38DE427-5D2A-44CD-BA64-E3C2B80488BF}" srcId="{85C06F50-6ADB-444F-B52E-D25FFA08490E}" destId="{4A9A97A5-44CA-4BCE-B7FF-6FBA6CD8EBAA}" srcOrd="2" destOrd="0" parTransId="{33F5DEA5-694D-4788-80A6-64CE2560E51E}" sibTransId="{4B560CD4-819F-40EC-8C37-BFE9D5823551}"/>
    <dgm:cxn modelId="{41B4642F-5EAC-4A28-BB1A-9CD9687CB72B}" srcId="{85C06F50-6ADB-444F-B52E-D25FFA08490E}" destId="{CE19E6E0-F3BA-438C-AE1F-72AD13E648BF}" srcOrd="4" destOrd="0" parTransId="{89BCB42E-4EDB-4A68-926B-7C90C2B8E9C0}" sibTransId="{441513F8-1882-432A-BFB8-A50DD6B471DF}"/>
    <dgm:cxn modelId="{0392FC41-D131-472C-8A69-3FE06FC9834B}" type="presOf" srcId="{85C06F50-6ADB-444F-B52E-D25FFA08490E}" destId="{F9D40864-B139-4718-BE27-F8CA10D82BD9}" srcOrd="0" destOrd="0" presId="urn:microsoft.com/office/officeart/2008/layout/LinedList"/>
    <dgm:cxn modelId="{365CA363-9B3B-4837-9DAF-17BACA264794}" type="presOf" srcId="{58124312-7541-48CD-B3EB-5E3D293B8016}" destId="{251D96F3-790F-4293-9D4A-1DEE35B55986}" srcOrd="0" destOrd="0" presId="urn:microsoft.com/office/officeart/2008/layout/LinedList"/>
    <dgm:cxn modelId="{433EC658-7AF2-4A33-8297-F236D65AAD63}" type="presOf" srcId="{A334DA5D-450A-409D-B931-6743B37A21B5}" destId="{722DAF60-C37D-421D-B21F-EC862D8B9613}" srcOrd="0" destOrd="0" presId="urn:microsoft.com/office/officeart/2008/layout/LinedList"/>
    <dgm:cxn modelId="{502387A5-7FF2-4B82-8947-A54FA9049054}" type="presOf" srcId="{CE19E6E0-F3BA-438C-AE1F-72AD13E648BF}" destId="{57C0EF7A-C529-4B3C-88D4-4B5615D6B1E3}" srcOrd="0" destOrd="0" presId="urn:microsoft.com/office/officeart/2008/layout/LinedList"/>
    <dgm:cxn modelId="{59712EB9-817F-492D-B01E-8BD88C782670}" type="presOf" srcId="{4AC5024B-8FB1-4ABC-8F16-91E05020CEE6}" destId="{39B792A7-B3BE-44B0-92FD-C41C485A02AD}" srcOrd="0" destOrd="0" presId="urn:microsoft.com/office/officeart/2008/layout/LinedList"/>
    <dgm:cxn modelId="{167D33BB-3044-430A-8F2D-422B8D362629}" srcId="{85C06F50-6ADB-444F-B52E-D25FFA08490E}" destId="{B380995D-2503-47F3-9DFC-CA1454E07C8A}" srcOrd="3" destOrd="0" parTransId="{A2BFD0B1-2424-4CE8-AD30-43B48CB81F7D}" sibTransId="{ED58118C-28C5-42FE-AC0F-4640324E4327}"/>
    <dgm:cxn modelId="{DB7F28C4-A3C2-4D4B-ACC9-E665BC94C047}" type="presOf" srcId="{B380995D-2503-47F3-9DFC-CA1454E07C8A}" destId="{85F99FE0-A077-45A2-9B4D-F9432E93C6A4}" srcOrd="0" destOrd="0" presId="urn:microsoft.com/office/officeart/2008/layout/LinedList"/>
    <dgm:cxn modelId="{BE8BB0C6-0E2B-451D-970C-C6205BABC429}" srcId="{85C06F50-6ADB-444F-B52E-D25FFA08490E}" destId="{49A15237-3C5A-45D0-8837-95A7F974A9D0}" srcOrd="1" destOrd="0" parTransId="{724A5EC9-C231-4C48-AD16-F4AC161600A3}" sibTransId="{B871462E-748E-4A21-8FF7-5EF41087BE08}"/>
    <dgm:cxn modelId="{E7C644CC-21F9-4341-8160-F489B16CE712}" srcId="{85C06F50-6ADB-444F-B52E-D25FFA08490E}" destId="{58124312-7541-48CD-B3EB-5E3D293B8016}" srcOrd="6" destOrd="0" parTransId="{AA27EBBB-A408-45A3-9413-E198B2E2DE07}" sibTransId="{F2C0EED5-5082-4C9F-B6DD-8A285985CC5C}"/>
    <dgm:cxn modelId="{6B8AD7ED-B755-470E-B4FD-FB86E9A0A5D3}" srcId="{85C06F50-6ADB-444F-B52E-D25FFA08490E}" destId="{4AC5024B-8FB1-4ABC-8F16-91E05020CEE6}" srcOrd="7" destOrd="0" parTransId="{E71AE310-57CE-42A2-A775-BCE5A7B2F96F}" sibTransId="{6DD89298-6C96-4E23-9CBE-56DC86472DCF}"/>
    <dgm:cxn modelId="{EE72FDED-05FF-46C5-86F5-2C7F4CF33A05}" type="presOf" srcId="{49A15237-3C5A-45D0-8837-95A7F974A9D0}" destId="{59976B1A-B2E6-4E72-85FB-CE9C8892D19F}" srcOrd="0" destOrd="0" presId="urn:microsoft.com/office/officeart/2008/layout/LinedList"/>
    <dgm:cxn modelId="{383EE7F5-4EB6-4187-9CF2-73B2357A755A}" type="presOf" srcId="{984516F3-6296-4084-8686-DF2BAAF6B40B}" destId="{FB508C67-8FB9-46F9-9DFA-5078CB1F6C85}" srcOrd="0" destOrd="0" presId="urn:microsoft.com/office/officeart/2008/layout/LinedList"/>
    <dgm:cxn modelId="{80F67783-4E71-4B0E-BA35-5185B827D4E4}" type="presParOf" srcId="{F9D40864-B139-4718-BE27-F8CA10D82BD9}" destId="{3E33CB35-4813-4E89-9527-CFA549C0007D}" srcOrd="0" destOrd="0" presId="urn:microsoft.com/office/officeart/2008/layout/LinedList"/>
    <dgm:cxn modelId="{42ABC331-C13C-4711-8A11-865533A1CDB4}" type="presParOf" srcId="{F9D40864-B139-4718-BE27-F8CA10D82BD9}" destId="{92E76352-2A14-4196-8B5F-942F4D679C84}" srcOrd="1" destOrd="0" presId="urn:microsoft.com/office/officeart/2008/layout/LinedList"/>
    <dgm:cxn modelId="{660D81B2-6919-4E88-AB0A-B8EF2F1F5E20}" type="presParOf" srcId="{92E76352-2A14-4196-8B5F-942F4D679C84}" destId="{722DAF60-C37D-421D-B21F-EC862D8B9613}" srcOrd="0" destOrd="0" presId="urn:microsoft.com/office/officeart/2008/layout/LinedList"/>
    <dgm:cxn modelId="{BF54722E-FDD5-422C-A9D7-DC6F7EE6D0A4}" type="presParOf" srcId="{92E76352-2A14-4196-8B5F-942F4D679C84}" destId="{D6981B2D-6D29-4BAF-923E-D06C822BF907}" srcOrd="1" destOrd="0" presId="urn:microsoft.com/office/officeart/2008/layout/LinedList"/>
    <dgm:cxn modelId="{BC893DD2-0B7C-440D-8868-517BDB2AA4EA}" type="presParOf" srcId="{F9D40864-B139-4718-BE27-F8CA10D82BD9}" destId="{911B73BA-772E-4892-9ADE-50B4F28B6C8B}" srcOrd="2" destOrd="0" presId="urn:microsoft.com/office/officeart/2008/layout/LinedList"/>
    <dgm:cxn modelId="{D7F96F15-FF15-4BF3-8626-7BB0E3F7CD28}" type="presParOf" srcId="{F9D40864-B139-4718-BE27-F8CA10D82BD9}" destId="{CF03CF1E-841C-45CB-999F-741D5F9C25E2}" srcOrd="3" destOrd="0" presId="urn:microsoft.com/office/officeart/2008/layout/LinedList"/>
    <dgm:cxn modelId="{5B1F94BC-F396-428A-A8A3-DC2CC3309B20}" type="presParOf" srcId="{CF03CF1E-841C-45CB-999F-741D5F9C25E2}" destId="{59976B1A-B2E6-4E72-85FB-CE9C8892D19F}" srcOrd="0" destOrd="0" presId="urn:microsoft.com/office/officeart/2008/layout/LinedList"/>
    <dgm:cxn modelId="{430614A6-747C-43BD-B8F1-2ADE08C65182}" type="presParOf" srcId="{CF03CF1E-841C-45CB-999F-741D5F9C25E2}" destId="{2024CE5F-504C-454A-B896-5D2A074C3AFE}" srcOrd="1" destOrd="0" presId="urn:microsoft.com/office/officeart/2008/layout/LinedList"/>
    <dgm:cxn modelId="{66A4ABBE-AC58-47CD-BC26-99A54B33AB2F}" type="presParOf" srcId="{F9D40864-B139-4718-BE27-F8CA10D82BD9}" destId="{B30522CB-3FD0-4FEC-B887-22CCB0FB0260}" srcOrd="4" destOrd="0" presId="urn:microsoft.com/office/officeart/2008/layout/LinedList"/>
    <dgm:cxn modelId="{A627A1F2-5126-4511-8FBA-47B6F7B98FFD}" type="presParOf" srcId="{F9D40864-B139-4718-BE27-F8CA10D82BD9}" destId="{DE949190-B1F2-4C36-9BCB-7D997E5459EA}" srcOrd="5" destOrd="0" presId="urn:microsoft.com/office/officeart/2008/layout/LinedList"/>
    <dgm:cxn modelId="{C625D912-1794-487A-90A4-7087E99D496A}" type="presParOf" srcId="{DE949190-B1F2-4C36-9BCB-7D997E5459EA}" destId="{98C9632D-585A-4ED1-B8FD-23897E1C6B77}" srcOrd="0" destOrd="0" presId="urn:microsoft.com/office/officeart/2008/layout/LinedList"/>
    <dgm:cxn modelId="{FBD0A88D-28B6-4A2B-A1EE-6BDD8F8D47B0}" type="presParOf" srcId="{DE949190-B1F2-4C36-9BCB-7D997E5459EA}" destId="{024CB689-24EB-4D31-BB01-7349CFBF21CE}" srcOrd="1" destOrd="0" presId="urn:microsoft.com/office/officeart/2008/layout/LinedList"/>
    <dgm:cxn modelId="{1494CC87-1BAF-4C73-9287-D256653028E3}" type="presParOf" srcId="{F9D40864-B139-4718-BE27-F8CA10D82BD9}" destId="{E0A4F73A-CAD2-4D67-9FB6-6F5B8CFDC106}" srcOrd="6" destOrd="0" presId="urn:microsoft.com/office/officeart/2008/layout/LinedList"/>
    <dgm:cxn modelId="{8A98F624-5ED8-4212-B7CB-7C056E1BBCD2}" type="presParOf" srcId="{F9D40864-B139-4718-BE27-F8CA10D82BD9}" destId="{5EE13B54-CF54-441D-A7C7-F986B0A402CA}" srcOrd="7" destOrd="0" presId="urn:microsoft.com/office/officeart/2008/layout/LinedList"/>
    <dgm:cxn modelId="{1332B330-6FEE-4003-B973-4D555055FAE9}" type="presParOf" srcId="{5EE13B54-CF54-441D-A7C7-F986B0A402CA}" destId="{85F99FE0-A077-45A2-9B4D-F9432E93C6A4}" srcOrd="0" destOrd="0" presId="urn:microsoft.com/office/officeart/2008/layout/LinedList"/>
    <dgm:cxn modelId="{83C1EC5F-17C4-4671-B6E3-C2C699D8B87D}" type="presParOf" srcId="{5EE13B54-CF54-441D-A7C7-F986B0A402CA}" destId="{47CF6D25-45AE-4874-861C-5F0C4F630970}" srcOrd="1" destOrd="0" presId="urn:microsoft.com/office/officeart/2008/layout/LinedList"/>
    <dgm:cxn modelId="{2FABC4CA-5E7B-4FB2-A82B-71F17CC7645B}" type="presParOf" srcId="{F9D40864-B139-4718-BE27-F8CA10D82BD9}" destId="{974463CB-C0EA-487D-8E4E-882602974ADD}" srcOrd="8" destOrd="0" presId="urn:microsoft.com/office/officeart/2008/layout/LinedList"/>
    <dgm:cxn modelId="{DE4C814F-6860-4050-BB29-AF7635814FF3}" type="presParOf" srcId="{F9D40864-B139-4718-BE27-F8CA10D82BD9}" destId="{99391CD0-7F65-448C-9C87-D6E6A220B45F}" srcOrd="9" destOrd="0" presId="urn:microsoft.com/office/officeart/2008/layout/LinedList"/>
    <dgm:cxn modelId="{4C9D1C9B-B5D8-4F31-BAD9-6C60E61BED57}" type="presParOf" srcId="{99391CD0-7F65-448C-9C87-D6E6A220B45F}" destId="{57C0EF7A-C529-4B3C-88D4-4B5615D6B1E3}" srcOrd="0" destOrd="0" presId="urn:microsoft.com/office/officeart/2008/layout/LinedList"/>
    <dgm:cxn modelId="{BD02AF9C-932B-4B47-8C69-0D29114E5BC3}" type="presParOf" srcId="{99391CD0-7F65-448C-9C87-D6E6A220B45F}" destId="{621818E1-4432-4464-820B-91F09AED8F30}" srcOrd="1" destOrd="0" presId="urn:microsoft.com/office/officeart/2008/layout/LinedList"/>
    <dgm:cxn modelId="{AB0A4F1E-4A98-40BE-AABC-6B51CC646D99}" type="presParOf" srcId="{F9D40864-B139-4718-BE27-F8CA10D82BD9}" destId="{0B84C7EF-2A2D-4EB1-AA5E-5F110DB9CE74}" srcOrd="10" destOrd="0" presId="urn:microsoft.com/office/officeart/2008/layout/LinedList"/>
    <dgm:cxn modelId="{A3020FEA-964D-4CDF-88B0-52923B9C2812}" type="presParOf" srcId="{F9D40864-B139-4718-BE27-F8CA10D82BD9}" destId="{8D0F984B-ADB0-4CC5-A0FB-42DC5663C22D}" srcOrd="11" destOrd="0" presId="urn:microsoft.com/office/officeart/2008/layout/LinedList"/>
    <dgm:cxn modelId="{953CEBF2-E584-4F76-9EA2-25A47703BB01}" type="presParOf" srcId="{8D0F984B-ADB0-4CC5-A0FB-42DC5663C22D}" destId="{FB508C67-8FB9-46F9-9DFA-5078CB1F6C85}" srcOrd="0" destOrd="0" presId="urn:microsoft.com/office/officeart/2008/layout/LinedList"/>
    <dgm:cxn modelId="{B8A49089-407B-4491-8E40-B20DA2DD917A}" type="presParOf" srcId="{8D0F984B-ADB0-4CC5-A0FB-42DC5663C22D}" destId="{264D5DC0-8E31-48B2-828E-8A4886073CFC}" srcOrd="1" destOrd="0" presId="urn:microsoft.com/office/officeart/2008/layout/LinedList"/>
    <dgm:cxn modelId="{3AA1A827-65D8-47E8-B570-6FD3C8804CFD}" type="presParOf" srcId="{F9D40864-B139-4718-BE27-F8CA10D82BD9}" destId="{E7D57466-8D2D-410C-AE65-A449DA258128}" srcOrd="12" destOrd="0" presId="urn:microsoft.com/office/officeart/2008/layout/LinedList"/>
    <dgm:cxn modelId="{80A3C459-4C93-434C-ADF6-9F932413D910}" type="presParOf" srcId="{F9D40864-B139-4718-BE27-F8CA10D82BD9}" destId="{E383D590-7F83-4D24-AD97-BA8DA8E89834}" srcOrd="13" destOrd="0" presId="urn:microsoft.com/office/officeart/2008/layout/LinedList"/>
    <dgm:cxn modelId="{223F4948-CF60-46E4-AC0A-CBA1C28B4182}" type="presParOf" srcId="{E383D590-7F83-4D24-AD97-BA8DA8E89834}" destId="{251D96F3-790F-4293-9D4A-1DEE35B55986}" srcOrd="0" destOrd="0" presId="urn:microsoft.com/office/officeart/2008/layout/LinedList"/>
    <dgm:cxn modelId="{D3CBE1EC-2648-453E-96C7-45EAE986E0B4}" type="presParOf" srcId="{E383D590-7F83-4D24-AD97-BA8DA8E89834}" destId="{36BA63A9-045D-4A9E-9827-0BAA0360DB60}" srcOrd="1" destOrd="0" presId="urn:microsoft.com/office/officeart/2008/layout/LinedList"/>
    <dgm:cxn modelId="{D30E8033-585F-430A-AA30-B9CFA0C1CB59}" type="presParOf" srcId="{F9D40864-B139-4718-BE27-F8CA10D82BD9}" destId="{C4A544D4-C575-49C7-AA85-DC623CC10158}" srcOrd="14" destOrd="0" presId="urn:microsoft.com/office/officeart/2008/layout/LinedList"/>
    <dgm:cxn modelId="{51642476-4A23-487D-9E25-C775B6B4FAD8}" type="presParOf" srcId="{F9D40864-B139-4718-BE27-F8CA10D82BD9}" destId="{A465B84D-163E-434C-8B9C-8FC50E6EE3DC}" srcOrd="15" destOrd="0" presId="urn:microsoft.com/office/officeart/2008/layout/LinedList"/>
    <dgm:cxn modelId="{5BF9C177-7E97-4483-9E68-7FBC79252703}" type="presParOf" srcId="{A465B84D-163E-434C-8B9C-8FC50E6EE3DC}" destId="{39B792A7-B3BE-44B0-92FD-C41C485A02AD}" srcOrd="0" destOrd="0" presId="urn:microsoft.com/office/officeart/2008/layout/LinedList"/>
    <dgm:cxn modelId="{E6B1D3CB-C22B-47FE-B80A-E69A2BEF8EB0}" type="presParOf" srcId="{A465B84D-163E-434C-8B9C-8FC50E6EE3DC}" destId="{50F2C84F-2A7E-475F-B460-7DA422D263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1913-97F4-475C-A207-37ED509F267E}">
      <dsp:nvSpPr>
        <dsp:cNvPr id="0" name=""/>
        <dsp:cNvSpPr/>
      </dsp:nvSpPr>
      <dsp:spPr>
        <a:xfrm>
          <a:off x="851296" y="0"/>
          <a:ext cx="9648031" cy="4351338"/>
        </a:xfrm>
        <a:prstGeom prst="rightArrow">
          <a:avLst/>
        </a:prstGeom>
        <a:solidFill>
          <a:schemeClr val="accent5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816D-06F1-4359-B9EA-9AC3C7DFEF3B}">
      <dsp:nvSpPr>
        <dsp:cNvPr id="0" name=""/>
        <dsp:cNvSpPr/>
      </dsp:nvSpPr>
      <dsp:spPr>
        <a:xfrm>
          <a:off x="3879" y="1305401"/>
          <a:ext cx="2520636" cy="17405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8845" y="1390367"/>
        <a:ext cx="2350704" cy="1570603"/>
      </dsp:txXfrm>
    </dsp:sp>
    <dsp:sp modelId="{79354F8C-37A8-48AA-9BDC-341859F27C0E}">
      <dsp:nvSpPr>
        <dsp:cNvPr id="0" name=""/>
        <dsp:cNvSpPr/>
      </dsp:nvSpPr>
      <dsp:spPr>
        <a:xfrm>
          <a:off x="2944622" y="1305401"/>
          <a:ext cx="2520636" cy="17405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3029588" y="1390367"/>
        <a:ext cx="2350704" cy="1570603"/>
      </dsp:txXfrm>
    </dsp:sp>
    <dsp:sp modelId="{88D79766-4C8E-4639-9A4D-A099549F179A}">
      <dsp:nvSpPr>
        <dsp:cNvPr id="0" name=""/>
        <dsp:cNvSpPr/>
      </dsp:nvSpPr>
      <dsp:spPr>
        <a:xfrm>
          <a:off x="5885365" y="1305401"/>
          <a:ext cx="2520636" cy="17405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5970331" y="1390367"/>
        <a:ext cx="2350704" cy="1570603"/>
      </dsp:txXfrm>
    </dsp:sp>
    <dsp:sp modelId="{731C620F-C5C7-4C22-A632-C0A49E5B5B53}">
      <dsp:nvSpPr>
        <dsp:cNvPr id="0" name=""/>
        <dsp:cNvSpPr/>
      </dsp:nvSpPr>
      <dsp:spPr>
        <a:xfrm>
          <a:off x="8826108" y="1305401"/>
          <a:ext cx="2520636" cy="17405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911074" y="1390367"/>
        <a:ext cx="2350704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1913-97F4-475C-A207-37ED509F267E}">
      <dsp:nvSpPr>
        <dsp:cNvPr id="0" name=""/>
        <dsp:cNvSpPr/>
      </dsp:nvSpPr>
      <dsp:spPr>
        <a:xfrm>
          <a:off x="851296" y="0"/>
          <a:ext cx="9648031" cy="4351338"/>
        </a:xfrm>
        <a:prstGeom prst="rightArrow">
          <a:avLst/>
        </a:prstGeom>
        <a:solidFill>
          <a:schemeClr val="accent4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816D-06F1-4359-B9EA-9AC3C7DFEF3B}">
      <dsp:nvSpPr>
        <dsp:cNvPr id="0" name=""/>
        <dsp:cNvSpPr/>
      </dsp:nvSpPr>
      <dsp:spPr>
        <a:xfrm>
          <a:off x="3879" y="1305401"/>
          <a:ext cx="2520636" cy="1740535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8845" y="1390367"/>
        <a:ext cx="2350704" cy="1570603"/>
      </dsp:txXfrm>
    </dsp:sp>
    <dsp:sp modelId="{79354F8C-37A8-48AA-9BDC-341859F27C0E}">
      <dsp:nvSpPr>
        <dsp:cNvPr id="0" name=""/>
        <dsp:cNvSpPr/>
      </dsp:nvSpPr>
      <dsp:spPr>
        <a:xfrm>
          <a:off x="2944622" y="1305401"/>
          <a:ext cx="2520636" cy="1740535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3029588" y="1390367"/>
        <a:ext cx="2350704" cy="1570603"/>
      </dsp:txXfrm>
    </dsp:sp>
    <dsp:sp modelId="{88D79766-4C8E-4639-9A4D-A099549F179A}">
      <dsp:nvSpPr>
        <dsp:cNvPr id="0" name=""/>
        <dsp:cNvSpPr/>
      </dsp:nvSpPr>
      <dsp:spPr>
        <a:xfrm>
          <a:off x="5885365" y="1305401"/>
          <a:ext cx="2520636" cy="1740535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5970331" y="1390367"/>
        <a:ext cx="2350704" cy="1570603"/>
      </dsp:txXfrm>
    </dsp:sp>
    <dsp:sp modelId="{731C620F-C5C7-4C22-A632-C0A49E5B5B53}">
      <dsp:nvSpPr>
        <dsp:cNvPr id="0" name=""/>
        <dsp:cNvSpPr/>
      </dsp:nvSpPr>
      <dsp:spPr>
        <a:xfrm>
          <a:off x="8826108" y="1305401"/>
          <a:ext cx="2520636" cy="1740535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911074" y="1390367"/>
        <a:ext cx="2350704" cy="157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1913-97F4-475C-A207-37ED509F267E}">
      <dsp:nvSpPr>
        <dsp:cNvPr id="0" name=""/>
        <dsp:cNvSpPr/>
      </dsp:nvSpPr>
      <dsp:spPr>
        <a:xfrm>
          <a:off x="851296" y="0"/>
          <a:ext cx="9648031" cy="4351338"/>
        </a:xfrm>
        <a:prstGeom prst="rightArrow">
          <a:avLst/>
        </a:prstGeom>
        <a:solidFill>
          <a:schemeClr val="accent6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816D-06F1-4359-B9EA-9AC3C7DFEF3B}">
      <dsp:nvSpPr>
        <dsp:cNvPr id="0" name=""/>
        <dsp:cNvSpPr/>
      </dsp:nvSpPr>
      <dsp:spPr>
        <a:xfrm>
          <a:off x="3879" y="1305401"/>
          <a:ext cx="2520636" cy="1740535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8845" y="1390367"/>
        <a:ext cx="2350704" cy="1570603"/>
      </dsp:txXfrm>
    </dsp:sp>
    <dsp:sp modelId="{79354F8C-37A8-48AA-9BDC-341859F27C0E}">
      <dsp:nvSpPr>
        <dsp:cNvPr id="0" name=""/>
        <dsp:cNvSpPr/>
      </dsp:nvSpPr>
      <dsp:spPr>
        <a:xfrm>
          <a:off x="2944622" y="1305401"/>
          <a:ext cx="2520636" cy="1740535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3029588" y="1390367"/>
        <a:ext cx="2350704" cy="1570603"/>
      </dsp:txXfrm>
    </dsp:sp>
    <dsp:sp modelId="{88D79766-4C8E-4639-9A4D-A099549F179A}">
      <dsp:nvSpPr>
        <dsp:cNvPr id="0" name=""/>
        <dsp:cNvSpPr/>
      </dsp:nvSpPr>
      <dsp:spPr>
        <a:xfrm>
          <a:off x="5885365" y="1305401"/>
          <a:ext cx="2520636" cy="1740535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5970331" y="1390367"/>
        <a:ext cx="2350704" cy="1570603"/>
      </dsp:txXfrm>
    </dsp:sp>
    <dsp:sp modelId="{731C620F-C5C7-4C22-A632-C0A49E5B5B53}">
      <dsp:nvSpPr>
        <dsp:cNvPr id="0" name=""/>
        <dsp:cNvSpPr/>
      </dsp:nvSpPr>
      <dsp:spPr>
        <a:xfrm>
          <a:off x="8826108" y="1305401"/>
          <a:ext cx="2520636" cy="1740535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911074" y="1390367"/>
        <a:ext cx="2350704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87E4-4C24-4E27-88A2-5A8F9A7A17DF}">
      <dsp:nvSpPr>
        <dsp:cNvPr id="0" name=""/>
        <dsp:cNvSpPr/>
      </dsp:nvSpPr>
      <dsp:spPr>
        <a:xfrm>
          <a:off x="0" y="0"/>
          <a:ext cx="6878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6C5933-449B-4AD2-9CEF-8D9C6E7DBEE7}">
      <dsp:nvSpPr>
        <dsp:cNvPr id="0" name=""/>
        <dsp:cNvSpPr/>
      </dsp:nvSpPr>
      <dsp:spPr>
        <a:xfrm>
          <a:off x="0" y="0"/>
          <a:ext cx="6878638" cy="131365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Calibri" panose="020F0502020204030204"/>
              <a:ea typeface="+mn-ea"/>
              <a:cs typeface="+mn-cs"/>
            </a:rPr>
            <a:t>Can anyone give an example of how climate change is impacting our region now?</a:t>
          </a:r>
          <a:endParaRPr lang="en-US" sz="2900" kern="1200">
            <a:latin typeface="Calibri" panose="020F0502020204030204"/>
            <a:ea typeface="+mn-ea"/>
            <a:cs typeface="+mn-cs"/>
          </a:endParaRPr>
        </a:p>
      </dsp:txBody>
      <dsp:txXfrm>
        <a:off x="38476" y="38476"/>
        <a:ext cx="6801686" cy="1236704"/>
      </dsp:txXfrm>
    </dsp:sp>
    <dsp:sp modelId="{ED47D017-24C0-4C5A-8F39-04E6F6235777}">
      <dsp:nvSpPr>
        <dsp:cNvPr id="0" name=""/>
        <dsp:cNvSpPr/>
      </dsp:nvSpPr>
      <dsp:spPr>
        <a:xfrm>
          <a:off x="0" y="1313656"/>
          <a:ext cx="6878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9DC83F-6C37-49AA-A37B-51199750B15C}">
      <dsp:nvSpPr>
        <dsp:cNvPr id="0" name=""/>
        <dsp:cNvSpPr/>
      </dsp:nvSpPr>
      <dsp:spPr>
        <a:xfrm>
          <a:off x="0" y="1313656"/>
          <a:ext cx="6878638" cy="131365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Calibri" panose="020F0502020204030204"/>
              <a:ea typeface="+mn-ea"/>
              <a:cs typeface="+mn-cs"/>
            </a:rPr>
            <a:t>What impacts might we expect to see if we don’t address climate change?</a:t>
          </a:r>
          <a:endParaRPr lang="en-US" sz="2900" kern="1200">
            <a:latin typeface="Calibri" panose="020F0502020204030204"/>
            <a:ea typeface="+mn-ea"/>
            <a:cs typeface="+mn-cs"/>
          </a:endParaRPr>
        </a:p>
      </dsp:txBody>
      <dsp:txXfrm>
        <a:off x="38476" y="1352132"/>
        <a:ext cx="6801686" cy="1236704"/>
      </dsp:txXfrm>
    </dsp:sp>
    <dsp:sp modelId="{658E3038-9097-4B56-AF27-2183F79E3760}">
      <dsp:nvSpPr>
        <dsp:cNvPr id="0" name=""/>
        <dsp:cNvSpPr/>
      </dsp:nvSpPr>
      <dsp:spPr>
        <a:xfrm>
          <a:off x="0" y="2627312"/>
          <a:ext cx="6878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F4C2D5-5BBD-4935-AB68-AFDA1C03E417}">
      <dsp:nvSpPr>
        <dsp:cNvPr id="0" name=""/>
        <dsp:cNvSpPr/>
      </dsp:nvSpPr>
      <dsp:spPr>
        <a:xfrm>
          <a:off x="0" y="2627312"/>
          <a:ext cx="6878638" cy="131365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Calibri" panose="020F0502020204030204"/>
              <a:ea typeface="+mn-ea"/>
              <a:cs typeface="+mn-cs"/>
            </a:rPr>
            <a:t>Are you concerned about climate change?</a:t>
          </a:r>
          <a:endParaRPr lang="en-US" sz="2900" kern="1200">
            <a:latin typeface="Calibri" panose="020F0502020204030204"/>
            <a:ea typeface="+mn-ea"/>
            <a:cs typeface="+mn-cs"/>
          </a:endParaRPr>
        </a:p>
      </dsp:txBody>
      <dsp:txXfrm>
        <a:off x="38476" y="2665788"/>
        <a:ext cx="6801686" cy="1236704"/>
      </dsp:txXfrm>
    </dsp:sp>
    <dsp:sp modelId="{47680FDA-F883-4220-8CE9-4B4CD151C481}">
      <dsp:nvSpPr>
        <dsp:cNvPr id="0" name=""/>
        <dsp:cNvSpPr/>
      </dsp:nvSpPr>
      <dsp:spPr>
        <a:xfrm>
          <a:off x="0" y="3940968"/>
          <a:ext cx="6878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1CBB13-B552-404E-B44E-51970A9F7C4D}">
      <dsp:nvSpPr>
        <dsp:cNvPr id="0" name=""/>
        <dsp:cNvSpPr/>
      </dsp:nvSpPr>
      <dsp:spPr>
        <a:xfrm>
          <a:off x="0" y="3940968"/>
          <a:ext cx="6878638" cy="131365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Calibri" panose="020F0502020204030204"/>
              <a:ea typeface="+mn-ea"/>
              <a:cs typeface="+mn-cs"/>
            </a:rPr>
            <a:t>Do you think Climate change will impact on the jobs available to you? </a:t>
          </a:r>
          <a:endParaRPr lang="en-US" sz="2900" kern="1200">
            <a:latin typeface="Calibri" panose="020F0502020204030204"/>
            <a:ea typeface="+mn-ea"/>
            <a:cs typeface="+mn-cs"/>
          </a:endParaRPr>
        </a:p>
      </dsp:txBody>
      <dsp:txXfrm>
        <a:off x="38476" y="3979444"/>
        <a:ext cx="6801686" cy="12367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3CB35-4813-4E89-9527-CFA549C0007D}">
      <dsp:nvSpPr>
        <dsp:cNvPr id="0" name=""/>
        <dsp:cNvSpPr/>
      </dsp:nvSpPr>
      <dsp:spPr>
        <a:xfrm>
          <a:off x="0" y="0"/>
          <a:ext cx="6878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2DAF60-C37D-421D-B21F-EC862D8B9613}">
      <dsp:nvSpPr>
        <dsp:cNvPr id="0" name=""/>
        <dsp:cNvSpPr/>
      </dsp:nvSpPr>
      <dsp:spPr>
        <a:xfrm>
          <a:off x="0" y="0"/>
          <a:ext cx="6878638" cy="65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Ambition</a:t>
          </a:r>
          <a:endParaRPr lang="en-US" sz="3000" kern="1200"/>
        </a:p>
      </dsp:txBody>
      <dsp:txXfrm>
        <a:off x="0" y="0"/>
        <a:ext cx="6878638" cy="656828"/>
      </dsp:txXfrm>
    </dsp:sp>
    <dsp:sp modelId="{911B73BA-772E-4892-9ADE-50B4F28B6C8B}">
      <dsp:nvSpPr>
        <dsp:cNvPr id="0" name=""/>
        <dsp:cNvSpPr/>
      </dsp:nvSpPr>
      <dsp:spPr>
        <a:xfrm>
          <a:off x="0" y="656828"/>
          <a:ext cx="6878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976B1A-B2E6-4E72-85FB-CE9C8892D19F}">
      <dsp:nvSpPr>
        <dsp:cNvPr id="0" name=""/>
        <dsp:cNvSpPr/>
      </dsp:nvSpPr>
      <dsp:spPr>
        <a:xfrm>
          <a:off x="0" y="656828"/>
          <a:ext cx="6878638" cy="65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Innovation </a:t>
          </a:r>
          <a:endParaRPr lang="en-US" sz="3000" kern="1200"/>
        </a:p>
      </dsp:txBody>
      <dsp:txXfrm>
        <a:off x="0" y="656828"/>
        <a:ext cx="6878638" cy="656828"/>
      </dsp:txXfrm>
    </dsp:sp>
    <dsp:sp modelId="{B30522CB-3FD0-4FEC-B887-22CCB0FB0260}">
      <dsp:nvSpPr>
        <dsp:cNvPr id="0" name=""/>
        <dsp:cNvSpPr/>
      </dsp:nvSpPr>
      <dsp:spPr>
        <a:xfrm>
          <a:off x="0" y="1313656"/>
          <a:ext cx="6878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C9632D-585A-4ED1-B8FD-23897E1C6B77}">
      <dsp:nvSpPr>
        <dsp:cNvPr id="0" name=""/>
        <dsp:cNvSpPr/>
      </dsp:nvSpPr>
      <dsp:spPr>
        <a:xfrm>
          <a:off x="0" y="1313656"/>
          <a:ext cx="6878638" cy="65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Resilience </a:t>
          </a:r>
          <a:endParaRPr lang="en-US" sz="3000" kern="1200"/>
        </a:p>
      </dsp:txBody>
      <dsp:txXfrm>
        <a:off x="0" y="1313656"/>
        <a:ext cx="6878638" cy="656828"/>
      </dsp:txXfrm>
    </dsp:sp>
    <dsp:sp modelId="{E0A4F73A-CAD2-4D67-9FB6-6F5B8CFDC106}">
      <dsp:nvSpPr>
        <dsp:cNvPr id="0" name=""/>
        <dsp:cNvSpPr/>
      </dsp:nvSpPr>
      <dsp:spPr>
        <a:xfrm>
          <a:off x="0" y="1970484"/>
          <a:ext cx="6878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F99FE0-A077-45A2-9B4D-F9432E93C6A4}">
      <dsp:nvSpPr>
        <dsp:cNvPr id="0" name=""/>
        <dsp:cNvSpPr/>
      </dsp:nvSpPr>
      <dsp:spPr>
        <a:xfrm>
          <a:off x="0" y="1970484"/>
          <a:ext cx="6878638" cy="65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Communication </a:t>
          </a:r>
          <a:endParaRPr lang="en-US" sz="3000" kern="1200"/>
        </a:p>
      </dsp:txBody>
      <dsp:txXfrm>
        <a:off x="0" y="1970484"/>
        <a:ext cx="6878638" cy="656828"/>
      </dsp:txXfrm>
    </dsp:sp>
    <dsp:sp modelId="{974463CB-C0EA-487D-8E4E-882602974ADD}">
      <dsp:nvSpPr>
        <dsp:cNvPr id="0" name=""/>
        <dsp:cNvSpPr/>
      </dsp:nvSpPr>
      <dsp:spPr>
        <a:xfrm>
          <a:off x="0" y="2627312"/>
          <a:ext cx="6878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C0EF7A-C529-4B3C-88D4-4B5615D6B1E3}">
      <dsp:nvSpPr>
        <dsp:cNvPr id="0" name=""/>
        <dsp:cNvSpPr/>
      </dsp:nvSpPr>
      <dsp:spPr>
        <a:xfrm>
          <a:off x="0" y="2627312"/>
          <a:ext cx="6878638" cy="65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Integrity</a:t>
          </a:r>
          <a:endParaRPr lang="en-US" sz="3000" kern="1200"/>
        </a:p>
      </dsp:txBody>
      <dsp:txXfrm>
        <a:off x="0" y="2627312"/>
        <a:ext cx="6878638" cy="656828"/>
      </dsp:txXfrm>
    </dsp:sp>
    <dsp:sp modelId="{0B84C7EF-2A2D-4EB1-AA5E-5F110DB9CE74}">
      <dsp:nvSpPr>
        <dsp:cNvPr id="0" name=""/>
        <dsp:cNvSpPr/>
      </dsp:nvSpPr>
      <dsp:spPr>
        <a:xfrm>
          <a:off x="0" y="3284140"/>
          <a:ext cx="6878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508C67-8FB9-46F9-9DFA-5078CB1F6C85}">
      <dsp:nvSpPr>
        <dsp:cNvPr id="0" name=""/>
        <dsp:cNvSpPr/>
      </dsp:nvSpPr>
      <dsp:spPr>
        <a:xfrm>
          <a:off x="0" y="3284140"/>
          <a:ext cx="6878638" cy="65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Professionalism</a:t>
          </a:r>
          <a:endParaRPr lang="en-US" sz="3000" kern="1200"/>
        </a:p>
      </dsp:txBody>
      <dsp:txXfrm>
        <a:off x="0" y="3284140"/>
        <a:ext cx="6878638" cy="656828"/>
      </dsp:txXfrm>
    </dsp:sp>
    <dsp:sp modelId="{E7D57466-8D2D-410C-AE65-A449DA258128}">
      <dsp:nvSpPr>
        <dsp:cNvPr id="0" name=""/>
        <dsp:cNvSpPr/>
      </dsp:nvSpPr>
      <dsp:spPr>
        <a:xfrm>
          <a:off x="0" y="3940968"/>
          <a:ext cx="6878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1D96F3-790F-4293-9D4A-1DEE35B55986}">
      <dsp:nvSpPr>
        <dsp:cNvPr id="0" name=""/>
        <dsp:cNvSpPr/>
      </dsp:nvSpPr>
      <dsp:spPr>
        <a:xfrm>
          <a:off x="0" y="3940968"/>
          <a:ext cx="6878638" cy="65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Leadership</a:t>
          </a:r>
          <a:endParaRPr lang="en-US" sz="3000" kern="1200"/>
        </a:p>
      </dsp:txBody>
      <dsp:txXfrm>
        <a:off x="0" y="3940968"/>
        <a:ext cx="6878638" cy="656828"/>
      </dsp:txXfrm>
    </dsp:sp>
    <dsp:sp modelId="{C4A544D4-C575-49C7-AA85-DC623CC10158}">
      <dsp:nvSpPr>
        <dsp:cNvPr id="0" name=""/>
        <dsp:cNvSpPr/>
      </dsp:nvSpPr>
      <dsp:spPr>
        <a:xfrm>
          <a:off x="0" y="4597796"/>
          <a:ext cx="6878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B792A7-B3BE-44B0-92FD-C41C485A02AD}">
      <dsp:nvSpPr>
        <dsp:cNvPr id="0" name=""/>
        <dsp:cNvSpPr/>
      </dsp:nvSpPr>
      <dsp:spPr>
        <a:xfrm>
          <a:off x="0" y="4597796"/>
          <a:ext cx="6878638" cy="65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Analytical Skills </a:t>
          </a:r>
          <a:endParaRPr lang="en-US" sz="3000" kern="1200"/>
        </a:p>
      </dsp:txBody>
      <dsp:txXfrm>
        <a:off x="0" y="4597796"/>
        <a:ext cx="6878638" cy="656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3FA14-A9B4-46F2-B286-5B8AE4AFAE5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0EF43-6B18-4C7E-95D1-9F08F2456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38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6BE7CA-FC75-5E89-93B8-EC29DCE23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964" y="3928281"/>
            <a:ext cx="5930348" cy="5723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ptos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9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EF8382C-E6B2-5530-73DA-6BD2CEE6136F}"/>
              </a:ext>
            </a:extLst>
          </p:cNvPr>
          <p:cNvSpPr/>
          <p:nvPr userDrawn="1"/>
        </p:nvSpPr>
        <p:spPr>
          <a:xfrm>
            <a:off x="8354912" y="65722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44587EF-73BE-3439-F03E-B807C9B2FEE8}"/>
              </a:ext>
            </a:extLst>
          </p:cNvPr>
          <p:cNvSpPr/>
          <p:nvPr userDrawn="1"/>
        </p:nvSpPr>
        <p:spPr>
          <a:xfrm>
            <a:off x="7326212" y="-37147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63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0" indent="0">
              <a:buNone/>
              <a:defRPr>
                <a:latin typeface="Aptos (Body)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1275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25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Aptos (Body)"/>
              </a:defRPr>
            </a:lvl1pPr>
            <a:lvl2pPr>
              <a:defRPr>
                <a:latin typeface="Aptos (Body)"/>
              </a:defRPr>
            </a:lvl2pPr>
          </a:lstStyle>
          <a:p>
            <a:pPr lvl="0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 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277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2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87" y="1395988"/>
            <a:ext cx="3760400" cy="65947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5BA609-464B-DBDC-312F-75C244A1D7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45050" y="709613"/>
            <a:ext cx="6878638" cy="525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content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97EA82B-08E7-92E0-3654-1DB32C70B1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32" y="2252663"/>
            <a:ext cx="3761193" cy="1787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21799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and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40C4-872F-5C3D-EF36-D4D5116E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96200AC1-BCB8-BDE0-E688-B92F2374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9" name="Picture 8" descr="A black and white text&#10;&#10;AI-generated content may be incorrect.">
            <a:extLst>
              <a:ext uri="{FF2B5EF4-FFF2-40B4-BE49-F238E27FC236}">
                <a16:creationId xmlns:a16="http://schemas.microsoft.com/office/drawing/2014/main" id="{A93541A6-EAC5-263E-8DBB-22372D250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59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CD90C3-BD7F-A0F9-BF67-E988A6CFE8A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74303111"/>
              </p:ext>
            </p:extLst>
          </p:nvPr>
        </p:nvGraphicFramePr>
        <p:xfrm>
          <a:off x="518450" y="1375247"/>
          <a:ext cx="11350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grey text&#10;&#10;AI-generated content may be incorrect.">
            <a:extLst>
              <a:ext uri="{FF2B5EF4-FFF2-40B4-BE49-F238E27FC236}">
                <a16:creationId xmlns:a16="http://schemas.microsoft.com/office/drawing/2014/main" id="{5761D6AD-BDBB-6553-BA8B-166EBA6CE0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7" name="Picture 6" descr="A black and white text&#10;&#10;AI-generated content may be incorrect.">
            <a:extLst>
              <a:ext uri="{FF2B5EF4-FFF2-40B4-BE49-F238E27FC236}">
                <a16:creationId xmlns:a16="http://schemas.microsoft.com/office/drawing/2014/main" id="{FEAC4EF7-D70F-CAA8-0D8A-072EBAA20E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5C82C4-C8B5-6A2E-1804-22225B70A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125" y="3111500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6FADA8-6D21-4BEB-2465-B46163B9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6021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A6C1D1-1D0B-5C6C-D72A-0FB5D4C70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8917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0C131CC-FBB2-7083-BEAE-8B2AEFB3E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0052" y="3073077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D34C5-D402-1FF2-0758-7CF0E6143F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245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22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6BE7CA-FC75-5E89-93B8-EC29DCE23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964" y="3928281"/>
            <a:ext cx="5930348" cy="572397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92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EF8382C-E6B2-5530-73DA-6BD2CEE6136F}"/>
              </a:ext>
            </a:extLst>
          </p:cNvPr>
          <p:cNvSpPr/>
          <p:nvPr userDrawn="1"/>
        </p:nvSpPr>
        <p:spPr>
          <a:xfrm>
            <a:off x="8354912" y="65722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44587EF-73BE-3439-F03E-B807C9B2FEE8}"/>
              </a:ext>
            </a:extLst>
          </p:cNvPr>
          <p:cNvSpPr/>
          <p:nvPr userDrawn="1"/>
        </p:nvSpPr>
        <p:spPr>
          <a:xfrm>
            <a:off x="7326212" y="-37147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169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0" indent="0">
              <a:buNone/>
              <a:defRPr>
                <a:latin typeface="Aptos (Body)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1275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EF8382C-E6B2-5530-73DA-6BD2CEE6136F}"/>
              </a:ext>
            </a:extLst>
          </p:cNvPr>
          <p:cNvSpPr/>
          <p:nvPr userDrawn="1"/>
        </p:nvSpPr>
        <p:spPr>
          <a:xfrm>
            <a:off x="8354912" y="65722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44587EF-73BE-3439-F03E-B807C9B2FEE8}"/>
              </a:ext>
            </a:extLst>
          </p:cNvPr>
          <p:cNvSpPr/>
          <p:nvPr userDrawn="1"/>
        </p:nvSpPr>
        <p:spPr>
          <a:xfrm>
            <a:off x="7326212" y="-37147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89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Aptos (Body)"/>
              </a:defRPr>
            </a:lvl1pPr>
            <a:lvl2pPr>
              <a:defRPr>
                <a:latin typeface="Aptos (Body)"/>
              </a:defRPr>
            </a:lvl2pPr>
          </a:lstStyle>
          <a:p>
            <a:pPr lvl="0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 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277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43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87" y="1395988"/>
            <a:ext cx="3760400" cy="65947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5BA609-464B-DBDC-312F-75C244A1D7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45050" y="709613"/>
            <a:ext cx="6878638" cy="525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content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D31F3BDA-B68F-7A99-60C7-333B111455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32" y="2252663"/>
            <a:ext cx="3761193" cy="1787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781950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and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40C4-872F-5C3D-EF36-D4D5116E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96200AC1-BCB8-BDE0-E688-B92F2374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9" name="Picture 8" descr="A black and white text&#10;&#10;AI-generated content may be incorrect.">
            <a:extLst>
              <a:ext uri="{FF2B5EF4-FFF2-40B4-BE49-F238E27FC236}">
                <a16:creationId xmlns:a16="http://schemas.microsoft.com/office/drawing/2014/main" id="{A93541A6-EAC5-263E-8DBB-22372D250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40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CD90C3-BD7F-A0F9-BF67-E988A6CFE8A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27176723"/>
              </p:ext>
            </p:extLst>
          </p:nvPr>
        </p:nvGraphicFramePr>
        <p:xfrm>
          <a:off x="518450" y="1375247"/>
          <a:ext cx="11350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grey text&#10;&#10;AI-generated content may be incorrect.">
            <a:extLst>
              <a:ext uri="{FF2B5EF4-FFF2-40B4-BE49-F238E27FC236}">
                <a16:creationId xmlns:a16="http://schemas.microsoft.com/office/drawing/2014/main" id="{5761D6AD-BDBB-6553-BA8B-166EBA6CE0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7" name="Picture 6" descr="A black and white text&#10;&#10;AI-generated content may be incorrect.">
            <a:extLst>
              <a:ext uri="{FF2B5EF4-FFF2-40B4-BE49-F238E27FC236}">
                <a16:creationId xmlns:a16="http://schemas.microsoft.com/office/drawing/2014/main" id="{FEAC4EF7-D70F-CAA8-0D8A-072EBAA20E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5C82C4-C8B5-6A2E-1804-22225B70A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125" y="3111500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6FADA8-6D21-4BEB-2465-B46163B9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6021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A6C1D1-1D0B-5C6C-D72A-0FB5D4C70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8917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0C131CC-FBB2-7083-BEAE-8B2AEFB3E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0052" y="3073077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D34C5-D402-1FF2-0758-7CF0E6143F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802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1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0" indent="0">
              <a:buNone/>
              <a:defRPr>
                <a:latin typeface="Aptos (Body)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1275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1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Aptos (Body)"/>
              </a:defRPr>
            </a:lvl1pPr>
            <a:lvl2pPr>
              <a:defRPr>
                <a:latin typeface="Aptos (Body)"/>
              </a:defRPr>
            </a:lvl2pPr>
          </a:lstStyle>
          <a:p>
            <a:pPr lvl="0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 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277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9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87" y="1395988"/>
            <a:ext cx="3760400" cy="65947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5BA609-464B-DBDC-312F-75C244A1D7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45050" y="709613"/>
            <a:ext cx="6878638" cy="525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content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B37E1031-AF0D-BCA2-D9CD-D32443D9E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32" y="2252663"/>
            <a:ext cx="3761193" cy="1787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9377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and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40C4-872F-5C3D-EF36-D4D5116E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96200AC1-BCB8-BDE0-E688-B92F2374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9" name="Picture 8" descr="A black and white text&#10;&#10;AI-generated content may be incorrect.">
            <a:extLst>
              <a:ext uri="{FF2B5EF4-FFF2-40B4-BE49-F238E27FC236}">
                <a16:creationId xmlns:a16="http://schemas.microsoft.com/office/drawing/2014/main" id="{A93541A6-EAC5-263E-8DBB-22372D250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2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CD90C3-BD7F-A0F9-BF67-E988A6CFE8A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606766"/>
              </p:ext>
            </p:extLst>
          </p:nvPr>
        </p:nvGraphicFramePr>
        <p:xfrm>
          <a:off x="518450" y="1375247"/>
          <a:ext cx="11350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grey text&#10;&#10;AI-generated content may be incorrect.">
            <a:extLst>
              <a:ext uri="{FF2B5EF4-FFF2-40B4-BE49-F238E27FC236}">
                <a16:creationId xmlns:a16="http://schemas.microsoft.com/office/drawing/2014/main" id="{5761D6AD-BDBB-6553-BA8B-166EBA6CE0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7" name="Picture 6" descr="A black and white text&#10;&#10;AI-generated content may be incorrect.">
            <a:extLst>
              <a:ext uri="{FF2B5EF4-FFF2-40B4-BE49-F238E27FC236}">
                <a16:creationId xmlns:a16="http://schemas.microsoft.com/office/drawing/2014/main" id="{FEAC4EF7-D70F-CAA8-0D8A-072EBAA20E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5C82C4-C8B5-6A2E-1804-22225B70A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125" y="3111500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6FADA8-6D21-4BEB-2465-B46163B9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6021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A6C1D1-1D0B-5C6C-D72A-0FB5D4C70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8917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0C131CC-FBB2-7083-BEAE-8B2AEFB3E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0052" y="3073077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53B9C-A6B3-35EC-970C-748938464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10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4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5C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6BE7CA-FC75-5E89-93B8-EC29DCE23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964" y="3928281"/>
            <a:ext cx="5930348" cy="5723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1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2AA5C6-4838-F0CC-4222-C7F4132B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65125"/>
            <a:ext cx="11350487" cy="957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08AF5-E069-8CB5-06D2-60D44D420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322" y="1825625"/>
            <a:ext cx="1135048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AC61609-CE48-58A4-62EE-F6EAE114A0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67347" y="6453436"/>
            <a:ext cx="1020462" cy="2765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7A37F5-74B2-0DFE-7881-9364DDF27158}"/>
              </a:ext>
            </a:extLst>
          </p:cNvPr>
          <p:cNvCxnSpPr/>
          <p:nvPr userDrawn="1"/>
        </p:nvCxnSpPr>
        <p:spPr>
          <a:xfrm>
            <a:off x="437322" y="6329867"/>
            <a:ext cx="11350487" cy="0"/>
          </a:xfrm>
          <a:prstGeom prst="line">
            <a:avLst/>
          </a:prstGeom>
          <a:ln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BB3FB771-C368-52D7-2E9D-425C3C9DCAA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7322" y="6453436"/>
            <a:ext cx="1069347" cy="2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7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5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6F075-FF26-1300-5D5A-B5A34175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F1BDD-A87C-D4B1-AD6E-D07FE048A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53601-1D04-37FF-D561-52D83DC4A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7570A5-5832-421F-AB42-B0E2F17363F3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072F0-793A-B7DC-A7C8-AC6E0292F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33BDE-C7E1-312C-5565-692E7D5FD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7ED4F-D16F-4FBD-8F3E-0B17C0A19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4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545472-856B-FAB1-6976-3B6E6711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67C00-C8A2-B2C4-653F-0575FCB91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BBD23-B98B-A7CE-AB2A-B34FA1A53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7F49A2-BA40-40D8-81BE-815A0FE3F448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88167-D792-7446-9DCA-101BAAB3C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CA0F-B271-5697-18A3-6B80C159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683A6E-6019-44D8-B4AB-BD342AF97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84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odbKd2Mq7M0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11Ew6xj-UtQ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EOctIuyVfnA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4GlNkR7nE2o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636E5-90CC-DB59-74D1-8AF143812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Sustainability and Careers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2ACB1-C421-7E13-64A6-104A525CE1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06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701C-A645-9C50-D82A-05BD0699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55" y="1939452"/>
            <a:ext cx="3760400" cy="659476"/>
          </a:xfrm>
        </p:spPr>
        <p:txBody>
          <a:bodyPr>
            <a:normAutofit fontScale="90000"/>
          </a:bodyPr>
          <a:lstStyle/>
          <a:p>
            <a:r>
              <a:rPr lang="en-GB" dirty="0"/>
              <a:t>Sustainability in Advanced Manufacturing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943B5-290F-0C17-095D-5EA2EB2C4F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423" y="3429000"/>
            <a:ext cx="3761193" cy="1787525"/>
          </a:xfrm>
        </p:spPr>
        <p:txBody>
          <a:bodyPr>
            <a:normAutofit fontScale="77500" lnSpcReduction="20000"/>
          </a:bodyPr>
          <a:lstStyle/>
          <a:p>
            <a:pPr algn="l" rtl="0" fontAlgn="base">
              <a:buNone/>
            </a:pP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67,000</a:t>
            </a:r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people in the North East currently work in Advanced  Manufacturing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31,200 Vacancies between 2020 and 2035 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pic>
        <p:nvPicPr>
          <p:cNvPr id="4098" name="Picture 2" descr="A solar panels in a field&#10;&#10;Description automatically generated">
            <a:extLst>
              <a:ext uri="{FF2B5EF4-FFF2-40B4-BE49-F238E27FC236}">
                <a16:creationId xmlns:a16="http://schemas.microsoft.com/office/drawing/2014/main" id="{D9DC259F-0DE9-CB64-27E5-608D0986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68" y="414183"/>
            <a:ext cx="3181886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person and person standing next to a car&#10;&#10;Description automatically generated">
            <a:extLst>
              <a:ext uri="{FF2B5EF4-FFF2-40B4-BE49-F238E27FC236}">
                <a16:creationId xmlns:a16="http://schemas.microsoft.com/office/drawing/2014/main" id="{0FACA8AB-0E25-C062-3615-A7289BC3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67" y="414183"/>
            <a:ext cx="3181886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 large factory with many machines&#10;&#10;Description automatically generated with medium confidence">
            <a:extLst>
              <a:ext uri="{FF2B5EF4-FFF2-40B4-BE49-F238E27FC236}">
                <a16:creationId xmlns:a16="http://schemas.microsoft.com/office/drawing/2014/main" id="{EBFFD99E-242B-B405-0322-8B88C402E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68" y="2527796"/>
            <a:ext cx="3181886" cy="212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 group of people in a room&#10;&#10;Description automatically generated">
            <a:extLst>
              <a:ext uri="{FF2B5EF4-FFF2-40B4-BE49-F238E27FC236}">
                <a16:creationId xmlns:a16="http://schemas.microsoft.com/office/drawing/2014/main" id="{1EA2DF2A-4FC3-93CF-5719-0A80AB950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67" y="2527795"/>
            <a:ext cx="3181886" cy="212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34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37FF-8237-1F98-3D3E-E82A83E5EE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North East Energy Innovation </a:t>
            </a:r>
          </a:p>
        </p:txBody>
      </p:sp>
    </p:spTree>
    <p:extLst>
      <p:ext uri="{BB962C8B-B14F-4D97-AF65-F5344CB8AC3E}">
        <p14:creationId xmlns:p14="http://schemas.microsoft.com/office/powerpoint/2010/main" val="3082817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4F78-4F2C-FEEE-667B-D751086F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200" dirty="0"/>
              <a:t>North East: Energy Innovation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F8705-93B5-72D5-0FF1-B9EE9F0DA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CDC9E-95A2-480C-E51A-11DFD5A35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443" y="450435"/>
            <a:ext cx="3509460" cy="1884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5D39EB-24EF-0BF0-84AF-6F94551BA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443" y="2485849"/>
            <a:ext cx="3503834" cy="1884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0640AF-188D-8DA7-694B-775C95977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677" y="2501660"/>
            <a:ext cx="3469651" cy="1868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241BED-6E2B-41C0-FC30-6F09773BC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628" y="4520884"/>
            <a:ext cx="3503835" cy="18866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E5C03D-41BC-9DC2-2520-A1F695AF5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677" y="4520884"/>
            <a:ext cx="3469651" cy="18627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648E83-534A-E309-3E1F-9C4170BA9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6424" y="490457"/>
            <a:ext cx="3469651" cy="18657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88646D-6D32-369D-A4C9-A4DD29525B44}"/>
              </a:ext>
            </a:extLst>
          </p:cNvPr>
          <p:cNvSpPr txBox="1"/>
          <p:nvPr/>
        </p:nvSpPr>
        <p:spPr>
          <a:xfrm>
            <a:off x="500332" y="1362974"/>
            <a:ext cx="3416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North East Energy Innovation </a:t>
            </a:r>
          </a:p>
        </p:txBody>
      </p:sp>
    </p:spTree>
    <p:extLst>
      <p:ext uri="{BB962C8B-B14F-4D97-AF65-F5344CB8AC3E}">
        <p14:creationId xmlns:p14="http://schemas.microsoft.com/office/powerpoint/2010/main" val="209037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2385A-3799-8924-6DE1-23FD9A2B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Dogger Bank Wind Farm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30417-98CD-CE10-B953-CAC36515E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47500" lnSpcReduction="20000"/>
          </a:bodyPr>
          <a:lstStyle/>
          <a:p>
            <a:pPr algn="l" rtl="0" fontAlgn="base">
              <a:buNone/>
            </a:pPr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Home many homes will Dogger Bank power?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How big are the blades on the Wind Turbines?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How long does it take to sail to Dogger Bank?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How do the Turbines connect to land?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What facilities are on the vessels?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What is the lifetime of the Dogger Bank windfarm?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pic>
        <p:nvPicPr>
          <p:cNvPr id="5" name="Online Media 4" title="Presentation with Tom Nightingale, UK Supply Chain Leader, Renewables at Equinor">
            <a:hlinkClick r:id="" action="ppaction://media"/>
            <a:extLst>
              <a:ext uri="{FF2B5EF4-FFF2-40B4-BE49-F238E27FC236}">
                <a16:creationId xmlns:a16="http://schemas.microsoft.com/office/drawing/2014/main" id="{48D262C2-3CC9-5050-72D1-A4FE9ED736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40805" y="1395988"/>
            <a:ext cx="6608058" cy="373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142FA-4482-DCCB-831E-AD192B497A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Skills Employers Want </a:t>
            </a:r>
          </a:p>
        </p:txBody>
      </p:sp>
    </p:spTree>
    <p:extLst>
      <p:ext uri="{BB962C8B-B14F-4D97-AF65-F5344CB8AC3E}">
        <p14:creationId xmlns:p14="http://schemas.microsoft.com/office/powerpoint/2010/main" val="1655469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9E1A-E820-1AAF-28FD-7B28B4405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87" y="1395988"/>
            <a:ext cx="3760400" cy="659476"/>
          </a:xfrm>
        </p:spPr>
        <p:txBody>
          <a:bodyPr anchor="ctr">
            <a:normAutofit/>
          </a:bodyPr>
          <a:lstStyle/>
          <a:p>
            <a:r>
              <a:rPr lang="en-GB" sz="2700"/>
              <a:t>North East Future Skills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FBDBE-838A-D585-14A1-0927786D81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32" y="2252663"/>
            <a:ext cx="3761193" cy="1787525"/>
          </a:xfrm>
        </p:spPr>
        <p:txBody>
          <a:bodyPr>
            <a:normAutofit/>
          </a:bodyPr>
          <a:lstStyle/>
          <a:p>
            <a:r>
              <a:rPr lang="en-GB" sz="2000"/>
              <a:t>Do you understand these terms?</a:t>
            </a:r>
          </a:p>
          <a:p>
            <a:r>
              <a:rPr lang="en-GB" sz="2000"/>
              <a:t>Why do you think they are important to employers?</a:t>
            </a:r>
          </a:p>
          <a:p>
            <a:r>
              <a:rPr lang="en-GB" sz="2000"/>
              <a:t>How do you think you could demonstrate these skills? </a:t>
            </a:r>
          </a:p>
          <a:p>
            <a:endParaRPr lang="en-GB" sz="200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5EB82AF-458F-0D25-5A47-72F72B607EB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76900785"/>
              </p:ext>
            </p:extLst>
          </p:nvPr>
        </p:nvGraphicFramePr>
        <p:xfrm>
          <a:off x="4845050" y="709613"/>
          <a:ext cx="6878638" cy="52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321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41CF4-DF44-50C3-E14B-2DEA12555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87" y="1395988"/>
            <a:ext cx="3760400" cy="659476"/>
          </a:xfrm>
        </p:spPr>
        <p:txBody>
          <a:bodyPr anchor="ctr">
            <a:normAutofit/>
          </a:bodyPr>
          <a:lstStyle/>
          <a:p>
            <a:r>
              <a:rPr lang="en-GB" dirty="0"/>
              <a:t>NetZero North East </a:t>
            </a:r>
          </a:p>
        </p:txBody>
      </p:sp>
      <p:pic>
        <p:nvPicPr>
          <p:cNvPr id="11" name="Online Media 10" title="Net Zero North East England - a celebration">
            <a:hlinkClick r:id="" action="ppaction://media"/>
            <a:extLst>
              <a:ext uri="{FF2B5EF4-FFF2-40B4-BE49-F238E27FC236}">
                <a16:creationId xmlns:a16="http://schemas.microsoft.com/office/drawing/2014/main" id="{0AB8CB36-4AB7-E30C-C3EF-1FAF961A4A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45050" y="1393710"/>
            <a:ext cx="6878638" cy="3886430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54B44-71E6-052F-DD19-AB492F236E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32" y="2252663"/>
            <a:ext cx="3761193" cy="1787525"/>
          </a:xfrm>
        </p:spPr>
        <p:txBody>
          <a:bodyPr>
            <a:normAutofit/>
          </a:bodyPr>
          <a:lstStyle/>
          <a:p>
            <a:r>
              <a:rPr lang="en-GB" dirty="0"/>
              <a:t>Celebration Video </a:t>
            </a:r>
          </a:p>
        </p:txBody>
      </p:sp>
    </p:spTree>
    <p:extLst>
      <p:ext uri="{BB962C8B-B14F-4D97-AF65-F5344CB8AC3E}">
        <p14:creationId xmlns:p14="http://schemas.microsoft.com/office/powerpoint/2010/main" val="5867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48375-9287-6DC5-1393-CB74E379D4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417517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E7F8-0502-7B66-0347-E78CFE5AC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87" y="1395988"/>
            <a:ext cx="3760400" cy="659476"/>
          </a:xfrm>
        </p:spPr>
        <p:txBody>
          <a:bodyPr anchor="ctr">
            <a:normAutofit/>
          </a:bodyPr>
          <a:lstStyle/>
          <a:p>
            <a:r>
              <a:rPr lang="en-GB" dirty="0"/>
              <a:t>5 minute Discussion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FB73FA4-0263-C55F-5E1A-764F5142A3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32" y="2252663"/>
            <a:ext cx="3761193" cy="17875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Text Placeholder 3">
            <a:extLst>
              <a:ext uri="{FF2B5EF4-FFF2-40B4-BE49-F238E27FC236}">
                <a16:creationId xmlns:a16="http://schemas.microsoft.com/office/drawing/2014/main" id="{8E45EFD2-F5A9-DBE7-4C70-17F33ECFC0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960914"/>
              </p:ext>
            </p:extLst>
          </p:nvPr>
        </p:nvGraphicFramePr>
        <p:xfrm>
          <a:off x="4845050" y="709613"/>
          <a:ext cx="6878638" cy="52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264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B2DC-D07E-7A4C-9416-C793BC09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87" y="1395988"/>
            <a:ext cx="3760400" cy="659476"/>
          </a:xfrm>
        </p:spPr>
        <p:txBody>
          <a:bodyPr anchor="ctr">
            <a:normAutofit/>
          </a:bodyPr>
          <a:lstStyle/>
          <a:p>
            <a:r>
              <a:rPr lang="en-GB" dirty="0"/>
              <a:t>Climate Change </a:t>
            </a:r>
          </a:p>
        </p:txBody>
      </p:sp>
      <p:pic>
        <p:nvPicPr>
          <p:cNvPr id="11" name="Online Media 10" title="Climate Change - The Facts with Sir David Attenborough">
            <a:hlinkClick r:id="" action="ppaction://media"/>
            <a:extLst>
              <a:ext uri="{FF2B5EF4-FFF2-40B4-BE49-F238E27FC236}">
                <a16:creationId xmlns:a16="http://schemas.microsoft.com/office/drawing/2014/main" id="{BB255449-A494-1204-AEDE-83CACB4C82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45050" y="757436"/>
            <a:ext cx="6878638" cy="5158978"/>
          </a:xfrm>
          <a:prstGeom prst="rect">
            <a:avLst/>
          </a:prstGeom>
          <a:noFill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EA9228F-5E5C-54E6-0846-8995EBE94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32" y="2252663"/>
            <a:ext cx="3761193" cy="1787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58552F64-C266-C61A-8F6B-F2CAF58E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10" y="2532330"/>
            <a:ext cx="3760400" cy="659476"/>
          </a:xfrm>
        </p:spPr>
        <p:txBody>
          <a:bodyPr>
            <a:normAutofit fontScale="90000"/>
          </a:bodyPr>
          <a:lstStyle/>
          <a:p>
            <a:r>
              <a:rPr lang="en-US" dirty="0"/>
              <a:t>United Nations Sustainability Development Goals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4D1864-C8B5-A337-75AF-C2093E412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5050" y="1075573"/>
            <a:ext cx="6878638" cy="452270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36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C016F-2948-0417-4C5F-C89EA739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87" y="1395988"/>
            <a:ext cx="3760400" cy="659476"/>
          </a:xfrm>
        </p:spPr>
        <p:txBody>
          <a:bodyPr anchor="ctr">
            <a:normAutofit/>
          </a:bodyPr>
          <a:lstStyle/>
          <a:p>
            <a:r>
              <a:rPr lang="en-GB" sz="2700" dirty="0"/>
              <a:t>3 Pillars of sustainability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911EEE-3176-4683-1EC9-B718805C3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5050" y="903608"/>
            <a:ext cx="6878638" cy="486663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Placeholder 3">
            <a:extLst>
              <a:ext uri="{FF2B5EF4-FFF2-40B4-BE49-F238E27FC236}">
                <a16:creationId xmlns:a16="http://schemas.microsoft.com/office/drawing/2014/main" id="{15F69B00-A811-1E44-15AD-5D02416C22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32" y="2252663"/>
            <a:ext cx="3761193" cy="1787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0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33F69-9FE4-9A1B-9487-B28884742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964" y="2336570"/>
            <a:ext cx="5930348" cy="1591711"/>
          </a:xfrm>
        </p:spPr>
        <p:txBody>
          <a:bodyPr anchor="b">
            <a:normAutofit/>
          </a:bodyPr>
          <a:lstStyle/>
          <a:p>
            <a:r>
              <a:rPr lang="en-GB" sz="5100"/>
              <a:t>Construction and Sustainability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E5E2624-D1C7-C1FD-AD34-D04E2FFD1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64" y="3928281"/>
            <a:ext cx="5930348" cy="5723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5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34D0-EA72-D54A-598A-E3A596AD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94" y="1527590"/>
            <a:ext cx="3760400" cy="659476"/>
          </a:xfrm>
        </p:spPr>
        <p:txBody>
          <a:bodyPr>
            <a:normAutofit fontScale="90000"/>
          </a:bodyPr>
          <a:lstStyle/>
          <a:p>
            <a:r>
              <a:rPr lang="en-GB" dirty="0"/>
              <a:t>Construction and Sustainability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46AE4-80FD-006A-B212-72FC2504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694" y="2804754"/>
            <a:ext cx="3761193" cy="1787525"/>
          </a:xfrm>
        </p:spPr>
        <p:txBody>
          <a:bodyPr>
            <a:normAutofit fontScale="77500" lnSpcReduction="20000"/>
          </a:bodyPr>
          <a:lstStyle/>
          <a:p>
            <a:pPr algn="l" rtl="0" fontAlgn="base">
              <a:buNone/>
            </a:pPr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36,000* people working in the construction sector in the NE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20,700 Vacancies in the sector between 2020 and 2035 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423D263-6CF5-0954-C9B1-BDA83EFDB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30" y="44399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2178D95-85DA-F9CB-C92A-E8731D0DA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4"/>
          <a:stretch/>
        </p:blipFill>
        <p:spPr bwMode="auto">
          <a:xfrm>
            <a:off x="8210368" y="443990"/>
            <a:ext cx="2664745" cy="170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838E2D0-C59F-91E0-201A-D8A755C5F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44" y="2358637"/>
            <a:ext cx="2664745" cy="177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901A4301-070B-CE0E-62C5-F631032CF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368" y="2328445"/>
            <a:ext cx="2664745" cy="177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433CA555-D8BC-1B3D-1991-A891720B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29" y="4307189"/>
            <a:ext cx="2706502" cy="151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5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A0A3998-1EE4-2399-7419-F0EEE612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87" y="1395988"/>
            <a:ext cx="3760400" cy="659476"/>
          </a:xfrm>
        </p:spPr>
        <p:txBody>
          <a:bodyPr>
            <a:normAutofit fontScale="90000"/>
          </a:bodyPr>
          <a:lstStyle/>
          <a:p>
            <a:r>
              <a:rPr lang="en-US" dirty="0"/>
              <a:t>Careers in Green Construction </a:t>
            </a:r>
          </a:p>
        </p:txBody>
      </p:sp>
      <p:pic>
        <p:nvPicPr>
          <p:cNvPr id="5" name="Online Media 4" title="Careers in green housing">
            <a:hlinkClick r:id="" action="ppaction://media"/>
            <a:extLst>
              <a:ext uri="{FF2B5EF4-FFF2-40B4-BE49-F238E27FC236}">
                <a16:creationId xmlns:a16="http://schemas.microsoft.com/office/drawing/2014/main" id="{6B7E010B-C65A-FAE2-0A36-55EA7D04B2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45050" y="1393710"/>
            <a:ext cx="6878638" cy="3886430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FAC5C72-D172-23E2-E2E3-67E5C66DDB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32" y="2252663"/>
            <a:ext cx="3761193" cy="2665566"/>
          </a:xfrm>
        </p:spPr>
        <p:txBody>
          <a:bodyPr>
            <a:normAutofit fontScale="55000" lnSpcReduction="20000"/>
          </a:bodyPr>
          <a:lstStyle/>
          <a:p>
            <a:pPr algn="l" rtl="0" fontAlgn="base">
              <a:buNone/>
            </a:pPr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How is the way people heat their homes changing and why?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What does this mean for construction in the North East?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Can you name some of the jobs involved in the RE:GEN and Gentoo developments?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How are the skills needed in construction changing?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What might be the benefits of a career in sustainable construction?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3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8887-370A-8427-FF9B-E4964B94A1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Sustainability and Advanced Manufacturing </a:t>
            </a:r>
          </a:p>
        </p:txBody>
      </p:sp>
    </p:spTree>
    <p:extLst>
      <p:ext uri="{BB962C8B-B14F-4D97-AF65-F5344CB8AC3E}">
        <p14:creationId xmlns:p14="http://schemas.microsoft.com/office/powerpoint/2010/main" val="581468163"/>
      </p:ext>
    </p:extLst>
  </p:cSld>
  <p:clrMapOvr>
    <a:masterClrMapping/>
  </p:clrMapOvr>
</p:sld>
</file>

<file path=ppt/theme/theme1.xml><?xml version="1.0" encoding="utf-8"?>
<a:theme xmlns:a="http://schemas.openxmlformats.org/drawingml/2006/main" name="Teal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F3E8D"/>
      </a:accent1>
      <a:accent2>
        <a:srgbClr val="00478A"/>
      </a:accent2>
      <a:accent3>
        <a:srgbClr val="FFFFFF"/>
      </a:accent3>
      <a:accent4>
        <a:srgbClr val="F25C29"/>
      </a:accent4>
      <a:accent5>
        <a:srgbClr val="33A38C"/>
      </a:accent5>
      <a:accent6>
        <a:srgbClr val="231F2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ange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F3E8D"/>
      </a:accent1>
      <a:accent2>
        <a:srgbClr val="00478A"/>
      </a:accent2>
      <a:accent3>
        <a:srgbClr val="FFFFFF"/>
      </a:accent3>
      <a:accent4>
        <a:srgbClr val="F25C29"/>
      </a:accent4>
      <a:accent5>
        <a:srgbClr val="33A38C"/>
      </a:accent5>
      <a:accent6>
        <a:srgbClr val="231F2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Black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F3E8D"/>
      </a:accent1>
      <a:accent2>
        <a:srgbClr val="00478A"/>
      </a:accent2>
      <a:accent3>
        <a:srgbClr val="FFFFFF"/>
      </a:accent3>
      <a:accent4>
        <a:srgbClr val="F25C29"/>
      </a:accent4>
      <a:accent5>
        <a:srgbClr val="33A38C"/>
      </a:accent5>
      <a:accent6>
        <a:srgbClr val="231F2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CC21FE81E44342A74639D0638ED448" ma:contentTypeVersion="5" ma:contentTypeDescription="Create a new document." ma:contentTypeScope="" ma:versionID="b319f2f3431f2e9c2a5f71bcb7ea041e">
  <xsd:schema xmlns:xsd="http://www.w3.org/2001/XMLSchema" xmlns:xs="http://www.w3.org/2001/XMLSchema" xmlns:p="http://schemas.microsoft.com/office/2006/metadata/properties" xmlns:ns2="b63d275e-959e-45eb-99c8-57156ccfb80a" xmlns:ns3="dd923a34-5cc4-47bb-a92d-bff4e3bc03b3" xmlns:ns4="993e6cba-b68b-4371-b50a-4ee2f97b2db8" xmlns:ns5="5fdfd17d-da80-475e-a8d1-eb7a6ebfc63a" targetNamespace="http://schemas.microsoft.com/office/2006/metadata/properties" ma:root="true" ma:fieldsID="abae0fb37fcdc7d5ae42195a324995dd" ns2:_="" ns3:_="" ns4:_="" ns5:_="">
    <xsd:import namespace="b63d275e-959e-45eb-99c8-57156ccfb80a"/>
    <xsd:import namespace="dd923a34-5cc4-47bb-a92d-bff4e3bc03b3"/>
    <xsd:import namespace="993e6cba-b68b-4371-b50a-4ee2f97b2db8"/>
    <xsd:import namespace="5fdfd17d-da80-475e-a8d1-eb7a6ebfc6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lcf76f155ced4ddcb4097134ff3c332f" minOccurs="0"/>
                <xsd:element ref="ns5:TaxCatchAll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d275e-959e-45eb-99c8-57156ccfb8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23a34-5cc4-47bb-a92d-bff4e3bc03b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e6cba-b68b-4371-b50a-4ee2f97b2db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2e46b9b-9eb4-4263-a0bd-b634727372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fd17d-da80-475e-a8d1-eb7a6ebfc6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c2858d2-eae9-49df-87e2-a7b9b68a7186}" ma:internalName="TaxCatchAll" ma:showField="CatchAllData" ma:web="5fdfd17d-da80-475e-a8d1-eb7a6ebfc6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dfd17d-da80-475e-a8d1-eb7a6ebfc63a" xsi:nil="true"/>
    <lcf76f155ced4ddcb4097134ff3c332f xmlns="993e6cba-b68b-4371-b50a-4ee2f97b2d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9C3F31-5E21-4C9F-A5B0-1EC54C33FDD9}"/>
</file>

<file path=customXml/itemProps2.xml><?xml version="1.0" encoding="utf-8"?>
<ds:datastoreItem xmlns:ds="http://schemas.openxmlformats.org/officeDocument/2006/customXml" ds:itemID="{7F4F2BAF-A7F7-4860-A20C-525591E3FC83}"/>
</file>

<file path=customXml/itemProps3.xml><?xml version="1.0" encoding="utf-8"?>
<ds:datastoreItem xmlns:ds="http://schemas.openxmlformats.org/officeDocument/2006/customXml" ds:itemID="{0C461F47-2262-4041-9106-8FED59F6AA43}"/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316</Words>
  <Application>Microsoft Office PowerPoint</Application>
  <PresentationFormat>Widescreen</PresentationFormat>
  <Paragraphs>51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Aptos (Body)</vt:lpstr>
      <vt:lpstr>Aptos Display</vt:lpstr>
      <vt:lpstr>Arial</vt:lpstr>
      <vt:lpstr>Calibri</vt:lpstr>
      <vt:lpstr>Segoe UI</vt:lpstr>
      <vt:lpstr>Teal theme</vt:lpstr>
      <vt:lpstr>Orange theme</vt:lpstr>
      <vt:lpstr>Black theme</vt:lpstr>
      <vt:lpstr>Sustainability and Careers </vt:lpstr>
      <vt:lpstr>5 minute Discussion </vt:lpstr>
      <vt:lpstr>Climate Change </vt:lpstr>
      <vt:lpstr>United Nations Sustainability Development Goals </vt:lpstr>
      <vt:lpstr>3 Pillars of sustainability </vt:lpstr>
      <vt:lpstr>Construction and Sustainability </vt:lpstr>
      <vt:lpstr>Construction and Sustainability </vt:lpstr>
      <vt:lpstr>Careers in Green Construction </vt:lpstr>
      <vt:lpstr>Sustainability and Advanced Manufacturing </vt:lpstr>
      <vt:lpstr>Sustainability in Advanced Manufacturing </vt:lpstr>
      <vt:lpstr>North East Energy Innovation </vt:lpstr>
      <vt:lpstr>North East: Energy Innovation </vt:lpstr>
      <vt:lpstr>Dogger Bank Wind Farm </vt:lpstr>
      <vt:lpstr>Skills Employers Want </vt:lpstr>
      <vt:lpstr>North East Future Skills </vt:lpstr>
      <vt:lpstr>NetZero North East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Pietrala, Gosia (North East CA)</dc:creator>
  <cp:lastModifiedBy>Storey, Rebecca (North East CA)</cp:lastModifiedBy>
  <cp:revision>2</cp:revision>
  <dcterms:created xsi:type="dcterms:W3CDTF">2025-08-18T12:40:24Z</dcterms:created>
  <dcterms:modified xsi:type="dcterms:W3CDTF">2025-09-09T17:57:57Z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0x010100BCCC21FE81E44342A74639D0638ED448</vt:lpwstr>
  </property>
</Properties>
</file>