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7" r:id="rId15"/>
    <p:sldId id="268" r:id="rId16"/>
    <p:sldId id="266" r:id="rId17"/>
    <p:sldId id="269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E8D"/>
    <a:srgbClr val="F25C29"/>
    <a:srgbClr val="33A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AAE1A-9873-40D7-B16B-AC206B69B637}" v="13" dt="2025-09-01T12:41:03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220" y="72"/>
      </p:cViewPr>
      <p:guideLst/>
    </p:cSldViewPr>
  </p:slideViewPr>
  <p:outlineViewPr>
    <p:cViewPr>
      <p:scale>
        <a:sx n="33" d="100"/>
        <a:sy n="33" d="100"/>
      </p:scale>
      <p:origin x="0" y="-22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ey, Rebecca (North East CA)" userId="4df7b7cc-e960-413f-9d37-ee1199cf0ab1" providerId="ADAL" clId="{8E4AAE1A-9873-40D7-B16B-AC206B69B637}"/>
    <pc:docChg chg="custSel addSld delSld modSld sldOrd">
      <pc:chgData name="Storey, Rebecca (North East CA)" userId="4df7b7cc-e960-413f-9d37-ee1199cf0ab1" providerId="ADAL" clId="{8E4AAE1A-9873-40D7-B16B-AC206B69B637}" dt="2025-09-01T14:14:05.524" v="176" actId="20577"/>
      <pc:docMkLst>
        <pc:docMk/>
      </pc:docMkLst>
      <pc:sldChg chg="modSp mod">
        <pc:chgData name="Storey, Rebecca (North East CA)" userId="4df7b7cc-e960-413f-9d37-ee1199cf0ab1" providerId="ADAL" clId="{8E4AAE1A-9873-40D7-B16B-AC206B69B637}" dt="2025-08-27T08:22:24.321" v="1" actId="33524"/>
        <pc:sldMkLst>
          <pc:docMk/>
          <pc:sldMk cId="1257751471" sldId="257"/>
        </pc:sldMkLst>
        <pc:spChg chg="mod">
          <ac:chgData name="Storey, Rebecca (North East CA)" userId="4df7b7cc-e960-413f-9d37-ee1199cf0ab1" providerId="ADAL" clId="{8E4AAE1A-9873-40D7-B16B-AC206B69B637}" dt="2025-08-27T08:22:24.321" v="1" actId="33524"/>
          <ac:spMkLst>
            <pc:docMk/>
            <pc:sldMk cId="1257751471" sldId="257"/>
            <ac:spMk id="3" creationId="{4FCBF407-748A-48E6-3F15-9FD3ACAE0CA1}"/>
          </ac:spMkLst>
        </pc:spChg>
      </pc:sldChg>
      <pc:sldChg chg="modSp mod">
        <pc:chgData name="Storey, Rebecca (North East CA)" userId="4df7b7cc-e960-413f-9d37-ee1199cf0ab1" providerId="ADAL" clId="{8E4AAE1A-9873-40D7-B16B-AC206B69B637}" dt="2025-08-27T08:22:48.501" v="2" actId="255"/>
        <pc:sldMkLst>
          <pc:docMk/>
          <pc:sldMk cId="3269687901" sldId="261"/>
        </pc:sldMkLst>
        <pc:spChg chg="mod">
          <ac:chgData name="Storey, Rebecca (North East CA)" userId="4df7b7cc-e960-413f-9d37-ee1199cf0ab1" providerId="ADAL" clId="{8E4AAE1A-9873-40D7-B16B-AC206B69B637}" dt="2025-08-27T08:22:48.501" v="2" actId="255"/>
          <ac:spMkLst>
            <pc:docMk/>
            <pc:sldMk cId="3269687901" sldId="261"/>
            <ac:spMk id="4" creationId="{0E9C0013-FC56-80B4-76CA-F9DB04460DD0}"/>
          </ac:spMkLst>
        </pc:spChg>
      </pc:sldChg>
      <pc:sldChg chg="addSp delSp modSp mod ord">
        <pc:chgData name="Storey, Rebecca (North East CA)" userId="4df7b7cc-e960-413f-9d37-ee1199cf0ab1" providerId="ADAL" clId="{8E4AAE1A-9873-40D7-B16B-AC206B69B637}" dt="2025-08-27T08:53:34.101" v="28" actId="1076"/>
        <pc:sldMkLst>
          <pc:docMk/>
          <pc:sldMk cId="1226113726" sldId="266"/>
        </pc:sldMkLst>
        <pc:spChg chg="mod">
          <ac:chgData name="Storey, Rebecca (North East CA)" userId="4df7b7cc-e960-413f-9d37-ee1199cf0ab1" providerId="ADAL" clId="{8E4AAE1A-9873-40D7-B16B-AC206B69B637}" dt="2025-08-27T08:52:40.360" v="13"/>
          <ac:spMkLst>
            <pc:docMk/>
            <pc:sldMk cId="1226113726" sldId="266"/>
            <ac:spMk id="2" creationId="{95F35C51-C145-0FD8-0B4E-1EF543F8F22B}"/>
          </ac:spMkLst>
        </pc:spChg>
        <pc:spChg chg="del">
          <ac:chgData name="Storey, Rebecca (North East CA)" userId="4df7b7cc-e960-413f-9d37-ee1199cf0ab1" providerId="ADAL" clId="{8E4AAE1A-9873-40D7-B16B-AC206B69B637}" dt="2025-08-27T08:53:14.018" v="22" actId="478"/>
          <ac:spMkLst>
            <pc:docMk/>
            <pc:sldMk cId="1226113726" sldId="266"/>
            <ac:spMk id="3" creationId="{54944F35-6F9B-8B1B-A362-A98FCEAEBEE6}"/>
          </ac:spMkLst>
        </pc:spChg>
        <pc:spChg chg="mod">
          <ac:chgData name="Storey, Rebecca (North East CA)" userId="4df7b7cc-e960-413f-9d37-ee1199cf0ab1" providerId="ADAL" clId="{8E4AAE1A-9873-40D7-B16B-AC206B69B637}" dt="2025-08-27T08:53:06.829" v="21" actId="27636"/>
          <ac:spMkLst>
            <pc:docMk/>
            <pc:sldMk cId="1226113726" sldId="266"/>
            <ac:spMk id="4" creationId="{DB014D21-9EBC-CAB5-6369-647325B7DEEA}"/>
          </ac:spMkLst>
        </pc:spChg>
        <pc:picChg chg="add mod">
          <ac:chgData name="Storey, Rebecca (North East CA)" userId="4df7b7cc-e960-413f-9d37-ee1199cf0ab1" providerId="ADAL" clId="{8E4AAE1A-9873-40D7-B16B-AC206B69B637}" dt="2025-08-27T08:53:34.101" v="28" actId="1076"/>
          <ac:picMkLst>
            <pc:docMk/>
            <pc:sldMk cId="1226113726" sldId="266"/>
            <ac:picMk id="5" creationId="{42562288-14B2-3A74-D0CC-5D6978818B62}"/>
          </ac:picMkLst>
        </pc:picChg>
      </pc:sldChg>
      <pc:sldChg chg="modSp mod modAnim">
        <pc:chgData name="Storey, Rebecca (North East CA)" userId="4df7b7cc-e960-413f-9d37-ee1199cf0ab1" providerId="ADAL" clId="{8E4AAE1A-9873-40D7-B16B-AC206B69B637}" dt="2025-09-01T12:41:14.009" v="134" actId="207"/>
        <pc:sldMkLst>
          <pc:docMk/>
          <pc:sldMk cId="3181633447" sldId="267"/>
        </pc:sldMkLst>
        <pc:spChg chg="mod">
          <ac:chgData name="Storey, Rebecca (North East CA)" userId="4df7b7cc-e960-413f-9d37-ee1199cf0ab1" providerId="ADAL" clId="{8E4AAE1A-9873-40D7-B16B-AC206B69B637}" dt="2025-09-01T12:41:14.009" v="134" actId="207"/>
          <ac:spMkLst>
            <pc:docMk/>
            <pc:sldMk cId="3181633447" sldId="267"/>
            <ac:spMk id="6" creationId="{28ABD154-FA1C-E612-5B59-D71D74803A03}"/>
          </ac:spMkLst>
        </pc:spChg>
      </pc:sldChg>
      <pc:sldChg chg="modSp new mod ord">
        <pc:chgData name="Storey, Rebecca (North East CA)" userId="4df7b7cc-e960-413f-9d37-ee1199cf0ab1" providerId="ADAL" clId="{8E4AAE1A-9873-40D7-B16B-AC206B69B637}" dt="2025-08-27T08:52:16.722" v="10" actId="14100"/>
        <pc:sldMkLst>
          <pc:docMk/>
          <pc:sldMk cId="823736291" sldId="268"/>
        </pc:sldMkLst>
        <pc:spChg chg="mod">
          <ac:chgData name="Storey, Rebecca (North East CA)" userId="4df7b7cc-e960-413f-9d37-ee1199cf0ab1" providerId="ADAL" clId="{8E4AAE1A-9873-40D7-B16B-AC206B69B637}" dt="2025-08-27T08:52:16.722" v="10" actId="14100"/>
          <ac:spMkLst>
            <pc:docMk/>
            <pc:sldMk cId="823736291" sldId="268"/>
            <ac:spMk id="2" creationId="{B8B3FBB4-F143-6684-4E64-6D4DE9522C08}"/>
          </ac:spMkLst>
        </pc:spChg>
      </pc:sldChg>
      <pc:sldChg chg="addSp delSp modSp new mod modNotesTx">
        <pc:chgData name="Storey, Rebecca (North East CA)" userId="4df7b7cc-e960-413f-9d37-ee1199cf0ab1" providerId="ADAL" clId="{8E4AAE1A-9873-40D7-B16B-AC206B69B637}" dt="2025-09-01T14:14:05.524" v="176" actId="20577"/>
        <pc:sldMkLst>
          <pc:docMk/>
          <pc:sldMk cId="2186807232" sldId="269"/>
        </pc:sldMkLst>
        <pc:spChg chg="mod">
          <ac:chgData name="Storey, Rebecca (North East CA)" userId="4df7b7cc-e960-413f-9d37-ee1199cf0ab1" providerId="ADAL" clId="{8E4AAE1A-9873-40D7-B16B-AC206B69B637}" dt="2025-08-27T08:53:50.782" v="31" actId="27636"/>
          <ac:spMkLst>
            <pc:docMk/>
            <pc:sldMk cId="2186807232" sldId="269"/>
            <ac:spMk id="2" creationId="{A42FE8A9-4EDE-C6B0-6AD9-9CEDF09834D4}"/>
          </ac:spMkLst>
        </pc:spChg>
        <pc:spChg chg="del">
          <ac:chgData name="Storey, Rebecca (North East CA)" userId="4df7b7cc-e960-413f-9d37-ee1199cf0ab1" providerId="ADAL" clId="{8E4AAE1A-9873-40D7-B16B-AC206B69B637}" dt="2025-08-27T08:53:54.608" v="32" actId="478"/>
          <ac:spMkLst>
            <pc:docMk/>
            <pc:sldMk cId="2186807232" sldId="269"/>
            <ac:spMk id="3" creationId="{191B2CC9-A9CB-97C1-1F2E-7F167290D77A}"/>
          </ac:spMkLst>
        </pc:spChg>
        <pc:picChg chg="add mod">
          <ac:chgData name="Storey, Rebecca (North East CA)" userId="4df7b7cc-e960-413f-9d37-ee1199cf0ab1" providerId="ADAL" clId="{8E4AAE1A-9873-40D7-B16B-AC206B69B637}" dt="2025-08-27T08:55:10.698" v="60" actId="1076"/>
          <ac:picMkLst>
            <pc:docMk/>
            <pc:sldMk cId="2186807232" sldId="269"/>
            <ac:picMk id="5" creationId="{BE590BCE-C3BD-0DD2-051E-0B419C410772}"/>
          </ac:picMkLst>
        </pc:picChg>
        <pc:picChg chg="add mod">
          <ac:chgData name="Storey, Rebecca (North East CA)" userId="4df7b7cc-e960-413f-9d37-ee1199cf0ab1" providerId="ADAL" clId="{8E4AAE1A-9873-40D7-B16B-AC206B69B637}" dt="2025-08-27T08:55:01.368" v="56" actId="1076"/>
          <ac:picMkLst>
            <pc:docMk/>
            <pc:sldMk cId="2186807232" sldId="269"/>
            <ac:picMk id="6" creationId="{2C792E27-D9A8-2E80-177B-4B48E000C3EB}"/>
          </ac:picMkLst>
        </pc:picChg>
        <pc:picChg chg="add mod">
          <ac:chgData name="Storey, Rebecca (North East CA)" userId="4df7b7cc-e960-413f-9d37-ee1199cf0ab1" providerId="ADAL" clId="{8E4AAE1A-9873-40D7-B16B-AC206B69B637}" dt="2025-08-27T08:55:12.831" v="61" actId="1076"/>
          <ac:picMkLst>
            <pc:docMk/>
            <pc:sldMk cId="2186807232" sldId="269"/>
            <ac:picMk id="7" creationId="{C4752F03-DD7A-1F1F-D153-8F0F74C83955}"/>
          </ac:picMkLst>
        </pc:picChg>
      </pc:sldChg>
      <pc:sldChg chg="addSp delSp modSp new del mod">
        <pc:chgData name="Storey, Rebecca (North East CA)" userId="4df7b7cc-e960-413f-9d37-ee1199cf0ab1" providerId="ADAL" clId="{8E4AAE1A-9873-40D7-B16B-AC206B69B637}" dt="2025-08-27T08:57:53.007" v="126" actId="2696"/>
        <pc:sldMkLst>
          <pc:docMk/>
          <pc:sldMk cId="2938697933" sldId="270"/>
        </pc:sldMkLst>
        <pc:spChg chg="del">
          <ac:chgData name="Storey, Rebecca (North East CA)" userId="4df7b7cc-e960-413f-9d37-ee1199cf0ab1" providerId="ADAL" clId="{8E4AAE1A-9873-40D7-B16B-AC206B69B637}" dt="2025-08-27T08:56:40.480" v="99" actId="478"/>
          <ac:spMkLst>
            <pc:docMk/>
            <pc:sldMk cId="2938697933" sldId="270"/>
            <ac:spMk id="3" creationId="{89A79526-DFC5-4880-22E8-4418CFEFE9DD}"/>
          </ac:spMkLst>
        </pc:spChg>
        <pc:picChg chg="add mod">
          <ac:chgData name="Storey, Rebecca (North East CA)" userId="4df7b7cc-e960-413f-9d37-ee1199cf0ab1" providerId="ADAL" clId="{8E4AAE1A-9873-40D7-B16B-AC206B69B637}" dt="2025-08-27T08:57:42.335" v="125" actId="1076"/>
          <ac:picMkLst>
            <pc:docMk/>
            <pc:sldMk cId="2938697933" sldId="270"/>
            <ac:picMk id="5" creationId="{E2FD70F3-4860-2C48-5F88-1121952DBECD}"/>
          </ac:picMkLst>
        </pc:picChg>
      </pc:sldChg>
      <pc:sldChg chg="modSp new mod ord">
        <pc:chgData name="Storey, Rebecca (North East CA)" userId="4df7b7cc-e960-413f-9d37-ee1199cf0ab1" providerId="ADAL" clId="{8E4AAE1A-9873-40D7-B16B-AC206B69B637}" dt="2025-08-27T08:55:49.985" v="90" actId="20577"/>
        <pc:sldMkLst>
          <pc:docMk/>
          <pc:sldMk cId="2787977742" sldId="271"/>
        </pc:sldMkLst>
        <pc:spChg chg="mod">
          <ac:chgData name="Storey, Rebecca (North East CA)" userId="4df7b7cc-e960-413f-9d37-ee1199cf0ab1" providerId="ADAL" clId="{8E4AAE1A-9873-40D7-B16B-AC206B69B637}" dt="2025-08-27T08:55:49.985" v="90" actId="20577"/>
          <ac:spMkLst>
            <pc:docMk/>
            <pc:sldMk cId="2787977742" sldId="271"/>
            <ac:spMk id="2" creationId="{26E53319-EAD5-50EB-9A86-86AF35B38C75}"/>
          </ac:spMkLst>
        </pc:spChg>
      </pc:sldChg>
      <pc:sldChg chg="modSp new mod ord">
        <pc:chgData name="Storey, Rebecca (North East CA)" userId="4df7b7cc-e960-413f-9d37-ee1199cf0ab1" providerId="ADAL" clId="{8E4AAE1A-9873-40D7-B16B-AC206B69B637}" dt="2025-08-27T08:56:27.306" v="98" actId="1076"/>
        <pc:sldMkLst>
          <pc:docMk/>
          <pc:sldMk cId="2048321688" sldId="272"/>
        </pc:sldMkLst>
        <pc:spChg chg="mod">
          <ac:chgData name="Storey, Rebecca (North East CA)" userId="4df7b7cc-e960-413f-9d37-ee1199cf0ab1" providerId="ADAL" clId="{8E4AAE1A-9873-40D7-B16B-AC206B69B637}" dt="2025-08-27T08:56:11.788" v="93" actId="27636"/>
          <ac:spMkLst>
            <pc:docMk/>
            <pc:sldMk cId="2048321688" sldId="272"/>
            <ac:spMk id="2" creationId="{34989E1A-E820-1AAF-28FD-7B28B44056E7}"/>
          </ac:spMkLst>
        </pc:spChg>
        <pc:spChg chg="mod">
          <ac:chgData name="Storey, Rebecca (North East CA)" userId="4df7b7cc-e960-413f-9d37-ee1199cf0ab1" providerId="ADAL" clId="{8E4AAE1A-9873-40D7-B16B-AC206B69B637}" dt="2025-08-27T08:56:03.515" v="91"/>
          <ac:spMkLst>
            <pc:docMk/>
            <pc:sldMk cId="2048321688" sldId="272"/>
            <ac:spMk id="3" creationId="{08A01572-8D2A-2316-1F71-B1F957337D10}"/>
          </ac:spMkLst>
        </pc:spChg>
        <pc:spChg chg="mod">
          <ac:chgData name="Storey, Rebecca (North East CA)" userId="4df7b7cc-e960-413f-9d37-ee1199cf0ab1" providerId="ADAL" clId="{8E4AAE1A-9873-40D7-B16B-AC206B69B637}" dt="2025-08-27T08:56:27.306" v="98" actId="1076"/>
          <ac:spMkLst>
            <pc:docMk/>
            <pc:sldMk cId="2048321688" sldId="272"/>
            <ac:spMk id="4" creationId="{010FBDBE-838A-D585-14A1-0927786D81C5}"/>
          </ac:spMkLst>
        </pc:spChg>
      </pc:sldChg>
      <pc:sldChg chg="addSp delSp modSp new mod modAnim">
        <pc:chgData name="Storey, Rebecca (North East CA)" userId="4df7b7cc-e960-413f-9d37-ee1199cf0ab1" providerId="ADAL" clId="{8E4AAE1A-9873-40D7-B16B-AC206B69B637}" dt="2025-08-27T08:57:17.550" v="106" actId="27636"/>
        <pc:sldMkLst>
          <pc:docMk/>
          <pc:sldMk cId="3946330267" sldId="273"/>
        </pc:sldMkLst>
        <pc:spChg chg="mod">
          <ac:chgData name="Storey, Rebecca (North East CA)" userId="4df7b7cc-e960-413f-9d37-ee1199cf0ab1" providerId="ADAL" clId="{8E4AAE1A-9873-40D7-B16B-AC206B69B637}" dt="2025-08-27T08:57:17.550" v="106" actId="27636"/>
          <ac:spMkLst>
            <pc:docMk/>
            <pc:sldMk cId="3946330267" sldId="273"/>
            <ac:spMk id="2" creationId="{71F324D7-7AC1-633F-03A5-0247A9A2E1FD}"/>
          </ac:spMkLst>
        </pc:spChg>
        <pc:spChg chg="del">
          <ac:chgData name="Storey, Rebecca (North East CA)" userId="4df7b7cc-e960-413f-9d37-ee1199cf0ab1" providerId="ADAL" clId="{8E4AAE1A-9873-40D7-B16B-AC206B69B637}" dt="2025-08-27T08:57:04.261" v="102" actId="478"/>
          <ac:spMkLst>
            <pc:docMk/>
            <pc:sldMk cId="3946330267" sldId="273"/>
            <ac:spMk id="3" creationId="{00F9013B-F60B-7166-54E4-755049015BA2}"/>
          </ac:spMkLst>
        </pc:spChg>
        <pc:picChg chg="add mod">
          <ac:chgData name="Storey, Rebecca (North East CA)" userId="4df7b7cc-e960-413f-9d37-ee1199cf0ab1" providerId="ADAL" clId="{8E4AAE1A-9873-40D7-B16B-AC206B69B637}" dt="2025-08-27T08:57:08.048" v="104" actId="1076"/>
          <ac:picMkLst>
            <pc:docMk/>
            <pc:sldMk cId="3946330267" sldId="273"/>
            <ac:picMk id="5" creationId="{53DB8398-8141-8612-B30F-652CBA7AFBC6}"/>
          </ac:picMkLst>
        </pc:picChg>
      </pc:sldChg>
      <pc:sldChg chg="modSp new mod ord">
        <pc:chgData name="Storey, Rebecca (North East CA)" userId="4df7b7cc-e960-413f-9d37-ee1199cf0ab1" providerId="ADAL" clId="{8E4AAE1A-9873-40D7-B16B-AC206B69B637}" dt="2025-08-27T08:57:32.122" v="123" actId="20577"/>
        <pc:sldMkLst>
          <pc:docMk/>
          <pc:sldMk cId="2988035913" sldId="274"/>
        </pc:sldMkLst>
        <pc:spChg chg="mod">
          <ac:chgData name="Storey, Rebecca (North East CA)" userId="4df7b7cc-e960-413f-9d37-ee1199cf0ab1" providerId="ADAL" clId="{8E4AAE1A-9873-40D7-B16B-AC206B69B637}" dt="2025-08-27T08:57:32.122" v="123" actId="20577"/>
          <ac:spMkLst>
            <pc:docMk/>
            <pc:sldMk cId="2988035913" sldId="274"/>
            <ac:spMk id="2" creationId="{D100277F-EE47-150E-F780-C7B3498130E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rgbClr val="8F3E8D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rgbClr val="8F3E8D">
            <a:alpha val="40000"/>
          </a:srgb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5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5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4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4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C7111-BACD-4209-8D6D-6808A7DA85A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1F5B80B-F159-4310-B945-DF0082BEE354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1C9B174-884A-4BB9-B61E-51FB02FB0C4C}" type="parTrans" cxnId="{943947CA-05A9-49A2-8D6D-34E7469D4EC4}">
      <dgm:prSet/>
      <dgm:spPr/>
      <dgm:t>
        <a:bodyPr/>
        <a:lstStyle/>
        <a:p>
          <a:endParaRPr lang="en-GB" sz="3200"/>
        </a:p>
      </dgm:t>
    </dgm:pt>
    <dgm:pt modelId="{EAB0AAA6-F27B-49B4-A896-42CE01F1AFC6}" type="sibTrans" cxnId="{943947CA-05A9-49A2-8D6D-34E7469D4EC4}">
      <dgm:prSet/>
      <dgm:spPr/>
      <dgm:t>
        <a:bodyPr/>
        <a:lstStyle/>
        <a:p>
          <a:endParaRPr lang="en-GB" sz="3200"/>
        </a:p>
      </dgm:t>
    </dgm:pt>
    <dgm:pt modelId="{B15A925E-1822-4F32-B1F0-089C16A605E7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0F5F29C8-83CF-45E0-95A5-8E4E5EBBBE5B}" type="parTrans" cxnId="{105ECBEA-29C7-4627-BD44-F434749C2F70}">
      <dgm:prSet/>
      <dgm:spPr/>
      <dgm:t>
        <a:bodyPr/>
        <a:lstStyle/>
        <a:p>
          <a:endParaRPr lang="en-GB" sz="3200"/>
        </a:p>
      </dgm:t>
    </dgm:pt>
    <dgm:pt modelId="{9DCC3300-B3D7-44AF-9B74-2178DDE8719F}" type="sibTrans" cxnId="{105ECBEA-29C7-4627-BD44-F434749C2F70}">
      <dgm:prSet/>
      <dgm:spPr/>
      <dgm:t>
        <a:bodyPr/>
        <a:lstStyle/>
        <a:p>
          <a:endParaRPr lang="en-GB" sz="3200"/>
        </a:p>
      </dgm:t>
    </dgm:pt>
    <dgm:pt modelId="{025F30E9-D0B1-416C-AD54-992B89C100A3}">
      <dgm:prSet phldrT="[Text]"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77264B3E-51CA-43D6-AE2E-772B874368C4}" type="parTrans" cxnId="{818F9977-D2E9-487E-8309-08F558F9FA97}">
      <dgm:prSet/>
      <dgm:spPr/>
      <dgm:t>
        <a:bodyPr/>
        <a:lstStyle/>
        <a:p>
          <a:endParaRPr lang="en-GB" sz="3200"/>
        </a:p>
      </dgm:t>
    </dgm:pt>
    <dgm:pt modelId="{7FD5013F-7140-4B4A-92C3-4890C37B1B30}" type="sibTrans" cxnId="{818F9977-D2E9-487E-8309-08F558F9FA97}">
      <dgm:prSet/>
      <dgm:spPr/>
      <dgm:t>
        <a:bodyPr/>
        <a:lstStyle/>
        <a:p>
          <a:endParaRPr lang="en-GB" sz="3200"/>
        </a:p>
      </dgm:t>
    </dgm:pt>
    <dgm:pt modelId="{B62E5C21-2A3B-471B-BC6E-E0765BFF8841}">
      <dgm:prSet custT="1"/>
      <dgm:spPr>
        <a:solidFill>
          <a:schemeClr val="accent6"/>
        </a:solidFill>
      </dgm:spPr>
      <dgm:t>
        <a:bodyPr/>
        <a:lstStyle/>
        <a:p>
          <a:endParaRPr lang="en-GB" sz="3200" dirty="0"/>
        </a:p>
      </dgm:t>
    </dgm:pt>
    <dgm:pt modelId="{1B66937D-8409-445D-9715-6BD2D724B49E}" type="parTrans" cxnId="{E39B10DA-EEF5-40D6-AB33-F9FB87399085}">
      <dgm:prSet/>
      <dgm:spPr/>
      <dgm:t>
        <a:bodyPr/>
        <a:lstStyle/>
        <a:p>
          <a:endParaRPr lang="en-GB" sz="3200"/>
        </a:p>
      </dgm:t>
    </dgm:pt>
    <dgm:pt modelId="{59F14208-0F91-4C97-A84A-D21A2CA5F12D}" type="sibTrans" cxnId="{E39B10DA-EEF5-40D6-AB33-F9FB87399085}">
      <dgm:prSet/>
      <dgm:spPr/>
      <dgm:t>
        <a:bodyPr/>
        <a:lstStyle/>
        <a:p>
          <a:endParaRPr lang="en-GB" sz="3200"/>
        </a:p>
      </dgm:t>
    </dgm:pt>
    <dgm:pt modelId="{EA6ADB9E-F9BD-402C-B073-7DF316D536D9}" type="pres">
      <dgm:prSet presAssocID="{50BC7111-BACD-4209-8D6D-6808A7DA85A7}" presName="CompostProcess" presStyleCnt="0">
        <dgm:presLayoutVars>
          <dgm:dir/>
          <dgm:resizeHandles val="exact"/>
        </dgm:presLayoutVars>
      </dgm:prSet>
      <dgm:spPr/>
    </dgm:pt>
    <dgm:pt modelId="{B8751913-97F4-475C-A207-37ED509F267E}" type="pres">
      <dgm:prSet presAssocID="{50BC7111-BACD-4209-8D6D-6808A7DA85A7}" presName="arrow" presStyleLbl="bgShp" presStyleIdx="0" presStyleCnt="1"/>
      <dgm:spPr>
        <a:solidFill>
          <a:schemeClr val="accent6">
            <a:alpha val="40000"/>
          </a:schemeClr>
        </a:solidFill>
      </dgm:spPr>
    </dgm:pt>
    <dgm:pt modelId="{D6F2BB33-FFF6-40AC-A62C-201E8EF1A46B}" type="pres">
      <dgm:prSet presAssocID="{50BC7111-BACD-4209-8D6D-6808A7DA85A7}" presName="linearProcess" presStyleCnt="0"/>
      <dgm:spPr/>
    </dgm:pt>
    <dgm:pt modelId="{1BFB816D-06F1-4359-B9EA-9AC3C7DFEF3B}" type="pres">
      <dgm:prSet presAssocID="{01F5B80B-F159-4310-B945-DF0082BEE354}" presName="textNode" presStyleLbl="node1" presStyleIdx="0" presStyleCnt="4">
        <dgm:presLayoutVars>
          <dgm:bulletEnabled val="1"/>
        </dgm:presLayoutVars>
      </dgm:prSet>
      <dgm:spPr/>
    </dgm:pt>
    <dgm:pt modelId="{34A8A516-E78D-4FD5-80F7-628790159D7D}" type="pres">
      <dgm:prSet presAssocID="{EAB0AAA6-F27B-49B4-A896-42CE01F1AFC6}" presName="sibTrans" presStyleCnt="0"/>
      <dgm:spPr/>
    </dgm:pt>
    <dgm:pt modelId="{79354F8C-37A8-48AA-9BDC-341859F27C0E}" type="pres">
      <dgm:prSet presAssocID="{B62E5C21-2A3B-471B-BC6E-E0765BFF8841}" presName="textNode" presStyleLbl="node1" presStyleIdx="1" presStyleCnt="4">
        <dgm:presLayoutVars>
          <dgm:bulletEnabled val="1"/>
        </dgm:presLayoutVars>
      </dgm:prSet>
      <dgm:spPr/>
    </dgm:pt>
    <dgm:pt modelId="{B35C407E-EA0C-4240-8F72-398DB1F82514}" type="pres">
      <dgm:prSet presAssocID="{59F14208-0F91-4C97-A84A-D21A2CA5F12D}" presName="sibTrans" presStyleCnt="0"/>
      <dgm:spPr/>
    </dgm:pt>
    <dgm:pt modelId="{88D79766-4C8E-4639-9A4D-A099549F179A}" type="pres">
      <dgm:prSet presAssocID="{B15A925E-1822-4F32-B1F0-089C16A605E7}" presName="textNode" presStyleLbl="node1" presStyleIdx="2" presStyleCnt="4">
        <dgm:presLayoutVars>
          <dgm:bulletEnabled val="1"/>
        </dgm:presLayoutVars>
      </dgm:prSet>
      <dgm:spPr/>
    </dgm:pt>
    <dgm:pt modelId="{73918058-656D-4293-8866-9EBAFF39D378}" type="pres">
      <dgm:prSet presAssocID="{9DCC3300-B3D7-44AF-9B74-2178DDE8719F}" presName="sibTrans" presStyleCnt="0"/>
      <dgm:spPr/>
    </dgm:pt>
    <dgm:pt modelId="{731C620F-C5C7-4C22-A632-C0A49E5B5B53}" type="pres">
      <dgm:prSet presAssocID="{025F30E9-D0B1-416C-AD54-992B89C100A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5493D03-21A5-4C08-91A7-F89380417B9C}" type="presOf" srcId="{025F30E9-D0B1-416C-AD54-992B89C100A3}" destId="{731C620F-C5C7-4C22-A632-C0A49E5B5B53}" srcOrd="0" destOrd="0" presId="urn:microsoft.com/office/officeart/2005/8/layout/hProcess9"/>
    <dgm:cxn modelId="{B7E93268-FFB5-4F19-B3A2-58393837BABF}" type="presOf" srcId="{01F5B80B-F159-4310-B945-DF0082BEE354}" destId="{1BFB816D-06F1-4359-B9EA-9AC3C7DFEF3B}" srcOrd="0" destOrd="0" presId="urn:microsoft.com/office/officeart/2005/8/layout/hProcess9"/>
    <dgm:cxn modelId="{818F9977-D2E9-487E-8309-08F558F9FA97}" srcId="{50BC7111-BACD-4209-8D6D-6808A7DA85A7}" destId="{025F30E9-D0B1-416C-AD54-992B89C100A3}" srcOrd="3" destOrd="0" parTransId="{77264B3E-51CA-43D6-AE2E-772B874368C4}" sibTransId="{7FD5013F-7140-4B4A-92C3-4890C37B1B30}"/>
    <dgm:cxn modelId="{70983C80-A0AD-493D-BEF5-896DDEE3B03F}" type="presOf" srcId="{B62E5C21-2A3B-471B-BC6E-E0765BFF8841}" destId="{79354F8C-37A8-48AA-9BDC-341859F27C0E}" srcOrd="0" destOrd="0" presId="urn:microsoft.com/office/officeart/2005/8/layout/hProcess9"/>
    <dgm:cxn modelId="{943947CA-05A9-49A2-8D6D-34E7469D4EC4}" srcId="{50BC7111-BACD-4209-8D6D-6808A7DA85A7}" destId="{01F5B80B-F159-4310-B945-DF0082BEE354}" srcOrd="0" destOrd="0" parTransId="{71C9B174-884A-4BB9-B61E-51FB02FB0C4C}" sibTransId="{EAB0AAA6-F27B-49B4-A896-42CE01F1AFC6}"/>
    <dgm:cxn modelId="{FF6511CD-502F-4DB2-8C28-06A818C9AC05}" type="presOf" srcId="{B15A925E-1822-4F32-B1F0-089C16A605E7}" destId="{88D79766-4C8E-4639-9A4D-A099549F179A}" srcOrd="0" destOrd="0" presId="urn:microsoft.com/office/officeart/2005/8/layout/hProcess9"/>
    <dgm:cxn modelId="{CBDDC6D1-48C5-4E86-A0D6-241B7A5DCAC3}" type="presOf" srcId="{50BC7111-BACD-4209-8D6D-6808A7DA85A7}" destId="{EA6ADB9E-F9BD-402C-B073-7DF316D536D9}" srcOrd="0" destOrd="0" presId="urn:microsoft.com/office/officeart/2005/8/layout/hProcess9"/>
    <dgm:cxn modelId="{E39B10DA-EEF5-40D6-AB33-F9FB87399085}" srcId="{50BC7111-BACD-4209-8D6D-6808A7DA85A7}" destId="{B62E5C21-2A3B-471B-BC6E-E0765BFF8841}" srcOrd="1" destOrd="0" parTransId="{1B66937D-8409-445D-9715-6BD2D724B49E}" sibTransId="{59F14208-0F91-4C97-A84A-D21A2CA5F12D}"/>
    <dgm:cxn modelId="{105ECBEA-29C7-4627-BD44-F434749C2F70}" srcId="{50BC7111-BACD-4209-8D6D-6808A7DA85A7}" destId="{B15A925E-1822-4F32-B1F0-089C16A605E7}" srcOrd="2" destOrd="0" parTransId="{0F5F29C8-83CF-45E0-95A5-8E4E5EBBBE5B}" sibTransId="{9DCC3300-B3D7-44AF-9B74-2178DDE8719F}"/>
    <dgm:cxn modelId="{9F1130C2-1AFA-421A-9A94-D24C4357479E}" type="presParOf" srcId="{EA6ADB9E-F9BD-402C-B073-7DF316D536D9}" destId="{B8751913-97F4-475C-A207-37ED509F267E}" srcOrd="0" destOrd="0" presId="urn:microsoft.com/office/officeart/2005/8/layout/hProcess9"/>
    <dgm:cxn modelId="{0CD9BB7E-CA4D-4C0F-B02F-865DA9A204E4}" type="presParOf" srcId="{EA6ADB9E-F9BD-402C-B073-7DF316D536D9}" destId="{D6F2BB33-FFF6-40AC-A62C-201E8EF1A46B}" srcOrd="1" destOrd="0" presId="urn:microsoft.com/office/officeart/2005/8/layout/hProcess9"/>
    <dgm:cxn modelId="{E7B72A18-3E00-4E0C-8D91-8563ED544EF7}" type="presParOf" srcId="{D6F2BB33-FFF6-40AC-A62C-201E8EF1A46B}" destId="{1BFB816D-06F1-4359-B9EA-9AC3C7DFEF3B}" srcOrd="0" destOrd="0" presId="urn:microsoft.com/office/officeart/2005/8/layout/hProcess9"/>
    <dgm:cxn modelId="{96024AA6-2802-4C42-BA95-0A28C835B67A}" type="presParOf" srcId="{D6F2BB33-FFF6-40AC-A62C-201E8EF1A46B}" destId="{34A8A516-E78D-4FD5-80F7-628790159D7D}" srcOrd="1" destOrd="0" presId="urn:microsoft.com/office/officeart/2005/8/layout/hProcess9"/>
    <dgm:cxn modelId="{ED3872FA-DB86-4BA2-BD65-922C0416F150}" type="presParOf" srcId="{D6F2BB33-FFF6-40AC-A62C-201E8EF1A46B}" destId="{79354F8C-37A8-48AA-9BDC-341859F27C0E}" srcOrd="2" destOrd="0" presId="urn:microsoft.com/office/officeart/2005/8/layout/hProcess9"/>
    <dgm:cxn modelId="{4C7EF277-D5C7-4071-AF54-9A0F69427446}" type="presParOf" srcId="{D6F2BB33-FFF6-40AC-A62C-201E8EF1A46B}" destId="{B35C407E-EA0C-4240-8F72-398DB1F82514}" srcOrd="3" destOrd="0" presId="urn:microsoft.com/office/officeart/2005/8/layout/hProcess9"/>
    <dgm:cxn modelId="{4B7C9B5F-9E51-4386-9050-C6B795DF1F57}" type="presParOf" srcId="{D6F2BB33-FFF6-40AC-A62C-201E8EF1A46B}" destId="{88D79766-4C8E-4639-9A4D-A099549F179A}" srcOrd="4" destOrd="0" presId="urn:microsoft.com/office/officeart/2005/8/layout/hProcess9"/>
    <dgm:cxn modelId="{F3EFAE38-F80B-46CB-942F-927168142D87}" type="presParOf" srcId="{D6F2BB33-FFF6-40AC-A62C-201E8EF1A46B}" destId="{73918058-656D-4293-8866-9EBAFF39D378}" srcOrd="5" destOrd="0" presId="urn:microsoft.com/office/officeart/2005/8/layout/hProcess9"/>
    <dgm:cxn modelId="{A8E1F81C-2D8F-4A4D-9FFF-3E3C66AFCD25}" type="presParOf" srcId="{D6F2BB33-FFF6-40AC-A62C-201E8EF1A46B}" destId="{731C620F-C5C7-4C22-A632-C0A49E5B5B53}" srcOrd="6" destOrd="0" presId="urn:microsoft.com/office/officeart/2005/8/layout/hProcess9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rgbClr val="8F3E8D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rgbClr val="8F3E8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5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4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1913-97F4-475C-A207-37ED509F267E}">
      <dsp:nvSpPr>
        <dsp:cNvPr id="0" name=""/>
        <dsp:cNvSpPr/>
      </dsp:nvSpPr>
      <dsp:spPr>
        <a:xfrm>
          <a:off x="851296" y="0"/>
          <a:ext cx="9648031" cy="4351338"/>
        </a:xfrm>
        <a:prstGeom prst="rightArrow">
          <a:avLst/>
        </a:prstGeom>
        <a:solidFill>
          <a:schemeClr val="accent6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816D-06F1-4359-B9EA-9AC3C7DFEF3B}">
      <dsp:nvSpPr>
        <dsp:cNvPr id="0" name=""/>
        <dsp:cNvSpPr/>
      </dsp:nvSpPr>
      <dsp:spPr>
        <a:xfrm>
          <a:off x="3879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8845" y="1390367"/>
        <a:ext cx="2350704" cy="1570603"/>
      </dsp:txXfrm>
    </dsp:sp>
    <dsp:sp modelId="{79354F8C-37A8-48AA-9BDC-341859F27C0E}">
      <dsp:nvSpPr>
        <dsp:cNvPr id="0" name=""/>
        <dsp:cNvSpPr/>
      </dsp:nvSpPr>
      <dsp:spPr>
        <a:xfrm>
          <a:off x="2944622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3029588" y="1390367"/>
        <a:ext cx="2350704" cy="1570603"/>
      </dsp:txXfrm>
    </dsp:sp>
    <dsp:sp modelId="{88D79766-4C8E-4639-9A4D-A099549F179A}">
      <dsp:nvSpPr>
        <dsp:cNvPr id="0" name=""/>
        <dsp:cNvSpPr/>
      </dsp:nvSpPr>
      <dsp:spPr>
        <a:xfrm>
          <a:off x="5885365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5970331" y="1390367"/>
        <a:ext cx="2350704" cy="1570603"/>
      </dsp:txXfrm>
    </dsp:sp>
    <dsp:sp modelId="{731C620F-C5C7-4C22-A632-C0A49E5B5B53}">
      <dsp:nvSpPr>
        <dsp:cNvPr id="0" name=""/>
        <dsp:cNvSpPr/>
      </dsp:nvSpPr>
      <dsp:spPr>
        <a:xfrm>
          <a:off x="8826108" y="1305401"/>
          <a:ext cx="2520636" cy="1740535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8911074" y="1390367"/>
        <a:ext cx="2350704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FA14-A9B4-46F2-B286-5B8AE4AFAE54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EF43-6B18-4C7E-95D1-9F08F2456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0EF43-6B18-4C7E-95D1-9F08F2456AC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2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0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37E1031-AF0D-BCA2-D9CD-D32443D9E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3777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06766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53B9C-A6B3-35EC-970C-748938464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5C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3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97EA82B-08E7-92E0-3654-1DB32C70B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179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74303111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45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2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sp>
        <p:nvSpPr>
          <p:cNvPr id="2" name="Freeform 8">
            <a:extLst>
              <a:ext uri="{FF2B5EF4-FFF2-40B4-BE49-F238E27FC236}">
                <a16:creationId xmlns:a16="http://schemas.microsoft.com/office/drawing/2014/main" id="{BEF8382C-E6B2-5530-73DA-6BD2CEE6136F}"/>
              </a:ext>
            </a:extLst>
          </p:cNvPr>
          <p:cNvSpPr/>
          <p:nvPr userDrawn="1"/>
        </p:nvSpPr>
        <p:spPr>
          <a:xfrm>
            <a:off x="8354912" y="65722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44587EF-73BE-3439-F03E-B807C9B2FEE8}"/>
              </a:ext>
            </a:extLst>
          </p:cNvPr>
          <p:cNvSpPr/>
          <p:nvPr userDrawn="1"/>
        </p:nvSpPr>
        <p:spPr>
          <a:xfrm>
            <a:off x="7326212" y="-371475"/>
            <a:ext cx="4022217" cy="3943350"/>
          </a:xfrm>
          <a:custGeom>
            <a:avLst/>
            <a:gdLst>
              <a:gd name="connsiteX0" fmla="*/ 0 w 323850"/>
              <a:gd name="connsiteY0" fmla="*/ 133350 h 317500"/>
              <a:gd name="connsiteX1" fmla="*/ 193675 w 323850"/>
              <a:gd name="connsiteY1" fmla="*/ 133350 h 317500"/>
              <a:gd name="connsiteX2" fmla="*/ 193675 w 323850"/>
              <a:gd name="connsiteY2" fmla="*/ 317500 h 317500"/>
              <a:gd name="connsiteX3" fmla="*/ 323850 w 323850"/>
              <a:gd name="connsiteY3" fmla="*/ 187325 h 317500"/>
              <a:gd name="connsiteX4" fmla="*/ 323850 w 323850"/>
              <a:gd name="connsiteY4" fmla="*/ 0 h 317500"/>
              <a:gd name="connsiteX5" fmla="*/ 139700 w 323850"/>
              <a:gd name="connsiteY5" fmla="*/ 0 h 317500"/>
              <a:gd name="connsiteX6" fmla="*/ 0 w 323850"/>
              <a:gd name="connsiteY6" fmla="*/ 13335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17500">
                <a:moveTo>
                  <a:pt x="0" y="133350"/>
                </a:moveTo>
                <a:lnTo>
                  <a:pt x="193675" y="133350"/>
                </a:lnTo>
                <a:lnTo>
                  <a:pt x="193675" y="317500"/>
                </a:lnTo>
                <a:lnTo>
                  <a:pt x="323850" y="187325"/>
                </a:lnTo>
                <a:lnTo>
                  <a:pt x="323850" y="0"/>
                </a:lnTo>
                <a:lnTo>
                  <a:pt x="139700" y="0"/>
                </a:lnTo>
                <a:lnTo>
                  <a:pt x="0" y="13335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6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>
                <a:latin typeface="Aptos (Body)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Aptos (Body)"/>
              </a:defRPr>
            </a:lvl1pPr>
            <a:lvl2pPr>
              <a:defRPr>
                <a:latin typeface="Aptos (Body)"/>
              </a:defRPr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31F3BDA-B68F-7A99-60C7-333B11145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819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-127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27176723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34C5-D402-1FF2-0758-7CF0E6143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80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8384" y="896103"/>
            <a:ext cx="7446238" cy="8959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7834-160F-0208-9E38-77E2D73D9C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8382" y="1866568"/>
            <a:ext cx="7446239" cy="394190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 </a:t>
            </a:r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pic>
        <p:nvPicPr>
          <p:cNvPr id="12" name="Picture 11" descr="A group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BD958C24-F982-9E59-BFC6-D7A130B52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27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FC36CA-BB52-E55F-7FCB-8A337498EB86}"/>
              </a:ext>
            </a:extLst>
          </p:cNvPr>
          <p:cNvSpPr/>
          <p:nvPr userDrawn="1"/>
        </p:nvSpPr>
        <p:spPr>
          <a:xfrm>
            <a:off x="-1" y="2487"/>
            <a:ext cx="4367286" cy="6855514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FED8-532A-9999-1E3E-8E2FC4A00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487" y="1395988"/>
            <a:ext cx="3760400" cy="65947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8" name="Picture 7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3FC0FE1-47F3-D1CF-1ABC-DCE223D41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439769"/>
            <a:ext cx="2224485" cy="577880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32FF642-431A-84CC-203B-34FF5CF42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2" y="5964072"/>
            <a:ext cx="3787354" cy="5740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5BA609-464B-DBDC-312F-75C244A1D7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45050" y="709613"/>
            <a:ext cx="6878638" cy="525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content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3D8D8E-F6D5-2880-69C5-59A89E0BE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532" y="2252663"/>
            <a:ext cx="3761193" cy="1787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949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and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0C4-872F-5C3D-EF36-D4D5116E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7" name="Picture 6" descr="A black and grey text&#10;&#10;AI-generated content may be incorrect.">
            <a:extLst>
              <a:ext uri="{FF2B5EF4-FFF2-40B4-BE49-F238E27FC236}">
                <a16:creationId xmlns:a16="http://schemas.microsoft.com/office/drawing/2014/main" id="{96200AC1-BCB8-BDE0-E688-B92F23742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93541A6-EAC5-263E-8DBB-22372D250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CD90C3-BD7F-A0F9-BF67-E988A6CFE8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9590610"/>
              </p:ext>
            </p:extLst>
          </p:nvPr>
        </p:nvGraphicFramePr>
        <p:xfrm>
          <a:off x="518450" y="1375247"/>
          <a:ext cx="11350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grey text&#10;&#10;AI-generated content may be incorrect.">
            <a:extLst>
              <a:ext uri="{FF2B5EF4-FFF2-40B4-BE49-F238E27FC236}">
                <a16:creationId xmlns:a16="http://schemas.microsoft.com/office/drawing/2014/main" id="{5761D6AD-BDBB-6553-BA8B-166EBA6CE0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93567"/>
            <a:ext cx="2238429" cy="580485"/>
          </a:xfrm>
          <a:prstGeom prst="rect">
            <a:avLst/>
          </a:prstGeom>
        </p:spPr>
      </p:pic>
      <p:pic>
        <p:nvPicPr>
          <p:cNvPr id="7" name="Picture 6" descr="A black and white text&#10;&#10;AI-generated content may be incorrect.">
            <a:extLst>
              <a:ext uri="{FF2B5EF4-FFF2-40B4-BE49-F238E27FC236}">
                <a16:creationId xmlns:a16="http://schemas.microsoft.com/office/drawing/2014/main" id="{FEAC4EF7-D70F-CAA8-0D8A-072EBAA20E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" y="5818171"/>
            <a:ext cx="3878660" cy="587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5C82C4-C8B5-6A2E-1804-22225B70A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3111500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6FADA8-6D21-4BEB-2465-B46163B9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6021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A6C1D1-1D0B-5C6C-D72A-0FB5D4C70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8917" y="3073078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0C131CC-FBB2-7083-BEAE-8B2AEFB3E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0052" y="3073077"/>
            <a:ext cx="1897063" cy="9556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F6B352-C7CE-FA28-2E06-DC8D72ED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263" y="1265877"/>
            <a:ext cx="8570794" cy="58787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6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3E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0A2F1-922D-1D6E-723F-CFDC2BE384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3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C00D795-7111-2A18-AAD9-8B72E019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64" y="2336570"/>
            <a:ext cx="5930348" cy="15917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6BE7CA-FC75-5E89-93B8-EC29DCE23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964" y="3928281"/>
            <a:ext cx="5930348" cy="5723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ptos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  <a:endParaRPr lang="en-GB" dirty="0"/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EF1445-80F7-7E83-90B9-39570A32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39754"/>
            <a:ext cx="2224485" cy="577880"/>
          </a:xfrm>
          <a:prstGeom prst="rect">
            <a:avLst/>
          </a:prstGeom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E7522B-669C-7667-5F15-AAF2C3CFA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5796191"/>
            <a:ext cx="3801645" cy="576202"/>
          </a:xfrm>
          <a:prstGeom prst="rect">
            <a:avLst/>
          </a:prstGeom>
        </p:spPr>
      </p:pic>
      <p:pic>
        <p:nvPicPr>
          <p:cNvPr id="27" name="Picture 26" descr="A collage of students in a classroom&#10;&#10;AI-generated content may be incorrect.">
            <a:extLst>
              <a:ext uri="{FF2B5EF4-FFF2-40B4-BE49-F238E27FC236}">
                <a16:creationId xmlns:a16="http://schemas.microsoft.com/office/drawing/2014/main" id="{40E87213-96B7-EE3A-4A76-88CB419D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-2965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61E36-4BA3-A857-7B52-867705E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09868-FE83-4C0F-3481-33C4BD836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1603-D32C-FA16-1AB2-24579C985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A02D5D-B64B-4E3A-BB01-6EA3A70FB65B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88FF-9D8E-6824-C381-403CAD61A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548F-CEF3-E345-1F02-EDB1576C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76543-2E0F-42E0-9A02-16B31B46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0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0" r:id="rId3"/>
    <p:sldLayoutId id="2147483690" r:id="rId4"/>
    <p:sldLayoutId id="2147483661" r:id="rId5"/>
    <p:sldLayoutId id="2147483654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AA5C6-4838-F0CC-4222-C7F4132B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350487" cy="957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8AF5-E069-8CB5-06D2-60D44D42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2" y="1825625"/>
            <a:ext cx="113504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C61609-CE48-58A4-62EE-F6EAE114A0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67347" y="6453436"/>
            <a:ext cx="1020462" cy="2765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A37F5-74B2-0DFE-7881-9364DDF27158}"/>
              </a:ext>
            </a:extLst>
          </p:cNvPr>
          <p:cNvCxnSpPr/>
          <p:nvPr userDrawn="1"/>
        </p:nvCxnSpPr>
        <p:spPr>
          <a:xfrm>
            <a:off x="437322" y="6329867"/>
            <a:ext cx="11350487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B3FB771-C368-52D7-2E9D-425C3C9DCAA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322" y="6453436"/>
            <a:ext cx="1069347" cy="2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5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F075-FF26-1300-5D5A-B5A34175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1BDD-A87C-D4B1-AD6E-D07FE048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3601-1D04-37FF-D561-52D83DC4A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70A5-5832-421F-AB42-B0E2F17363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72F0-793A-B7DC-A7C8-AC6E0292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3BDE-C7E1-312C-5565-692E7D5F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7ED4F-D16F-4FBD-8F3E-0B17C0A19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45472-856B-FAB1-6976-3B6E6711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7C00-C8A2-B2C4-653F-0575FCB9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BD23-B98B-A7CE-AB2A-B34FA1A5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F49A2-BA40-40D8-81BE-815A0FE3F448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8167-D792-7446-9DCA-101BAAB3C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CA0F-B271-5697-18A3-6B80C159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83A6E-6019-44D8-B4AB-BD342AF9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8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075LPOBtAg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1Ew6xj-UtQ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kd0mAuDsc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dbKd2Mq7M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BE72-680B-7AD2-2A6C-CF03F8341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 Energy Innovation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C944A-3616-E29B-5BFF-A580F5BB3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97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F4DC-013C-DCEC-5C9F-58F8192F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000" dirty="0"/>
              <a:t>What is environmental consenting?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9C776-D980-9964-E429-40B2CD00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57" y="372112"/>
            <a:ext cx="4451620" cy="2871295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24D8042-043A-06BA-7E14-19F8AED00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99F84-CAF6-9BC9-B70D-6FB5FFB5F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59" y="3449693"/>
            <a:ext cx="4321054" cy="30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4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33C06B-E0E4-1ACF-04D2-90D49260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1265877"/>
            <a:ext cx="8570794" cy="587875"/>
          </a:xfrm>
        </p:spPr>
        <p:txBody>
          <a:bodyPr>
            <a:normAutofit fontScale="90000"/>
          </a:bodyPr>
          <a:lstStyle/>
          <a:p>
            <a:r>
              <a:rPr lang="en-US" dirty="0"/>
              <a:t>Jobs in Offshore Wind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BD154-FA1C-E612-5B59-D71D74803A03}"/>
              </a:ext>
            </a:extLst>
          </p:cNvPr>
          <p:cNvSpPr txBox="1"/>
          <p:nvPr/>
        </p:nvSpPr>
        <p:spPr>
          <a:xfrm>
            <a:off x="618476" y="1944273"/>
            <a:ext cx="2727158" cy="120032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Offshore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Wind Turbine Technician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Vessel Operative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Vessel Manager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AAD3A-FA3E-7ACA-25D3-29EF8F948F71}"/>
              </a:ext>
            </a:extLst>
          </p:cNvPr>
          <p:cNvSpPr txBox="1"/>
          <p:nvPr/>
        </p:nvSpPr>
        <p:spPr>
          <a:xfrm>
            <a:off x="618476" y="3441940"/>
            <a:ext cx="2418022" cy="9233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Manufacturing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latin typeface="Calibri" panose="020F0502020204030204"/>
              </a:rPr>
              <a:t>Welding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Production Manager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3C48D-336F-B95E-135C-125B75C1F0E0}"/>
              </a:ext>
            </a:extLst>
          </p:cNvPr>
          <p:cNvSpPr txBox="1"/>
          <p:nvPr/>
        </p:nvSpPr>
        <p:spPr>
          <a:xfrm>
            <a:off x="3603217" y="1944273"/>
            <a:ext cx="3380699" cy="230832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Operations and Maintenance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Security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Business Administration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Procurement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Human Resources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Health and Safety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Accounts and Finance </a:t>
            </a:r>
            <a:endParaRPr lang="en-GB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Warehousing and Logistics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95207-C956-D1CE-FCDF-1535CE42A78B}"/>
              </a:ext>
            </a:extLst>
          </p:cNvPr>
          <p:cNvSpPr txBox="1"/>
          <p:nvPr/>
        </p:nvSpPr>
        <p:spPr>
          <a:xfrm>
            <a:off x="7241499" y="1944273"/>
            <a:ext cx="2727158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Development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Environmental Consenting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55CE-55EF-627F-E129-3A96007848C8}"/>
              </a:ext>
            </a:extLst>
          </p:cNvPr>
          <p:cNvSpPr txBox="1"/>
          <p:nvPr/>
        </p:nvSpPr>
        <p:spPr>
          <a:xfrm>
            <a:off x="7241499" y="2775269"/>
            <a:ext cx="3015309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Construction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Project Manager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56A3E-DABE-7F2A-8421-542BC8D1FD56}"/>
              </a:ext>
            </a:extLst>
          </p:cNvPr>
          <p:cNvSpPr txBox="1"/>
          <p:nvPr/>
        </p:nvSpPr>
        <p:spPr>
          <a:xfrm>
            <a:off x="7241499" y="3696693"/>
            <a:ext cx="3955588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Community Investment &amp; Social Value  </a:t>
            </a:r>
          </a:p>
        </p:txBody>
      </p:sp>
    </p:spTree>
    <p:extLst>
      <p:ext uri="{BB962C8B-B14F-4D97-AF65-F5344CB8AC3E}">
        <p14:creationId xmlns:p14="http://schemas.microsoft.com/office/powerpoint/2010/main" val="31816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FBB4-F143-6684-4E64-6D4DE952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964" y="2336570"/>
            <a:ext cx="7578956" cy="1591711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District Heat/ Geothermal </a:t>
            </a:r>
          </a:p>
        </p:txBody>
      </p:sp>
    </p:spTree>
    <p:extLst>
      <p:ext uri="{BB962C8B-B14F-4D97-AF65-F5344CB8AC3E}">
        <p14:creationId xmlns:p14="http://schemas.microsoft.com/office/powerpoint/2010/main" val="82373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5C51-C145-0FD8-0B4E-1EF543F8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District Heat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14D21-9EBC-CAB5-6369-647325B7D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3304857"/>
          </a:xfrm>
        </p:spPr>
        <p:txBody>
          <a:bodyPr>
            <a:normAutofit fontScale="47500" lnSpcReduction="20000"/>
          </a:bodyPr>
          <a:lstStyle/>
          <a:p>
            <a:r>
              <a:rPr lang="en-GB" sz="4900" dirty="0"/>
              <a:t>Watch the video and answer the following questions:</a:t>
            </a:r>
          </a:p>
          <a:p>
            <a:endParaRPr lang="en-GB" sz="4900" dirty="0"/>
          </a:p>
          <a:p>
            <a:r>
              <a:rPr lang="en-GB" sz="4900" dirty="0"/>
              <a:t>What is district heat?</a:t>
            </a:r>
          </a:p>
          <a:p>
            <a:r>
              <a:rPr lang="en-GB" sz="4900" dirty="0"/>
              <a:t>How many homes are above coal mines in the UK?</a:t>
            </a:r>
          </a:p>
          <a:p>
            <a:endParaRPr lang="en-GB" sz="4900" dirty="0"/>
          </a:p>
          <a:p>
            <a:r>
              <a:rPr lang="en-GB" sz="4900" dirty="0"/>
              <a:t>What are the benefits of district heat? </a:t>
            </a:r>
          </a:p>
          <a:p>
            <a:endParaRPr lang="en-GB" dirty="0"/>
          </a:p>
        </p:txBody>
      </p:sp>
      <p:pic>
        <p:nvPicPr>
          <p:cNvPr id="5" name="Online Media 4" title="Can old coal mines still heat Britain?">
            <a:hlinkClick r:id="" action="ppaction://media"/>
            <a:extLst>
              <a:ext uri="{FF2B5EF4-FFF2-40B4-BE49-F238E27FC236}">
                <a16:creationId xmlns:a16="http://schemas.microsoft.com/office/drawing/2014/main" id="{42562288-14B2-3A74-D0CC-5D6978818B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4938" y="1561783"/>
            <a:ext cx="7305530" cy="41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E8A9-4EDE-C6B0-6AD9-9CEDF098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District Heat Scheme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79BFE-4079-1D5C-84E8-8EA02B5BA2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90BCE-C3BD-0DD2-051E-0B419C410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91" y="373654"/>
            <a:ext cx="3883396" cy="2183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792E27-D9A8-2E80-177B-4B48E000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3071764"/>
            <a:ext cx="5824747" cy="3279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52F03-DD7A-1F1F-D153-8F0F74C83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136" y="384625"/>
            <a:ext cx="3405332" cy="21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0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3319-EAD5-50EB-9A86-86AF35B38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Employers Want</a:t>
            </a:r>
          </a:p>
        </p:txBody>
      </p:sp>
    </p:spTree>
    <p:extLst>
      <p:ext uri="{BB962C8B-B14F-4D97-AF65-F5344CB8AC3E}">
        <p14:creationId xmlns:p14="http://schemas.microsoft.com/office/powerpoint/2010/main" val="278797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9E1A-E820-1AAF-28FD-7B28B440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North East Future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01572-8D2A-2316-1F71-B1F957337D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Ambition</a:t>
            </a:r>
          </a:p>
          <a:p>
            <a:r>
              <a:rPr lang="en-GB" dirty="0"/>
              <a:t>Innovation </a:t>
            </a:r>
          </a:p>
          <a:p>
            <a:r>
              <a:rPr lang="en-GB" dirty="0"/>
              <a:t>Resilience </a:t>
            </a:r>
          </a:p>
          <a:p>
            <a:r>
              <a:rPr lang="en-GB" dirty="0"/>
              <a:t>Communication </a:t>
            </a:r>
          </a:p>
          <a:p>
            <a:r>
              <a:rPr lang="en-GB" dirty="0"/>
              <a:t>Integrity</a:t>
            </a:r>
          </a:p>
          <a:p>
            <a:r>
              <a:rPr lang="en-GB" dirty="0"/>
              <a:t>Professionalism</a:t>
            </a:r>
          </a:p>
          <a:p>
            <a:r>
              <a:rPr lang="en-GB" dirty="0"/>
              <a:t>Leadership</a:t>
            </a:r>
          </a:p>
          <a:p>
            <a:r>
              <a:rPr lang="en-GB" dirty="0"/>
              <a:t>Analytical Skills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FBDBE-838A-D585-14A1-0927786D8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487" y="2405063"/>
            <a:ext cx="3761193" cy="292893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Do you understand these terms?</a:t>
            </a:r>
          </a:p>
          <a:p>
            <a:endParaRPr lang="en-GB" dirty="0"/>
          </a:p>
          <a:p>
            <a:r>
              <a:rPr lang="en-GB" dirty="0"/>
              <a:t>Why do you think they are important to employers?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do you think you could demonstrate these skills?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32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24D7-7AC1-633F-03A5-0247A9A2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NetZero North East Celebration Video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9306A-C6A2-3187-2090-3C63EF2FC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nline Media 1" title="Net Zero North East England - a celebration">
            <a:hlinkClick r:id="" action="ppaction://media"/>
            <a:extLst>
              <a:ext uri="{FF2B5EF4-FFF2-40B4-BE49-F238E27FC236}">
                <a16:creationId xmlns:a16="http://schemas.microsoft.com/office/drawing/2014/main" id="{53DB8398-8141-8612-B30F-652CBA7AFB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51145" y="1322294"/>
            <a:ext cx="7457366" cy="4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277F-EE47-150E-F780-C7B349813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9880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97CE-2092-439B-33DB-310C76DFD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77" y="3354487"/>
            <a:ext cx="7135942" cy="1591711"/>
          </a:xfrm>
        </p:spPr>
        <p:txBody>
          <a:bodyPr>
            <a:normAutofit fontScale="90000"/>
          </a:bodyPr>
          <a:lstStyle/>
          <a:p>
            <a:r>
              <a:rPr lang="en-GB" dirty="0"/>
              <a:t>Session Agenda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BF407-748A-48E6-3F15-9FD3ACAE0CA1}"/>
              </a:ext>
            </a:extLst>
          </p:cNvPr>
          <p:cNvSpPr txBox="1"/>
          <p:nvPr/>
        </p:nvSpPr>
        <p:spPr>
          <a:xfrm>
            <a:off x="1069675" y="3429000"/>
            <a:ext cx="6215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Renewable Energy &amp; Non-Renewable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Offshore Wind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District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Skills Employers want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75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8C5B-14FE-CF4D-6996-A4CA9FEF7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Presenter Introduction </a:t>
            </a:r>
          </a:p>
        </p:txBody>
      </p:sp>
    </p:spTree>
    <p:extLst>
      <p:ext uri="{BB962C8B-B14F-4D97-AF65-F5344CB8AC3E}">
        <p14:creationId xmlns:p14="http://schemas.microsoft.com/office/powerpoint/2010/main" val="306283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4F78-4F2C-FEEE-667B-D751086F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7" y="1395988"/>
            <a:ext cx="3760400" cy="659476"/>
          </a:xfrm>
        </p:spPr>
        <p:txBody>
          <a:bodyPr anchor="ctr">
            <a:normAutofit/>
          </a:bodyPr>
          <a:lstStyle/>
          <a:p>
            <a:r>
              <a:rPr lang="en-GB" sz="2200" dirty="0"/>
              <a:t>North East: Energy Innovation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4E5D83-08AE-5D90-207E-8F5025C17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32" y="2252663"/>
            <a:ext cx="3761193" cy="17875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CDC9E-95A2-480C-E51A-11DFD5A3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443" y="450435"/>
            <a:ext cx="3509460" cy="188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39EB-24EF-0BF0-84AF-6F94551BA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43" y="2485849"/>
            <a:ext cx="3503834" cy="188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640AF-188D-8DA7-694B-775C95977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677" y="2501660"/>
            <a:ext cx="3469651" cy="1868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41BED-6E2B-41C0-FC30-6F09773BC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628" y="4520884"/>
            <a:ext cx="3503835" cy="1886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5C03D-41BC-9DC2-2520-A1F695AF5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677" y="4520884"/>
            <a:ext cx="3469651" cy="1862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48E83-534A-E309-3E1F-9C4170BA9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424" y="490457"/>
            <a:ext cx="3469651" cy="18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B59C-0E4E-DBC0-0F3E-79F6B297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79701C-0959-6F8B-6880-1FAE7D2DCDD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14898116"/>
              </p:ext>
            </p:extLst>
          </p:nvPr>
        </p:nvGraphicFramePr>
        <p:xfrm>
          <a:off x="5060532" y="4324081"/>
          <a:ext cx="3048120" cy="148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120">
                  <a:extLst>
                    <a:ext uri="{9D8B030D-6E8A-4147-A177-3AD203B41FA5}">
                      <a16:colId xmlns:a16="http://schemas.microsoft.com/office/drawing/2014/main" val="2930508322"/>
                    </a:ext>
                  </a:extLst>
                </a:gridCol>
              </a:tblGrid>
              <a:tr h="377315">
                <a:tc>
                  <a:txBody>
                    <a:bodyPr/>
                    <a:lstStyle/>
                    <a:p>
                      <a:r>
                        <a:rPr lang="en-GB" dirty="0"/>
                        <a:t>Non- Renewable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0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08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8672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EDC73-7E8D-7CA0-21F5-199C3B14A1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9224BA-8307-5721-2655-92E0AFB57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99622"/>
              </p:ext>
            </p:extLst>
          </p:nvPr>
        </p:nvGraphicFramePr>
        <p:xfrm>
          <a:off x="8842017" y="4251654"/>
          <a:ext cx="3048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120">
                  <a:extLst>
                    <a:ext uri="{9D8B030D-6E8A-4147-A177-3AD203B41FA5}">
                      <a16:colId xmlns:a16="http://schemas.microsoft.com/office/drawing/2014/main" val="1705625458"/>
                    </a:ext>
                  </a:extLst>
                </a:gridCol>
              </a:tblGrid>
              <a:tr h="340019">
                <a:tc>
                  <a:txBody>
                    <a:bodyPr/>
                    <a:lstStyle/>
                    <a:p>
                      <a:r>
                        <a:rPr lang="en-GB" dirty="0"/>
                        <a:t>Renewable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0306"/>
                  </a:ext>
                </a:extLst>
              </a:tr>
              <a:tr h="340019">
                <a:tc>
                  <a:txBody>
                    <a:bodyPr/>
                    <a:lstStyle/>
                    <a:p>
                      <a:r>
                        <a:rPr lang="en-GB" dirty="0"/>
                        <a:t>Wind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262573"/>
                  </a:ext>
                </a:extLst>
              </a:tr>
              <a:tr h="340019">
                <a:tc>
                  <a:txBody>
                    <a:bodyPr/>
                    <a:lstStyle/>
                    <a:p>
                      <a:r>
                        <a:rPr lang="en-GB" dirty="0"/>
                        <a:t>Geothermal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51561"/>
                  </a:ext>
                </a:extLst>
              </a:tr>
              <a:tr h="340019">
                <a:tc>
                  <a:txBody>
                    <a:bodyPr/>
                    <a:lstStyle/>
                    <a:p>
                      <a:r>
                        <a:rPr lang="en-GB" dirty="0"/>
                        <a:t>Tidal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81931"/>
                  </a:ext>
                </a:extLst>
              </a:tr>
              <a:tr h="340019">
                <a:tc>
                  <a:txBody>
                    <a:bodyPr/>
                    <a:lstStyle/>
                    <a:p>
                      <a:r>
                        <a:rPr lang="en-GB" dirty="0"/>
                        <a:t>Hydrogen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19638"/>
                  </a:ext>
                </a:extLst>
              </a:tr>
              <a:tr h="340019">
                <a:tc>
                  <a:txBody>
                    <a:bodyPr/>
                    <a:lstStyle/>
                    <a:p>
                      <a:r>
                        <a:rPr lang="en-GB" dirty="0"/>
                        <a:t>Nuclear*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974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CC89F0-E13E-3ABD-B147-3C6EA5D3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90" y="431416"/>
            <a:ext cx="4514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D38D-763C-E4FF-9E5E-84E66FB9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Offshore Wind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C0013-FC56-80B4-76CA-F9DB04460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5600" dirty="0"/>
              <a:t>Watch the video and answer the questions below</a:t>
            </a:r>
          </a:p>
          <a:p>
            <a:r>
              <a:rPr lang="en-GB" sz="5600" dirty="0"/>
              <a:t>What is the offshore energy and subsea technology sector and why is it important to the North East?</a:t>
            </a:r>
          </a:p>
          <a:p>
            <a:r>
              <a:rPr lang="en-GB" sz="5600" dirty="0"/>
              <a:t>Why does offshore wind offer a huge opportunity for the North East?</a:t>
            </a:r>
          </a:p>
          <a:p>
            <a:r>
              <a:rPr lang="en-GB" sz="5600" dirty="0"/>
              <a:t>What are the strengths of the offshore energy and subsea sector in the North East</a:t>
            </a:r>
          </a:p>
          <a:p>
            <a:r>
              <a:rPr lang="en-GB" sz="5600" dirty="0"/>
              <a:t>What does the future hold for the offshore energy and subsea sector in the North East?</a:t>
            </a:r>
          </a:p>
          <a:p>
            <a:r>
              <a:rPr lang="en-GB" sz="5600" dirty="0"/>
              <a:t>What might be the benefits of a career in the industry? </a:t>
            </a:r>
          </a:p>
          <a:p>
            <a:endParaRPr lang="en-GB" dirty="0"/>
          </a:p>
        </p:txBody>
      </p:sp>
      <p:pic>
        <p:nvPicPr>
          <p:cNvPr id="8" name="Online Media 4" title="Opportunities in North East Offshore Wind">
            <a:hlinkClick r:id="" action="ppaction://media"/>
            <a:extLst>
              <a:ext uri="{FF2B5EF4-FFF2-40B4-BE49-F238E27FC236}">
                <a16:creationId xmlns:a16="http://schemas.microsoft.com/office/drawing/2014/main" id="{DCCCC45C-15C5-E612-E355-EF001F0E8B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2201" y="1395988"/>
            <a:ext cx="6969090" cy="393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6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2DCC-9053-2BE3-B325-D4CEDB11E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556E2-29CD-572B-6B35-E60EAD20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3A17-96D4-7A96-988D-E3D450C3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Dogger Bank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4E62-5776-A01C-FD03-CE1BCDEC0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Home many homes will Dogger Bank power? </a:t>
            </a:r>
          </a:p>
          <a:p>
            <a:r>
              <a:rPr lang="en-GB" dirty="0"/>
              <a:t>How big are the blades on the Wind Turbines? </a:t>
            </a:r>
          </a:p>
          <a:p>
            <a:r>
              <a:rPr lang="en-GB" dirty="0"/>
              <a:t>How long does it take to sail to Dogger Bank?</a:t>
            </a:r>
          </a:p>
          <a:p>
            <a:r>
              <a:rPr lang="en-GB" dirty="0"/>
              <a:t>How do the Turbines connect to land?</a:t>
            </a:r>
          </a:p>
          <a:p>
            <a:r>
              <a:rPr lang="en-GB" dirty="0"/>
              <a:t>What facilities are on the vessels? </a:t>
            </a:r>
          </a:p>
          <a:p>
            <a:r>
              <a:rPr lang="en-GB" dirty="0"/>
              <a:t>What is the lifetime of the  Dogger Bank windfarm?</a:t>
            </a:r>
          </a:p>
          <a:p>
            <a:endParaRPr lang="en-GB" dirty="0"/>
          </a:p>
        </p:txBody>
      </p:sp>
      <p:pic>
        <p:nvPicPr>
          <p:cNvPr id="5" name="Online Media 4" title="Presentation with Tom Nightingale, UK Supply Chain Leader, Renewables at Equinor">
            <a:hlinkClick r:id="" action="ppaction://media"/>
            <a:extLst>
              <a:ext uri="{FF2B5EF4-FFF2-40B4-BE49-F238E27FC236}">
                <a16:creationId xmlns:a16="http://schemas.microsoft.com/office/drawing/2014/main" id="{C0340933-214B-5802-C260-6459EEFED7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44188" y="1395988"/>
            <a:ext cx="7250177" cy="40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2BB7-67DC-0AFF-A786-0A3CB1135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6C29958-F63D-F073-7984-652EC011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8368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theme">
  <a:themeElements>
    <a:clrScheme name="North East Combined Authority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al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ck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F3E8D"/>
      </a:accent1>
      <a:accent2>
        <a:srgbClr val="00478A"/>
      </a:accent2>
      <a:accent3>
        <a:srgbClr val="FFFFFF"/>
      </a:accent3>
      <a:accent4>
        <a:srgbClr val="F25C29"/>
      </a:accent4>
      <a:accent5>
        <a:srgbClr val="33A38C"/>
      </a:accent5>
      <a:accent6>
        <a:srgbClr val="231F2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1FE81E44342A74639D0638ED448" ma:contentTypeVersion="5" ma:contentTypeDescription="Create a new document." ma:contentTypeScope="" ma:versionID="b319f2f3431f2e9c2a5f71bcb7ea041e">
  <xsd:schema xmlns:xsd="http://www.w3.org/2001/XMLSchema" xmlns:xs="http://www.w3.org/2001/XMLSchema" xmlns:p="http://schemas.microsoft.com/office/2006/metadata/properties" xmlns:ns2="b63d275e-959e-45eb-99c8-57156ccfb80a" xmlns:ns3="dd923a34-5cc4-47bb-a92d-bff4e3bc03b3" xmlns:ns4="993e6cba-b68b-4371-b50a-4ee2f97b2db8" xmlns:ns5="5fdfd17d-da80-475e-a8d1-eb7a6ebfc63a" targetNamespace="http://schemas.microsoft.com/office/2006/metadata/properties" ma:root="true" ma:fieldsID="abae0fb37fcdc7d5ae42195a324995dd" ns2:_="" ns3:_="" ns4:_="" ns5:_="">
    <xsd:import namespace="b63d275e-959e-45eb-99c8-57156ccfb80a"/>
    <xsd:import namespace="dd923a34-5cc4-47bb-a92d-bff4e3bc03b3"/>
    <xsd:import namespace="993e6cba-b68b-4371-b50a-4ee2f97b2db8"/>
    <xsd:import namespace="5fdfd17d-da80-475e-a8d1-eb7a6ebfc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275e-959e-45eb-99c8-57156ccfb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a34-5cc4-47bb-a92d-bff4e3bc0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e6cba-b68b-4371-b50a-4ee2f97b2d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fd17d-da80-475e-a8d1-eb7a6ebfc6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c2858d2-eae9-49df-87e2-a7b9b68a7186}" ma:internalName="TaxCatchAll" ma:showField="CatchAllData" ma:web="5fdfd17d-da80-475e-a8d1-eb7a6ebfc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dfd17d-da80-475e-a8d1-eb7a6ebfc63a" xsi:nil="true"/>
    <lcf76f155ced4ddcb4097134ff3c332f xmlns="993e6cba-b68b-4371-b50a-4ee2f97b2d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CC16AF-E90A-4E0B-90A7-DB0F62E1210B}"/>
</file>

<file path=customXml/itemProps2.xml><?xml version="1.0" encoding="utf-8"?>
<ds:datastoreItem xmlns:ds="http://schemas.openxmlformats.org/officeDocument/2006/customXml" ds:itemID="{DF1572FF-7202-4719-8616-9102E6197CD1}"/>
</file>

<file path=customXml/itemProps3.xml><?xml version="1.0" encoding="utf-8"?>
<ds:datastoreItem xmlns:ds="http://schemas.openxmlformats.org/officeDocument/2006/customXml" ds:itemID="{27FDC587-5BAD-435F-96D1-F10F4C76B660}"/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324</Words>
  <Application>Microsoft Office PowerPoint</Application>
  <PresentationFormat>Widescreen</PresentationFormat>
  <Paragraphs>83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(Body)</vt:lpstr>
      <vt:lpstr>Aptos Display</vt:lpstr>
      <vt:lpstr>Arial</vt:lpstr>
      <vt:lpstr>Calibri</vt:lpstr>
      <vt:lpstr>Purple theme</vt:lpstr>
      <vt:lpstr>Teal theme</vt:lpstr>
      <vt:lpstr>Orange theme</vt:lpstr>
      <vt:lpstr>Black theme</vt:lpstr>
      <vt:lpstr>NE Energy Innovation </vt:lpstr>
      <vt:lpstr>Session Agenda   </vt:lpstr>
      <vt:lpstr>Presenter Introduction </vt:lpstr>
      <vt:lpstr>North East: Energy Innovation </vt:lpstr>
      <vt:lpstr>Energy </vt:lpstr>
      <vt:lpstr>Offshore Wind </vt:lpstr>
      <vt:lpstr>PowerPoint Presentation</vt:lpstr>
      <vt:lpstr>Dogger Bank </vt:lpstr>
      <vt:lpstr>PowerPoint Presentation</vt:lpstr>
      <vt:lpstr>What is environmental consenting? </vt:lpstr>
      <vt:lpstr>Jobs in Offshore Wind </vt:lpstr>
      <vt:lpstr>District Heat/ Geothermal </vt:lpstr>
      <vt:lpstr>District Heat</vt:lpstr>
      <vt:lpstr>District Heat Scheme </vt:lpstr>
      <vt:lpstr>Skills Employers Want</vt:lpstr>
      <vt:lpstr>North East Future Skills </vt:lpstr>
      <vt:lpstr>NetZero North East Celebration Video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Pietrala, Gosia (North East CA)</dc:creator>
  <cp:lastModifiedBy>Storey, Rebecca (North East CA)</cp:lastModifiedBy>
  <cp:revision>3</cp:revision>
  <dcterms:created xsi:type="dcterms:W3CDTF">2025-08-18T12:40:24Z</dcterms:created>
  <dcterms:modified xsi:type="dcterms:W3CDTF">2025-09-01T14:18:37Z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0x010100BCCC21FE81E44342A74639D0638ED448</vt:lpwstr>
  </property>
</Properties>
</file>