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71" r:id="rId5"/>
    <p:sldMasterId id="2147483695" r:id="rId6"/>
  </p:sldMasterIdLst>
  <p:notesMasterIdLst>
    <p:notesMasterId r:id="rId34"/>
  </p:notesMasterIdLst>
  <p:sldIdLst>
    <p:sldId id="287" r:id="rId7"/>
    <p:sldId id="259" r:id="rId8"/>
    <p:sldId id="260" r:id="rId9"/>
    <p:sldId id="261" r:id="rId10"/>
    <p:sldId id="262" r:id="rId11"/>
    <p:sldId id="263" r:id="rId12"/>
    <p:sldId id="264" r:id="rId13"/>
    <p:sldId id="281" r:id="rId14"/>
    <p:sldId id="265" r:id="rId15"/>
    <p:sldId id="266" r:id="rId16"/>
    <p:sldId id="267" r:id="rId17"/>
    <p:sldId id="268" r:id="rId18"/>
    <p:sldId id="269" r:id="rId19"/>
    <p:sldId id="270" r:id="rId20"/>
    <p:sldId id="271" r:id="rId21"/>
    <p:sldId id="272" r:id="rId22"/>
    <p:sldId id="273" r:id="rId23"/>
    <p:sldId id="274" r:id="rId24"/>
    <p:sldId id="285" r:id="rId25"/>
    <p:sldId id="275" r:id="rId26"/>
    <p:sldId id="276" r:id="rId27"/>
    <p:sldId id="277" r:id="rId28"/>
    <p:sldId id="278" r:id="rId29"/>
    <p:sldId id="286" r:id="rId30"/>
    <p:sldId id="279" r:id="rId31"/>
    <p:sldId id="280" r:id="rId32"/>
    <p:sldId id="283" r:id="rId33"/>
  </p:sldIdLst>
  <p:sldSz cx="12192000" cy="6858000"/>
  <p:notesSz cx="6858000" cy="9144000"/>
  <p:embeddedFontLst>
    <p:embeddedFont>
      <p:font typeface="Equinor"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iGk8SRiy0QFdedsEQxdUzjLzuF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13FA7-94AB-47C7-BEC3-9D2A2715B5ED}" vWet="4" dt="2024-03-15T12:43:27.776"/>
    <p1510:client id="{2A8E5622-8932-4076-A945-5DB5744F66C8}" v="166" dt="2024-03-15T12:57:03.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56" Type="http://schemas.microsoft.com/office/2015/10/relationships/revisionInfo" Target="revisionInfo.xml"/><Relationship Id="rId8" Type="http://schemas.openxmlformats.org/officeDocument/2006/relationships/slide" Target="slides/slide2.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owic.org.uk/publication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t>It will use the latest turbine technology, GE’s Haliade-X – the </a:t>
            </a:r>
            <a:r>
              <a:rPr lang="en-GB" sz="1200" b="1" u="sng"/>
              <a:t>most powerful</a:t>
            </a:r>
            <a:r>
              <a:rPr lang="en-GB" sz="1200" b="1"/>
              <a:t> </a:t>
            </a:r>
            <a:r>
              <a:rPr lang="en-GB" sz="1200"/>
              <a:t>turbines certified to date, and be the </a:t>
            </a:r>
            <a:r>
              <a:rPr lang="en-GB" sz="1200" b="1" u="sng"/>
              <a:t>first project in the world</a:t>
            </a:r>
            <a:r>
              <a:rPr lang="en-GB" sz="1200" b="1"/>
              <a:t> </a:t>
            </a:r>
            <a:r>
              <a:rPr lang="en-GB" sz="1200"/>
              <a:t>to install both the 13MW and 14MW models</a:t>
            </a:r>
            <a:endParaRPr/>
          </a:p>
          <a:p>
            <a:pPr marL="0" lvl="0" indent="0" algn="l" rtl="0">
              <a:spcBef>
                <a:spcPts val="0"/>
              </a:spcBef>
              <a:spcAft>
                <a:spcPts val="0"/>
              </a:spcAft>
              <a:buNone/>
            </a:pPr>
            <a:r>
              <a:rPr lang="en-GB" sz="1200"/>
              <a:t>Using the latest technology enabled us to reach </a:t>
            </a:r>
            <a:r>
              <a:rPr lang="en-GB" sz="1200" b="1" u="sng"/>
              <a:t>record-low CfD prices</a:t>
            </a:r>
            <a:r>
              <a:rPr lang="en-GB" sz="1200" b="1"/>
              <a:t> </a:t>
            </a:r>
            <a:r>
              <a:rPr lang="en-GB" sz="1200"/>
              <a:t>for the project in 2019 – the lowest ever seen for a UK offshore wind farm</a:t>
            </a:r>
            <a:endParaRPr/>
          </a:p>
          <a:p>
            <a:pPr marL="0" lvl="0" indent="0" algn="l" rtl="0">
              <a:spcBef>
                <a:spcPts val="0"/>
              </a:spcBef>
              <a:spcAft>
                <a:spcPts val="0"/>
              </a:spcAft>
              <a:buNone/>
            </a:pPr>
            <a:r>
              <a:rPr lang="en-GB" sz="1200"/>
              <a:t>Whilst enabling cost reduction, bigger and heavier turbines have also meant </a:t>
            </a:r>
            <a:r>
              <a:rPr lang="en-GB" sz="1200" b="1" u="sng"/>
              <a:t>innovative foundation design</a:t>
            </a:r>
            <a:r>
              <a:rPr lang="en-GB" sz="1200"/>
              <a:t>, and </a:t>
            </a:r>
            <a:r>
              <a:rPr lang="en-GB" sz="1200" b="1" u="sng"/>
              <a:t>world-leading vessels</a:t>
            </a:r>
            <a:r>
              <a:rPr lang="en-GB" sz="1200"/>
              <a:t> are needed to install them</a:t>
            </a:r>
            <a:endParaRPr/>
          </a:p>
          <a:p>
            <a:pPr marL="0" lvl="0" indent="0" algn="l" rtl="0">
              <a:spcBef>
                <a:spcPts val="0"/>
              </a:spcBef>
              <a:spcAft>
                <a:spcPts val="0"/>
              </a:spcAft>
              <a:buNone/>
            </a:pPr>
            <a:r>
              <a:rPr lang="en-GB" sz="1200"/>
              <a:t>Due to the distance from shore, it will be the </a:t>
            </a:r>
            <a:r>
              <a:rPr lang="en-GB" sz="1200" b="1" u="sng"/>
              <a:t>first ever HVDC-connected wind farm in the UK</a:t>
            </a:r>
            <a:r>
              <a:rPr lang="en-GB" sz="1200"/>
              <a:t>, using our decades of offshore expertise to open up new methods of transmission, and innovating to reduce costs</a:t>
            </a:r>
            <a:endParaRPr/>
          </a:p>
          <a:p>
            <a:pPr marL="0" lvl="0" indent="0" algn="l" rtl="0">
              <a:spcBef>
                <a:spcPts val="0"/>
              </a:spcBef>
              <a:spcAft>
                <a:spcPts val="0"/>
              </a:spcAft>
              <a:buNone/>
            </a:pPr>
            <a:r>
              <a:rPr lang="en-GB" sz="1200"/>
              <a:t>Revolutionary platform design, the </a:t>
            </a:r>
            <a:r>
              <a:rPr lang="en-GB" sz="1200" b="1" u="sng"/>
              <a:t>world’s first unmanned HVDC offshore substation. </a:t>
            </a:r>
            <a:r>
              <a:rPr lang="en-GB" sz="1200"/>
              <a:t>This has led to a 70% reduction in topside weight per MW</a:t>
            </a:r>
            <a:endParaRPr sz="1200" b="1" u="sng"/>
          </a:p>
          <a:p>
            <a:pPr marL="0" lvl="0" indent="0" algn="l" rtl="0">
              <a:spcBef>
                <a:spcPts val="0"/>
              </a:spcBef>
              <a:spcAft>
                <a:spcPts val="0"/>
              </a:spcAft>
              <a:buNone/>
            </a:pPr>
            <a:r>
              <a:rPr lang="en-GB" sz="1200"/>
              <a:t>Dogger Bank will be a </a:t>
            </a:r>
            <a:r>
              <a:rPr lang="en-GB" sz="1200" b="1" u="sng"/>
              <a:t>flagship for digitalisation</a:t>
            </a:r>
            <a:r>
              <a:rPr lang="en-GB" sz="1200"/>
              <a:t>. With access to thousands of data points we can used advanced algorithms to ensure we are operating efficiently</a:t>
            </a:r>
            <a:endParaRPr/>
          </a:p>
          <a:p>
            <a:pPr marL="0" lvl="0" indent="0" algn="l" rtl="0">
              <a:spcBef>
                <a:spcPts val="0"/>
              </a:spcBef>
              <a:spcAft>
                <a:spcPts val="0"/>
              </a:spcAft>
              <a:buNone/>
            </a:pPr>
            <a:endParaRPr/>
          </a:p>
        </p:txBody>
      </p:sp>
      <p:sp>
        <p:nvSpPr>
          <p:cNvPr id="1402" name="Google Shape;140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t>Fun fact: initial conversations around Dogger Bank ten years ago estimated around 2000 turbines would be needed for the project. Turbine models have increased in power so much, that the project will now use around 15% of that number. This demonstrates the speed of innovation within the industry, and how developers have to bet on technology that doesn’t exist yet when compiling their bids, many years before construction. </a:t>
            </a:r>
            <a:endParaRPr/>
          </a:p>
          <a:p>
            <a:pPr marL="0" lvl="0" indent="0" algn="l" rtl="0">
              <a:spcBef>
                <a:spcPts val="0"/>
              </a:spcBef>
              <a:spcAft>
                <a:spcPts val="0"/>
              </a:spcAft>
              <a:buNone/>
            </a:pPr>
            <a:endParaRPr/>
          </a:p>
        </p:txBody>
      </p:sp>
      <p:sp>
        <p:nvSpPr>
          <p:cNvPr id="1420" name="Google Shape;142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9" name="Google Shape;14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8" name="Google Shape;1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Innovations include low fuel consumption, digital decision support technology, advanced propulsion systems, hybrid power management, a waste heat recovery system, and a new daughter-craft design.</a:t>
            </a:r>
            <a:endParaRPr/>
          </a:p>
          <a:p>
            <a:pPr marL="0" lvl="0" indent="0" algn="l" rtl="0">
              <a:spcBef>
                <a:spcPts val="0"/>
              </a:spcBef>
              <a:spcAft>
                <a:spcPts val="0"/>
              </a:spcAft>
              <a:buNone/>
            </a:pPr>
            <a:endParaRPr/>
          </a:p>
          <a:p>
            <a:pPr marL="0" lvl="0" indent="0" algn="l" rtl="0">
              <a:spcBef>
                <a:spcPts val="0"/>
              </a:spcBef>
              <a:spcAft>
                <a:spcPts val="0"/>
              </a:spcAft>
              <a:buNone/>
            </a:pPr>
            <a:r>
              <a:rPr lang="en-GB"/>
              <a:t>North Star will deliver one SOV to be used for scheduled maintenance at Dogger Bank A, B and C. The  vessel is due to be delivered in January 2024.</a:t>
            </a:r>
            <a:endParaRPr/>
          </a:p>
          <a:p>
            <a:pPr marL="0" lvl="0" indent="0" algn="l" rtl="0">
              <a:spcBef>
                <a:spcPts val="0"/>
              </a:spcBef>
              <a:spcAft>
                <a:spcPts val="0"/>
              </a:spcAft>
              <a:buNone/>
            </a:pPr>
            <a:r>
              <a:rPr lang="en-GB"/>
              <a:t>A further three SOVs will be delivered by North Star to be used for corrective maintenance, at each phase of Dogger Bank.</a:t>
            </a:r>
            <a:endParaRPr/>
          </a:p>
          <a:p>
            <a:pPr marL="0" lvl="0" indent="0" algn="l" rtl="0">
              <a:spcBef>
                <a:spcPts val="0"/>
              </a:spcBef>
              <a:spcAft>
                <a:spcPts val="0"/>
              </a:spcAft>
              <a:buNone/>
            </a:pPr>
            <a:endParaRPr/>
          </a:p>
          <a:p>
            <a:pPr marL="0" lvl="0" indent="0" algn="l" rtl="0">
              <a:spcBef>
                <a:spcPts val="0"/>
              </a:spcBef>
              <a:spcAft>
                <a:spcPts val="0"/>
              </a:spcAft>
              <a:buNone/>
            </a:pPr>
            <a:r>
              <a:rPr lang="en-GB"/>
              <a:t>SOV’s are like floating hotels! They are used as an in-field logistics hub where windfarm technicians will stay for 2 weeks at a time., out at the wind farm itself</a:t>
            </a:r>
            <a:endParaRPr/>
          </a:p>
          <a:p>
            <a:pPr marL="0" lvl="0" indent="0" algn="l" rtl="0">
              <a:spcBef>
                <a:spcPts val="0"/>
              </a:spcBef>
              <a:spcAft>
                <a:spcPts val="0"/>
              </a:spcAft>
              <a:buNone/>
            </a:pPr>
            <a:endParaRPr/>
          </a:p>
          <a:p>
            <a:pPr marL="0" lvl="0" indent="0" algn="l" rtl="0">
              <a:spcBef>
                <a:spcPts val="0"/>
              </a:spcBef>
              <a:spcAft>
                <a:spcPts val="0"/>
              </a:spcAft>
              <a:buNone/>
            </a:pPr>
            <a:r>
              <a:rPr lang="en-GB"/>
              <a:t>SOVs are equipped with recreational and wellbeing facilities such as gyms, cinemas, games rooms and the most important room of all, the canteen!</a:t>
            </a:r>
            <a:endParaRPr/>
          </a:p>
          <a:p>
            <a:pPr marL="0" lvl="0" indent="0" algn="l" rtl="0">
              <a:spcBef>
                <a:spcPts val="0"/>
              </a:spcBef>
              <a:spcAft>
                <a:spcPts val="0"/>
              </a:spcAft>
              <a:buNone/>
            </a:pPr>
            <a:endParaRPr/>
          </a:p>
          <a:p>
            <a:pPr marL="0" lvl="0" indent="0" algn="l" rtl="0">
              <a:spcBef>
                <a:spcPts val="0"/>
              </a:spcBef>
              <a:spcAft>
                <a:spcPts val="0"/>
              </a:spcAft>
              <a:buNone/>
            </a:pPr>
            <a:r>
              <a:rPr lang="en-GB"/>
              <a:t>“Walk to Work” gangways allow technicians to walk directly from the SOV to the turbine. The gangway is motion compensated which means that even in high waves, the gangway is stable. </a:t>
            </a:r>
            <a:endParaRPr/>
          </a:p>
          <a:p>
            <a:pPr marL="0" lvl="0" indent="0" algn="l" rtl="0">
              <a:spcBef>
                <a:spcPts val="0"/>
              </a:spcBef>
              <a:spcAft>
                <a:spcPts val="0"/>
              </a:spcAft>
              <a:buNone/>
            </a:pPr>
            <a:endParaRPr/>
          </a:p>
          <a:p>
            <a:pPr marL="0" lvl="0" indent="0" algn="l" rtl="0">
              <a:spcBef>
                <a:spcPts val="0"/>
              </a:spcBef>
              <a:spcAft>
                <a:spcPts val="0"/>
              </a:spcAft>
              <a:buNone/>
            </a:pPr>
            <a:r>
              <a:rPr lang="en-GB"/>
              <a:t>When alongside the quay, the SOV can take power from shore,  reducing idle emissions. </a:t>
            </a:r>
            <a:endParaRPr/>
          </a:p>
          <a:p>
            <a:pPr marL="0" lvl="0" indent="0" algn="l" rtl="0">
              <a:spcBef>
                <a:spcPts val="0"/>
              </a:spcBef>
              <a:spcAft>
                <a:spcPts val="0"/>
              </a:spcAft>
              <a:buNone/>
            </a:pPr>
            <a:endParaRPr/>
          </a:p>
          <a:p>
            <a:pPr marL="0" lvl="0" indent="0" algn="l" rtl="0">
              <a:spcBef>
                <a:spcPts val="0"/>
              </a:spcBef>
              <a:spcAft>
                <a:spcPts val="0"/>
              </a:spcAft>
              <a:buNone/>
            </a:pPr>
            <a:r>
              <a:rPr lang="en-GB"/>
              <a:t>All three Dogger Bank SOVs will be equipped with batteries. Like a hybrid vehicle this will help to reduce overall fuel consumption and therefore emissions, as well as provide emergency power back up</a:t>
            </a:r>
            <a:endParaRPr/>
          </a:p>
          <a:p>
            <a:pPr marL="0" lvl="0" indent="0" algn="l" rtl="0">
              <a:spcBef>
                <a:spcPts val="0"/>
              </a:spcBef>
              <a:spcAft>
                <a:spcPts val="0"/>
              </a:spcAft>
              <a:buNone/>
            </a:pPr>
            <a:endParaRPr/>
          </a:p>
          <a:p>
            <a:pPr marL="0" lvl="0" indent="0" algn="l" rtl="0">
              <a:spcBef>
                <a:spcPts val="0"/>
              </a:spcBef>
              <a:spcAft>
                <a:spcPts val="0"/>
              </a:spcAft>
              <a:buNone/>
            </a:pPr>
            <a:r>
              <a:rPr lang="en-GB"/>
              <a:t>Each SOV is equipped with a daughter craft which will be used to move technicians round the wind farm to more remote turbines. The daughter crafts have been designed with UK based naval architect Chartwell  Marine and will also use a hybrid battery system, further reducing emissions.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39" name="Google Shape;143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4" name="Google Shape;145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1" name="Google Shape;146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6" name="Google Shape;14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a:t>Community Fund – Dogger Bank</a:t>
            </a:r>
            <a:endParaRPr/>
          </a:p>
          <a:p>
            <a:pPr marL="179705" lvl="0" indent="-179705" algn="l" rtl="0">
              <a:spcBef>
                <a:spcPts val="0"/>
              </a:spcBef>
              <a:spcAft>
                <a:spcPts val="0"/>
              </a:spcAft>
              <a:buNone/>
            </a:pPr>
            <a:r>
              <a:rPr lang="en-GB"/>
              <a:t>With partners SSE &amp; Eni, we will invest up to £1m in the construction phase in STEM education / accreditation and scholarships, with a further estimated £21m fund during operations of the wind farm, up to 35 years</a:t>
            </a:r>
            <a:endParaRPr/>
          </a:p>
          <a:p>
            <a:pPr marL="179705" lvl="0" indent="-179705" algn="l" rtl="0">
              <a:spcBef>
                <a:spcPts val="0"/>
              </a:spcBef>
              <a:spcAft>
                <a:spcPts val="0"/>
              </a:spcAft>
              <a:buNone/>
            </a:pPr>
            <a:r>
              <a:rPr lang="en-GB"/>
              <a:t>STEM events in schools, O&amp;M base and regional places of interest</a:t>
            </a:r>
            <a:endParaRPr/>
          </a:p>
          <a:p>
            <a:pPr marL="179705" lvl="0" indent="-179705" algn="l" rtl="0">
              <a:spcBef>
                <a:spcPts val="0"/>
              </a:spcBef>
              <a:spcAft>
                <a:spcPts val="0"/>
              </a:spcAft>
              <a:buNone/>
            </a:pPr>
            <a:r>
              <a:rPr lang="en-GB"/>
              <a:t>South Tyneside, East Riding of Yorkshire and Redcar/Cleveland will all benefit</a:t>
            </a:r>
            <a:endParaRPr/>
          </a:p>
          <a:p>
            <a:pPr marL="179705" lvl="0" indent="-179705" algn="l" rtl="0">
              <a:spcBef>
                <a:spcPts val="0"/>
              </a:spcBef>
              <a:spcAft>
                <a:spcPts val="0"/>
              </a:spcAft>
              <a:buNone/>
            </a:pPr>
            <a:r>
              <a:rPr lang="en-GB"/>
              <a:t>South Tyneside will focus on secondary school transition based on local feedback</a:t>
            </a:r>
            <a:endParaRPr/>
          </a:p>
          <a:p>
            <a:pPr marL="179705" lvl="0" indent="-179705" algn="l" rtl="0">
              <a:spcBef>
                <a:spcPts val="0"/>
              </a:spcBef>
              <a:spcAft>
                <a:spcPts val="0"/>
              </a:spcAft>
              <a:buNone/>
            </a:pPr>
            <a:r>
              <a:rPr lang="en-GB"/>
              <a:t>Operator's fund to support local projects up to £500</a:t>
            </a:r>
            <a:endParaRPr/>
          </a:p>
          <a:p>
            <a:pPr marL="0" lvl="0" indent="0" algn="l" rtl="0">
              <a:spcBef>
                <a:spcPts val="0"/>
              </a:spcBef>
              <a:spcAft>
                <a:spcPts val="0"/>
              </a:spcAft>
              <a:buClr>
                <a:schemeClr val="dk1"/>
              </a:buClr>
              <a:buSzPts val="1200"/>
              <a:buFont typeface="Calibri"/>
              <a:buNone/>
            </a:pPr>
            <a:r>
              <a:rPr lang="en-GB" b="1"/>
              <a:t>Equinor</a:t>
            </a:r>
            <a:endParaRPr/>
          </a:p>
          <a:p>
            <a:pPr marL="179705" lvl="0" indent="-179705" algn="l" rtl="0">
              <a:spcBef>
                <a:spcPts val="0"/>
              </a:spcBef>
              <a:spcAft>
                <a:spcPts val="0"/>
              </a:spcAft>
              <a:buNone/>
            </a:pPr>
            <a:r>
              <a:rPr lang="en-GB"/>
              <a:t>Community projects in South Tyneside and the wider Tyne / NE area</a:t>
            </a:r>
            <a:endParaRPr/>
          </a:p>
          <a:p>
            <a:pPr marL="179705" lvl="0" indent="-179705" algn="l" rtl="0">
              <a:spcBef>
                <a:spcPts val="0"/>
              </a:spcBef>
              <a:spcAft>
                <a:spcPts val="0"/>
              </a:spcAft>
              <a:buNone/>
            </a:pPr>
            <a:r>
              <a:rPr lang="en-GB"/>
              <a:t>Volunteer to support projects in the community and education</a:t>
            </a:r>
            <a:endParaRPr/>
          </a:p>
          <a:p>
            <a:pPr marL="0" lvl="0" indent="0" algn="l" rtl="0">
              <a:spcBef>
                <a:spcPts val="0"/>
              </a:spcBef>
              <a:spcAft>
                <a:spcPts val="0"/>
              </a:spcAft>
              <a:buClr>
                <a:schemeClr val="dk1"/>
              </a:buClr>
              <a:buSzPts val="1200"/>
              <a:buFont typeface="Calibri"/>
              <a:buNone/>
            </a:pPr>
            <a:r>
              <a:rPr lang="en-GB" b="1"/>
              <a:t>Offshore Wind Industry Needs</a:t>
            </a:r>
            <a:endParaRPr b="1"/>
          </a:p>
          <a:p>
            <a:pPr marL="179705" lvl="0" indent="-179705" algn="l" rtl="0">
              <a:spcBef>
                <a:spcPts val="0"/>
              </a:spcBef>
              <a:spcAft>
                <a:spcPts val="0"/>
              </a:spcAft>
              <a:buNone/>
            </a:pPr>
            <a:r>
              <a:rPr lang="en-GB"/>
              <a:t>Equinor will also work with local partners to help support the next generation of workforce equipped for green growth including offshore renewables</a:t>
            </a:r>
            <a:endParaRPr/>
          </a:p>
          <a:p>
            <a:pPr marL="0" lvl="0" indent="0" algn="l" rtl="0">
              <a:spcBef>
                <a:spcPts val="0"/>
              </a:spcBef>
              <a:spcAft>
                <a:spcPts val="0"/>
              </a:spcAft>
              <a:buNone/>
            </a:pPr>
            <a:endParaRPr/>
          </a:p>
        </p:txBody>
      </p:sp>
      <p:sp>
        <p:nvSpPr>
          <p:cNvPr id="1487" name="Google Shape;148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7" name="Google Shape;149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a:t>Write in the chat what top employability skill you think you need</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https://www.stem.org.uk/resources/elibrary/resource/418157/top-ten-employability-skills </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b="1"/>
              <a:t>Where are you good and where could you develop?</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Top 4 – How you work</a:t>
            </a:r>
            <a:endParaRPr/>
          </a:p>
          <a:p>
            <a:pPr marL="0" lvl="0" indent="0" algn="l" rtl="0">
              <a:spcBef>
                <a:spcPts val="0"/>
              </a:spcBef>
              <a:spcAft>
                <a:spcPts val="0"/>
              </a:spcAft>
              <a:buNone/>
            </a:pPr>
            <a:r>
              <a:rPr lang="en-GB" sz="1200"/>
              <a:t>Next 4 – How you work with others</a:t>
            </a:r>
            <a:endParaRPr/>
          </a:p>
          <a:p>
            <a:pPr marL="0" lvl="0" indent="0" algn="l" rtl="0">
              <a:spcBef>
                <a:spcPts val="0"/>
              </a:spcBef>
              <a:spcAft>
                <a:spcPts val="0"/>
              </a:spcAft>
              <a:buNone/>
            </a:pPr>
            <a:r>
              <a:rPr lang="en-GB" sz="1200"/>
              <a:t>Last 2 – How you think</a:t>
            </a:r>
            <a:endParaRPr/>
          </a:p>
        </p:txBody>
      </p:sp>
      <p:sp>
        <p:nvSpPr>
          <p:cNvPr id="1509" name="Google Shape;150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a:t>Often Ask students what the top employability skill is… </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https://www.stem.org.uk/resources/elibrary/resource/418157/top-ten-employability-skills </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b="1"/>
              <a:t>Where are you good and where could you develop?</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Top 4 – How you work</a:t>
            </a:r>
            <a:endParaRPr/>
          </a:p>
          <a:p>
            <a:pPr marL="0" lvl="0" indent="0" algn="l" rtl="0">
              <a:spcBef>
                <a:spcPts val="0"/>
              </a:spcBef>
              <a:spcAft>
                <a:spcPts val="0"/>
              </a:spcAft>
              <a:buNone/>
            </a:pPr>
            <a:r>
              <a:rPr lang="en-GB" sz="1200"/>
              <a:t>Next 4 – How you work with others</a:t>
            </a:r>
            <a:endParaRPr/>
          </a:p>
          <a:p>
            <a:pPr marL="0" lvl="0" indent="0" algn="l" rtl="0">
              <a:spcBef>
                <a:spcPts val="0"/>
              </a:spcBef>
              <a:spcAft>
                <a:spcPts val="0"/>
              </a:spcAft>
              <a:buNone/>
            </a:pPr>
            <a:r>
              <a:rPr lang="en-GB" sz="1200"/>
              <a:t>Last 2 – How you think</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b="1"/>
              <a:t>Our values are very important to us and how we work is as important as what we achieve</a:t>
            </a:r>
            <a:endParaRPr/>
          </a:p>
        </p:txBody>
      </p:sp>
      <p:sp>
        <p:nvSpPr>
          <p:cNvPr id="1519" name="Google Shape;15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6" name="Google Shape;127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0" name="Google Shape;153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200"/>
              <a:t>There are many opportunities for young people with a range of education backgrounds, interests and skills.</a:t>
            </a:r>
            <a:endParaRPr/>
          </a:p>
          <a:p>
            <a:pPr marL="0" lvl="0" indent="0" algn="l" rtl="0">
              <a:lnSpc>
                <a:spcPct val="107000"/>
              </a:lnSpc>
              <a:spcBef>
                <a:spcPts val="800"/>
              </a:spcBef>
              <a:spcAft>
                <a:spcPts val="0"/>
              </a:spcAft>
              <a:buNone/>
            </a:pPr>
            <a:r>
              <a:rPr lang="en-GB" sz="1200"/>
              <a:t>Various pathways: apprenticeships, university, college courses</a:t>
            </a:r>
            <a:endParaRPr/>
          </a:p>
          <a:p>
            <a:pPr marL="0" lvl="0" indent="0" algn="l" rtl="0">
              <a:lnSpc>
                <a:spcPct val="107000"/>
              </a:lnSpc>
              <a:spcBef>
                <a:spcPts val="800"/>
              </a:spcBef>
              <a:spcAft>
                <a:spcPts val="0"/>
              </a:spcAft>
              <a:buNone/>
            </a:pPr>
            <a:r>
              <a:rPr lang="en-GB" sz="1200"/>
              <a:t>The Offshore Wind Industry Council predicts (2021 report) </a:t>
            </a:r>
            <a:r>
              <a:rPr lang="en-GB" sz="1200" b="1"/>
              <a:t>69,848 jobs</a:t>
            </a:r>
            <a:r>
              <a:rPr lang="en-GB" sz="1200"/>
              <a:t> in UK offshore wind, with </a:t>
            </a:r>
            <a:r>
              <a:rPr lang="en-GB" sz="1200" b="1"/>
              <a:t>6656</a:t>
            </a:r>
            <a:r>
              <a:rPr lang="en-GB" sz="1200"/>
              <a:t> of these in the </a:t>
            </a:r>
            <a:r>
              <a:rPr lang="en-GB" sz="1200" b="1"/>
              <a:t>East of England </a:t>
            </a:r>
            <a:r>
              <a:rPr lang="en-GB" sz="1200"/>
              <a:t>by 2026 – and there will be even more beyond that! </a:t>
            </a:r>
            <a:endParaRPr sz="1200"/>
          </a:p>
          <a:p>
            <a:pPr marL="0" lvl="0" indent="0" algn="l" rtl="0">
              <a:lnSpc>
                <a:spcPct val="107000"/>
              </a:lnSpc>
              <a:spcBef>
                <a:spcPts val="800"/>
              </a:spcBef>
              <a:spcAft>
                <a:spcPts val="0"/>
              </a:spcAft>
              <a:buNone/>
            </a:pPr>
            <a:r>
              <a:rPr lang="en-GB" sz="1200"/>
              <a:t>Roles will be within a wide range of disciplines both onshore and offshore.</a:t>
            </a:r>
            <a:endParaRPr/>
          </a:p>
          <a:p>
            <a:pPr marL="0" lvl="0" indent="0" algn="l" rtl="0">
              <a:spcBef>
                <a:spcPts val="800"/>
              </a:spcBef>
              <a:spcAft>
                <a:spcPts val="0"/>
              </a:spcAft>
              <a:buNone/>
            </a:pPr>
            <a:endParaRPr sz="1200"/>
          </a:p>
          <a:p>
            <a:pPr marL="0" lvl="0" indent="0" algn="l" rtl="0">
              <a:spcBef>
                <a:spcPts val="0"/>
              </a:spcBef>
              <a:spcAft>
                <a:spcPts val="0"/>
              </a:spcAft>
              <a:buNone/>
            </a:pPr>
            <a:r>
              <a:rPr lang="en-GB" sz="1200"/>
              <a:t>See Latest OWIC report here: </a:t>
            </a:r>
            <a:r>
              <a:rPr lang="en-GB" u="sng">
                <a:solidFill>
                  <a:schemeClr val="hlink"/>
                </a:solidFill>
                <a:hlinkClick r:id="rId3"/>
              </a:rPr>
              <a:t>OWIC | Publications</a:t>
            </a:r>
            <a:endParaRPr sz="1200"/>
          </a:p>
        </p:txBody>
      </p:sp>
      <p:sp>
        <p:nvSpPr>
          <p:cNvPr id="1531" name="Google Shape;153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9" name="Google Shape;153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0" name="Google Shape;154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8" name="Google Shape;154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9" name="Google Shape;154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7" name="Google Shape;15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8" name="Google Shape;155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9" name="Google Shape;158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5" name="Google Shape;13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a:t>Dogger Bank breaks the bounds of what size an offshore wind farm can be. The £9bn wind farm will have a lifetime of up to 35 years and is operated by Equinor.</a:t>
            </a:r>
            <a:endParaRPr/>
          </a:p>
          <a:p>
            <a:pPr marL="0" lvl="0" indent="0" algn="l" rtl="0">
              <a:spcBef>
                <a:spcPts val="0"/>
              </a:spcBef>
              <a:spcAft>
                <a:spcPts val="0"/>
              </a:spcAft>
              <a:buClr>
                <a:schemeClr val="dk1"/>
              </a:buClr>
              <a:buSzPts val="1200"/>
              <a:buFont typeface="Calibri"/>
              <a:buNone/>
            </a:pPr>
            <a:r>
              <a:rPr lang="en-GB"/>
              <a:t>The project is a joint venture between Equinor (40%), SSE Renewables (40%) and Eni (20%).</a:t>
            </a:r>
            <a:endParaRPr/>
          </a:p>
          <a:p>
            <a:pPr marL="0" lvl="0" indent="0" algn="l" rtl="0">
              <a:spcBef>
                <a:spcPts val="0"/>
              </a:spcBef>
              <a:spcAft>
                <a:spcPts val="0"/>
              </a:spcAft>
              <a:buNone/>
            </a:pPr>
            <a:endParaRPr/>
          </a:p>
        </p:txBody>
      </p:sp>
      <p:sp>
        <p:nvSpPr>
          <p:cNvPr id="1316" name="Google Shape;13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8" name="Google Shape;13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9" name="Google Shape;13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1" name="Google Shape;134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en-GB" sz="1200" b="0" i="0" u="none" strike="noStrike" cap="none">
                <a:solidFill>
                  <a:srgbClr val="FFFFFF"/>
                </a:solidFill>
                <a:latin typeface="Arial"/>
                <a:ea typeface="Arial"/>
                <a:cs typeface="Arial"/>
                <a:sym typeface="Arial"/>
              </a:rPr>
              <a:t>First power generation 2023</a:t>
            </a:r>
            <a:endParaRPr/>
          </a:p>
          <a:p>
            <a:pPr marL="0" marR="0" lvl="0" indent="0" algn="l" rtl="0">
              <a:lnSpc>
                <a:spcPct val="100000"/>
              </a:lnSpc>
              <a:spcBef>
                <a:spcPts val="0"/>
              </a:spcBef>
              <a:spcAft>
                <a:spcPts val="0"/>
              </a:spcAft>
              <a:buClr>
                <a:srgbClr val="FFFFFF"/>
              </a:buClr>
              <a:buSzPts val="1200"/>
              <a:buFont typeface="Arial"/>
              <a:buNone/>
            </a:pPr>
            <a:r>
              <a:rPr lang="en-GB" sz="1200" b="0" i="0" u="none" strike="noStrike" cap="none">
                <a:solidFill>
                  <a:srgbClr val="FFFFFF"/>
                </a:solidFill>
                <a:latin typeface="Arial"/>
                <a:ea typeface="Arial"/>
                <a:cs typeface="Arial"/>
                <a:sym typeface="Arial"/>
              </a:rPr>
              <a:t>Expected to cover 5% of UK’s electricity generation</a:t>
            </a:r>
            <a:endParaRPr sz="12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libri"/>
              <a:buNone/>
            </a:pPr>
            <a:endParaRPr sz="1200" b="0" i="0" u="none" strike="noStrike" cap="none">
              <a:solidFill>
                <a:srgbClr val="FFFFFF"/>
              </a:solidFill>
              <a:latin typeface="Arial"/>
              <a:ea typeface="Arial"/>
              <a:cs typeface="Arial"/>
              <a:sym typeface="Arial"/>
            </a:endParaRPr>
          </a:p>
          <a:p>
            <a:pPr marL="0" lvl="0" indent="0" algn="l" rtl="0">
              <a:spcBef>
                <a:spcPts val="0"/>
              </a:spcBef>
              <a:spcAft>
                <a:spcPts val="0"/>
              </a:spcAft>
              <a:buNone/>
            </a:pPr>
            <a:endParaRPr/>
          </a:p>
        </p:txBody>
      </p:sp>
      <p:sp>
        <p:nvSpPr>
          <p:cNvPr id="1354" name="Google Shape;135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sz="1800">
                <a:latin typeface="Calibri"/>
                <a:ea typeface="Calibri"/>
                <a:cs typeface="Calibri"/>
                <a:sym typeface="Calibri"/>
              </a:rPr>
              <a:t>Offshore prehistoric sites are rare</a:t>
            </a:r>
            <a:endParaRPr/>
          </a:p>
          <a:p>
            <a:pPr marL="0" lvl="0" indent="0" algn="l" rtl="0">
              <a:lnSpc>
                <a:spcPct val="115000"/>
              </a:lnSpc>
              <a:spcBef>
                <a:spcPts val="1000"/>
              </a:spcBef>
              <a:spcAft>
                <a:spcPts val="0"/>
              </a:spcAft>
              <a:buNone/>
            </a:pPr>
            <a:endParaRPr sz="1800">
              <a:latin typeface="Calibri"/>
              <a:ea typeface="Calibri"/>
              <a:cs typeface="Calibri"/>
              <a:sym typeface="Calibri"/>
            </a:endParaRPr>
          </a:p>
          <a:p>
            <a:pPr marL="0" lvl="0" indent="0" algn="l" rtl="0">
              <a:lnSpc>
                <a:spcPct val="115000"/>
              </a:lnSpc>
              <a:spcBef>
                <a:spcPts val="1000"/>
              </a:spcBef>
              <a:spcAft>
                <a:spcPts val="0"/>
              </a:spcAft>
              <a:buNone/>
            </a:pPr>
            <a:endParaRPr sz="1800">
              <a:latin typeface="Calibri"/>
              <a:ea typeface="Calibri"/>
              <a:cs typeface="Calibri"/>
              <a:sym typeface="Calibri"/>
            </a:endParaRPr>
          </a:p>
          <a:p>
            <a:pPr marL="0" lvl="0" indent="0" algn="l" rtl="0">
              <a:lnSpc>
                <a:spcPct val="115000"/>
              </a:lnSpc>
              <a:spcBef>
                <a:spcPts val="1000"/>
              </a:spcBef>
              <a:spcAft>
                <a:spcPts val="0"/>
              </a:spcAft>
              <a:buNone/>
            </a:pPr>
            <a:endParaRPr sz="1800">
              <a:latin typeface="Calibri"/>
              <a:ea typeface="Calibri"/>
              <a:cs typeface="Calibri"/>
              <a:sym typeface="Calibri"/>
            </a:endParaRPr>
          </a:p>
          <a:p>
            <a:pPr marL="0" lvl="0" indent="0" algn="l" rtl="0">
              <a:lnSpc>
                <a:spcPct val="115000"/>
              </a:lnSpc>
              <a:spcBef>
                <a:spcPts val="1000"/>
              </a:spcBef>
              <a:spcAft>
                <a:spcPts val="0"/>
              </a:spcAft>
              <a:buNone/>
            </a:pPr>
            <a:r>
              <a:rPr lang="en-GB" sz="1800">
                <a:latin typeface="Calibri"/>
                <a:ea typeface="Calibri"/>
                <a:cs typeface="Calibri"/>
                <a:sym typeface="Calibri"/>
              </a:rPr>
              <a:t>Other notes:</a:t>
            </a:r>
            <a:endParaRPr/>
          </a:p>
          <a:p>
            <a:pPr marL="0" lvl="0" indent="0" algn="l" rtl="0">
              <a:lnSpc>
                <a:spcPct val="115000"/>
              </a:lnSpc>
              <a:spcBef>
                <a:spcPts val="1000"/>
              </a:spcBef>
              <a:spcAft>
                <a:spcPts val="0"/>
              </a:spcAft>
              <a:buNone/>
            </a:pPr>
            <a:r>
              <a:rPr lang="en-GB" sz="1800">
                <a:latin typeface="Calibri"/>
                <a:ea typeface="Calibri"/>
                <a:cs typeface="Calibri"/>
                <a:sym typeface="Calibri"/>
              </a:rPr>
              <a:t>Bouldnor Cliff, submerged 8,000 year old Mesolithic settlement eleven metres below the surface and approximately 250 metres offshore of Bouldnor, near Yarmouth on the Isle of Wight. Worked timer, flints, oldest known piece of string,</a:t>
            </a:r>
            <a:endParaRPr/>
          </a:p>
          <a:p>
            <a:pPr marL="0" lvl="0" indent="0" algn="l" rtl="0">
              <a:lnSpc>
                <a:spcPct val="115000"/>
              </a:lnSpc>
              <a:spcBef>
                <a:spcPts val="1000"/>
              </a:spcBef>
              <a:spcAft>
                <a:spcPts val="0"/>
              </a:spcAft>
              <a:buNone/>
            </a:pPr>
            <a:r>
              <a:rPr lang="en-GB" sz="1800">
                <a:latin typeface="Calibri"/>
                <a:ea typeface="Calibri"/>
                <a:cs typeface="Calibri"/>
                <a:sym typeface="Calibri"/>
              </a:rPr>
              <a:t>Artefacts, e.g. fishing nets or marine aggregates </a:t>
            </a:r>
            <a:endParaRPr/>
          </a:p>
          <a:p>
            <a:pPr marL="0" lvl="0" indent="0" algn="l" rtl="0">
              <a:spcBef>
                <a:spcPts val="1000"/>
              </a:spcBef>
              <a:spcAft>
                <a:spcPts val="0"/>
              </a:spcAft>
              <a:buNone/>
            </a:pPr>
            <a:endParaRPr/>
          </a:p>
          <a:p>
            <a:pPr marL="0" lvl="0" indent="0" algn="l" rtl="0">
              <a:spcBef>
                <a:spcPts val="0"/>
              </a:spcBef>
              <a:spcAft>
                <a:spcPts val="0"/>
              </a:spcAft>
              <a:buNone/>
            </a:pPr>
            <a:r>
              <a:rPr lang="en-GB"/>
              <a:t>Image of </a:t>
            </a:r>
            <a:r>
              <a:rPr lang="en-GB" sz="1200">
                <a:latin typeface="Calibri"/>
                <a:ea typeface="Calibri"/>
                <a:cs typeface="Calibri"/>
                <a:sym typeface="Calibri"/>
              </a:rPr>
              <a:t>Bouldnor Cliff </a:t>
            </a:r>
            <a:r>
              <a:rPr lang="en-GB"/>
              <a:t>from https://maritimearchaeologytrust.org/projects-research/bouldnor-cliff/</a:t>
            </a:r>
            <a:endParaRPr/>
          </a:p>
          <a:p>
            <a:pPr marL="0" lvl="0" indent="0" algn="l" rtl="0">
              <a:spcBef>
                <a:spcPts val="0"/>
              </a:spcBef>
              <a:spcAft>
                <a:spcPts val="0"/>
              </a:spcAft>
              <a:buNone/>
            </a:pPr>
            <a:r>
              <a:rPr lang="en-GB"/>
              <a:t>All other images from Wessex Archaeology</a:t>
            </a:r>
            <a:endParaRPr/>
          </a:p>
          <a:p>
            <a:pPr marL="0" lvl="0" indent="0" algn="l" rtl="0">
              <a:spcBef>
                <a:spcPts val="0"/>
              </a:spcBef>
              <a:spcAft>
                <a:spcPts val="0"/>
              </a:spcAft>
              <a:buNone/>
            </a:pPr>
            <a:endParaRPr/>
          </a:p>
        </p:txBody>
      </p:sp>
      <p:sp>
        <p:nvSpPr>
          <p:cNvPr id="1566" name="Google Shape;15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HVDC</a:t>
            </a:r>
            <a:endParaRPr/>
          </a:p>
        </p:txBody>
      </p:sp>
      <p:sp>
        <p:nvSpPr>
          <p:cNvPr id="1369" name="Google Shape;13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7" name="Google Shape;13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lumn content" type="twoObj">
  <p:cSld name="TWO_OBJECTS">
    <p:spTree>
      <p:nvGrpSpPr>
        <p:cNvPr id="1" name="Shape 96"/>
        <p:cNvGrpSpPr/>
        <p:nvPr/>
      </p:nvGrpSpPr>
      <p:grpSpPr>
        <a:xfrm>
          <a:off x="0" y="0"/>
          <a:ext cx="0" cy="0"/>
          <a:chOff x="0" y="0"/>
          <a:chExt cx="0" cy="0"/>
        </a:xfrm>
      </p:grpSpPr>
      <p:sp>
        <p:nvSpPr>
          <p:cNvPr id="97" name="Google Shape;97;p30"/>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0"/>
          <p:cNvSpPr txBox="1">
            <a:spLocks noGrp="1"/>
          </p:cNvSpPr>
          <p:nvPr>
            <p:ph type="body" idx="1"/>
          </p:nvPr>
        </p:nvSpPr>
        <p:spPr>
          <a:xfrm>
            <a:off x="695325" y="2023453"/>
            <a:ext cx="5364163" cy="4216127"/>
          </a:xfrm>
          <a:prstGeom prst="rect">
            <a:avLst/>
          </a:prstGeom>
          <a:noFill/>
          <a:ln>
            <a:noFill/>
          </a:ln>
        </p:spPr>
        <p:txBody>
          <a:bodyPr spcFirstLastPara="1" wrap="square" lIns="0" tIns="0" rIns="18000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0"/>
          <p:cNvSpPr txBox="1">
            <a:spLocks noGrp="1"/>
          </p:cNvSpPr>
          <p:nvPr>
            <p:ph type="body" idx="2"/>
          </p:nvPr>
        </p:nvSpPr>
        <p:spPr>
          <a:xfrm>
            <a:off x="6132513" y="2023453"/>
            <a:ext cx="5364161" cy="4216127"/>
          </a:xfrm>
          <a:prstGeom prst="rect">
            <a:avLst/>
          </a:prstGeom>
          <a:noFill/>
          <a:ln>
            <a:noFill/>
          </a:ln>
        </p:spPr>
        <p:txBody>
          <a:bodyPr spcFirstLastPara="1" wrap="square" lIns="180000" tIns="0" rIns="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 name="Google Shape;100;p30"/>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1" name="Google Shape;101;p30"/>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 Mint">
  <p:cSld name="Title slide - Mint">
    <p:bg>
      <p:bgPr>
        <a:solidFill>
          <a:srgbClr val="DEFAEC"/>
        </a:solidFill>
        <a:effectLst/>
      </p:bgPr>
    </p:bg>
    <p:spTree>
      <p:nvGrpSpPr>
        <p:cNvPr id="1" name="Shape 289"/>
        <p:cNvGrpSpPr/>
        <p:nvPr/>
      </p:nvGrpSpPr>
      <p:grpSpPr>
        <a:xfrm>
          <a:off x="0" y="0"/>
          <a:ext cx="0" cy="0"/>
          <a:chOff x="0" y="0"/>
          <a:chExt cx="0" cy="0"/>
        </a:xfrm>
      </p:grpSpPr>
      <p:sp>
        <p:nvSpPr>
          <p:cNvPr id="290" name="Google Shape;290;p41"/>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0707A"/>
              </a:buClr>
              <a:buSzPts val="3200"/>
              <a:buFont typeface="Arial"/>
              <a:buNone/>
              <a:defRPr sz="3200">
                <a:solidFill>
                  <a:srgbClr val="00707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41"/>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03445"/>
              </a:buClr>
              <a:buSzPts val="1440"/>
              <a:buNone/>
              <a:defRPr sz="1800">
                <a:solidFill>
                  <a:srgbClr val="103445"/>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92" name="Google Shape;292;p41"/>
          <p:cNvGrpSpPr/>
          <p:nvPr/>
        </p:nvGrpSpPr>
        <p:grpSpPr>
          <a:xfrm>
            <a:off x="12302028" y="1854300"/>
            <a:ext cx="155539" cy="1166719"/>
            <a:chOff x="12302028" y="1799637"/>
            <a:chExt cx="155539" cy="1166719"/>
          </a:xfrm>
        </p:grpSpPr>
        <p:sp>
          <p:nvSpPr>
            <p:cNvPr id="293" name="Google Shape;293;p41"/>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 name="Google Shape;294;p41"/>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 name="Google Shape;295;p41"/>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41"/>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41"/>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 name="Google Shape;298;p41"/>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99" name="Google Shape;299;p41"/>
          <p:cNvGrpSpPr/>
          <p:nvPr/>
        </p:nvGrpSpPr>
        <p:grpSpPr>
          <a:xfrm>
            <a:off x="12302028" y="0"/>
            <a:ext cx="155539" cy="1509130"/>
            <a:chOff x="12302028" y="154594"/>
            <a:chExt cx="155539" cy="1509130"/>
          </a:xfrm>
        </p:grpSpPr>
        <p:sp>
          <p:nvSpPr>
            <p:cNvPr id="300" name="Google Shape;300;p41"/>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 name="Google Shape;301;p41"/>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 name="Google Shape;302;p41"/>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41"/>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4" name="Google Shape;304;p41"/>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5" name="Google Shape;305;p41"/>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41"/>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7" name="Google Shape;307;p41"/>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08" name="Google Shape;308;p41"/>
          <p:cNvGrpSpPr/>
          <p:nvPr/>
        </p:nvGrpSpPr>
        <p:grpSpPr>
          <a:xfrm>
            <a:off x="12302028" y="3366188"/>
            <a:ext cx="155539" cy="3491812"/>
            <a:chOff x="12302028" y="3266863"/>
            <a:chExt cx="155539" cy="3491812"/>
          </a:xfrm>
        </p:grpSpPr>
        <p:sp>
          <p:nvSpPr>
            <p:cNvPr id="309" name="Google Shape;309;p41"/>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0" name="Google Shape;310;p41"/>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1" name="Google Shape;311;p41"/>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2" name="Google Shape;312;p41"/>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41"/>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4" name="Google Shape;314;p41"/>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5" name="Google Shape;315;p41"/>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6" name="Google Shape;316;p41"/>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7" name="Google Shape;317;p41"/>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8" name="Google Shape;318;p41"/>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9" name="Google Shape;319;p41"/>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0" name="Google Shape;320;p41"/>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 name="Google Shape;321;p41"/>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2" name="Google Shape;322;p41"/>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3" name="Google Shape;323;p41"/>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 name="Google Shape;324;p41"/>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5" name="Google Shape;325;p41"/>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 name="Google Shape;326;p41"/>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27" name="Google Shape;327;p41"/>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328" name="Google Shape;328;p41"/>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329" name="Google Shape;329;p41"/>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330" name="Google Shape;330;p41"/>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 Slate">
  <p:cSld name="Title slide - Slate">
    <p:bg>
      <p:bgPr>
        <a:solidFill>
          <a:srgbClr val="103445"/>
        </a:solidFill>
        <a:effectLst/>
      </p:bgPr>
    </p:bg>
    <p:spTree>
      <p:nvGrpSpPr>
        <p:cNvPr id="1" name="Shape 331"/>
        <p:cNvGrpSpPr/>
        <p:nvPr/>
      </p:nvGrpSpPr>
      <p:grpSpPr>
        <a:xfrm>
          <a:off x="0" y="0"/>
          <a:ext cx="0" cy="0"/>
          <a:chOff x="0" y="0"/>
          <a:chExt cx="0" cy="0"/>
        </a:xfrm>
      </p:grpSpPr>
      <p:sp>
        <p:nvSpPr>
          <p:cNvPr id="332" name="Google Shape;332;p42"/>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73B1B6"/>
              </a:buClr>
              <a:buSzPts val="3200"/>
              <a:buFont typeface="Arial"/>
              <a:buNone/>
              <a:defRPr sz="3200">
                <a:solidFill>
                  <a:srgbClr val="73B1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42"/>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1440"/>
              <a:buNone/>
              <a:defRPr sz="1800">
                <a:solidFill>
                  <a:schemeClr val="accent3"/>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34" name="Google Shape;334;p42"/>
          <p:cNvGrpSpPr/>
          <p:nvPr/>
        </p:nvGrpSpPr>
        <p:grpSpPr>
          <a:xfrm>
            <a:off x="12302028" y="1854300"/>
            <a:ext cx="155539" cy="1166719"/>
            <a:chOff x="12302028" y="1799637"/>
            <a:chExt cx="155539" cy="1166719"/>
          </a:xfrm>
        </p:grpSpPr>
        <p:sp>
          <p:nvSpPr>
            <p:cNvPr id="335" name="Google Shape;335;p42"/>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6" name="Google Shape;336;p42"/>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7" name="Google Shape;337;p42"/>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8" name="Google Shape;338;p42"/>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9" name="Google Shape;339;p42"/>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0" name="Google Shape;340;p42"/>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41" name="Google Shape;341;p42"/>
          <p:cNvGrpSpPr/>
          <p:nvPr/>
        </p:nvGrpSpPr>
        <p:grpSpPr>
          <a:xfrm>
            <a:off x="12302028" y="0"/>
            <a:ext cx="155539" cy="1509130"/>
            <a:chOff x="12302028" y="154594"/>
            <a:chExt cx="155539" cy="1509130"/>
          </a:xfrm>
        </p:grpSpPr>
        <p:sp>
          <p:nvSpPr>
            <p:cNvPr id="342" name="Google Shape;342;p42"/>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3" name="Google Shape;343;p42"/>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4" name="Google Shape;344;p42"/>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5" name="Google Shape;345;p42"/>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6" name="Google Shape;346;p42"/>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7" name="Google Shape;347;p42"/>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8" name="Google Shape;348;p42"/>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9" name="Google Shape;349;p42"/>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50" name="Google Shape;350;p42"/>
          <p:cNvGrpSpPr/>
          <p:nvPr/>
        </p:nvGrpSpPr>
        <p:grpSpPr>
          <a:xfrm>
            <a:off x="12302028" y="3366188"/>
            <a:ext cx="155539" cy="3491812"/>
            <a:chOff x="12302028" y="3266863"/>
            <a:chExt cx="155539" cy="3491812"/>
          </a:xfrm>
        </p:grpSpPr>
        <p:sp>
          <p:nvSpPr>
            <p:cNvPr id="351" name="Google Shape;351;p42"/>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2" name="Google Shape;352;p42"/>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3" name="Google Shape;353;p42"/>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42"/>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42"/>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42"/>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7" name="Google Shape;357;p42"/>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42"/>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9" name="Google Shape;359;p42"/>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0" name="Google Shape;360;p42"/>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1" name="Google Shape;361;p42"/>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2" name="Google Shape;362;p42"/>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3" name="Google Shape;363;p42"/>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4" name="Google Shape;364;p42"/>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5" name="Google Shape;365;p42"/>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6" name="Google Shape;366;p42"/>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7" name="Google Shape;367;p42"/>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8" name="Google Shape;368;p42"/>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69" name="Google Shape;369;p42"/>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370" name="Google Shape;370;p42"/>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371" name="Google Shape;371;p42"/>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372" name="Google Shape;372;p42"/>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 Dark image">
  <p:cSld name="Title slide - Dark image">
    <p:bg>
      <p:bgPr>
        <a:solidFill>
          <a:schemeClr val="lt2"/>
        </a:solidFill>
        <a:effectLst/>
      </p:bgPr>
    </p:bg>
    <p:spTree>
      <p:nvGrpSpPr>
        <p:cNvPr id="1" name="Shape 373"/>
        <p:cNvGrpSpPr/>
        <p:nvPr/>
      </p:nvGrpSpPr>
      <p:grpSpPr>
        <a:xfrm>
          <a:off x="0" y="0"/>
          <a:ext cx="0" cy="0"/>
          <a:chOff x="0" y="0"/>
          <a:chExt cx="0" cy="0"/>
        </a:xfrm>
      </p:grpSpPr>
      <p:sp>
        <p:nvSpPr>
          <p:cNvPr id="374" name="Google Shape;374;p43"/>
          <p:cNvSpPr txBox="1">
            <a:spLocks noGrp="1"/>
          </p:cNvSpPr>
          <p:nvPr>
            <p:ph type="ctrTitle"/>
          </p:nvPr>
        </p:nvSpPr>
        <p:spPr>
          <a:xfrm>
            <a:off x="695325" y="800100"/>
            <a:ext cx="5333539"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5" name="Google Shape;375;p43"/>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440"/>
              <a:buNone/>
              <a:defRPr sz="1800">
                <a:solidFill>
                  <a:schemeClr val="lt1"/>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76" name="Google Shape;376;p43"/>
          <p:cNvGrpSpPr/>
          <p:nvPr/>
        </p:nvGrpSpPr>
        <p:grpSpPr>
          <a:xfrm>
            <a:off x="12302028" y="1854300"/>
            <a:ext cx="155539" cy="1166719"/>
            <a:chOff x="12302028" y="1799637"/>
            <a:chExt cx="155539" cy="1166719"/>
          </a:xfrm>
        </p:grpSpPr>
        <p:sp>
          <p:nvSpPr>
            <p:cNvPr id="377" name="Google Shape;377;p43"/>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8" name="Google Shape;378;p43"/>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9" name="Google Shape;379;p43"/>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0" name="Google Shape;380;p43"/>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1" name="Google Shape;381;p43"/>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2" name="Google Shape;382;p43"/>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83" name="Google Shape;383;p43"/>
          <p:cNvGrpSpPr/>
          <p:nvPr/>
        </p:nvGrpSpPr>
        <p:grpSpPr>
          <a:xfrm>
            <a:off x="12302028" y="0"/>
            <a:ext cx="155539" cy="1509130"/>
            <a:chOff x="12302028" y="154594"/>
            <a:chExt cx="155539" cy="1509130"/>
          </a:xfrm>
        </p:grpSpPr>
        <p:sp>
          <p:nvSpPr>
            <p:cNvPr id="384" name="Google Shape;384;p43"/>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5" name="Google Shape;385;p43"/>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6" name="Google Shape;386;p43"/>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7" name="Google Shape;387;p43"/>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8" name="Google Shape;388;p43"/>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9" name="Google Shape;389;p43"/>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0" name="Google Shape;390;p43"/>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1" name="Google Shape;391;p43"/>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92" name="Google Shape;392;p43"/>
          <p:cNvGrpSpPr/>
          <p:nvPr/>
        </p:nvGrpSpPr>
        <p:grpSpPr>
          <a:xfrm>
            <a:off x="12302028" y="3366188"/>
            <a:ext cx="155539" cy="3491812"/>
            <a:chOff x="12302028" y="3266863"/>
            <a:chExt cx="155539" cy="3491812"/>
          </a:xfrm>
        </p:grpSpPr>
        <p:sp>
          <p:nvSpPr>
            <p:cNvPr id="393" name="Google Shape;393;p43"/>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4" name="Google Shape;394;p43"/>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5" name="Google Shape;395;p43"/>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6" name="Google Shape;396;p43"/>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7" name="Google Shape;397;p43"/>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8" name="Google Shape;398;p43"/>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43"/>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0" name="Google Shape;400;p43"/>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1" name="Google Shape;401;p43"/>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2" name="Google Shape;402;p43"/>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3" name="Google Shape;403;p43"/>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4" name="Google Shape;404;p43"/>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5" name="Google Shape;405;p43"/>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6" name="Google Shape;406;p43"/>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43"/>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8" name="Google Shape;408;p43"/>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 name="Google Shape;409;p43"/>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 name="Google Shape;410;p43"/>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11" name="Google Shape;411;p43"/>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412" name="Google Shape;412;p43"/>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413" name="Google Shape;413;p43"/>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414" name="Google Shape;414;p43"/>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 Light image">
  <p:cSld name="Title slide - Light image">
    <p:bg>
      <p:bgPr>
        <a:solidFill>
          <a:schemeClr val="lt1"/>
        </a:solidFill>
        <a:effectLst/>
      </p:bgPr>
    </p:bg>
    <p:spTree>
      <p:nvGrpSpPr>
        <p:cNvPr id="1" name="Shape 415"/>
        <p:cNvGrpSpPr/>
        <p:nvPr/>
      </p:nvGrpSpPr>
      <p:grpSpPr>
        <a:xfrm>
          <a:off x="0" y="0"/>
          <a:ext cx="0" cy="0"/>
          <a:chOff x="0" y="0"/>
          <a:chExt cx="0" cy="0"/>
        </a:xfrm>
      </p:grpSpPr>
      <p:sp>
        <p:nvSpPr>
          <p:cNvPr id="416" name="Google Shape;416;p44"/>
          <p:cNvSpPr txBox="1">
            <a:spLocks noGrp="1"/>
          </p:cNvSpPr>
          <p:nvPr>
            <p:ph type="ctrTitle"/>
          </p:nvPr>
        </p:nvSpPr>
        <p:spPr>
          <a:xfrm>
            <a:off x="695325" y="800100"/>
            <a:ext cx="5333539"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0942"/>
              </a:buClr>
              <a:buSzPts val="3200"/>
              <a:buFont typeface="Arial"/>
              <a:buNone/>
              <a:defRPr sz="3200">
                <a:solidFill>
                  <a:srgbClr val="FF094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44"/>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440"/>
              <a:buNone/>
              <a:defRPr sz="1800">
                <a:solidFill>
                  <a:schemeClr val="dk2"/>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418" name="Google Shape;418;p44"/>
          <p:cNvGrpSpPr/>
          <p:nvPr/>
        </p:nvGrpSpPr>
        <p:grpSpPr>
          <a:xfrm>
            <a:off x="12302028" y="1854300"/>
            <a:ext cx="155539" cy="1166719"/>
            <a:chOff x="12302028" y="1799637"/>
            <a:chExt cx="155539" cy="1166719"/>
          </a:xfrm>
        </p:grpSpPr>
        <p:sp>
          <p:nvSpPr>
            <p:cNvPr id="419" name="Google Shape;419;p44"/>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0" name="Google Shape;420;p44"/>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1" name="Google Shape;421;p44"/>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2" name="Google Shape;422;p44"/>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3" name="Google Shape;423;p44"/>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4" name="Google Shape;424;p44"/>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25" name="Google Shape;425;p44"/>
          <p:cNvGrpSpPr/>
          <p:nvPr/>
        </p:nvGrpSpPr>
        <p:grpSpPr>
          <a:xfrm>
            <a:off x="12302028" y="0"/>
            <a:ext cx="155539" cy="1509130"/>
            <a:chOff x="12302028" y="154594"/>
            <a:chExt cx="155539" cy="1509130"/>
          </a:xfrm>
        </p:grpSpPr>
        <p:sp>
          <p:nvSpPr>
            <p:cNvPr id="426" name="Google Shape;426;p44"/>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7" name="Google Shape;427;p44"/>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8" name="Google Shape;428;p44"/>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9" name="Google Shape;429;p44"/>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0" name="Google Shape;430;p44"/>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1" name="Google Shape;431;p44"/>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2" name="Google Shape;432;p44"/>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3" name="Google Shape;433;p44"/>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34" name="Google Shape;434;p44"/>
          <p:cNvGrpSpPr/>
          <p:nvPr/>
        </p:nvGrpSpPr>
        <p:grpSpPr>
          <a:xfrm>
            <a:off x="12302028" y="3366188"/>
            <a:ext cx="155539" cy="3491812"/>
            <a:chOff x="12302028" y="3266863"/>
            <a:chExt cx="155539" cy="3491812"/>
          </a:xfrm>
        </p:grpSpPr>
        <p:sp>
          <p:nvSpPr>
            <p:cNvPr id="435" name="Google Shape;435;p44"/>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6" name="Google Shape;436;p44"/>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7" name="Google Shape;437;p44"/>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8" name="Google Shape;438;p44"/>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9" name="Google Shape;439;p44"/>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0" name="Google Shape;440;p44"/>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1" name="Google Shape;441;p44"/>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2" name="Google Shape;442;p44"/>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44"/>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p44"/>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5" name="Google Shape;445;p44"/>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6" name="Google Shape;446;p44"/>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7" name="Google Shape;447;p44"/>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8" name="Google Shape;448;p44"/>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9" name="Google Shape;449;p44"/>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0" name="Google Shape;450;p44"/>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1" name="Google Shape;451;p44"/>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2" name="Google Shape;452;p44"/>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53" name="Google Shape;453;p44"/>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454" name="Google Shape;454;p44"/>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455" name="Google Shape;455;p44"/>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456" name="Google Shape;456;p44"/>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 Gradient image">
  <p:cSld name="Title slide - Gradient image">
    <p:bg>
      <p:bgPr>
        <a:solidFill>
          <a:schemeClr val="lt2"/>
        </a:solidFill>
        <a:effectLst/>
      </p:bgPr>
    </p:bg>
    <p:spTree>
      <p:nvGrpSpPr>
        <p:cNvPr id="1" name="Shape 457"/>
        <p:cNvGrpSpPr/>
        <p:nvPr/>
      </p:nvGrpSpPr>
      <p:grpSpPr>
        <a:xfrm>
          <a:off x="0" y="0"/>
          <a:ext cx="0" cy="0"/>
          <a:chOff x="0" y="0"/>
          <a:chExt cx="0" cy="0"/>
        </a:xfrm>
      </p:grpSpPr>
      <p:sp>
        <p:nvSpPr>
          <p:cNvPr id="458" name="Google Shape;458;p45"/>
          <p:cNvSpPr txBox="1">
            <a:spLocks noGrp="1"/>
          </p:cNvSpPr>
          <p:nvPr>
            <p:ph type="ctrTitle"/>
          </p:nvPr>
        </p:nvSpPr>
        <p:spPr>
          <a:xfrm>
            <a:off x="695325" y="800100"/>
            <a:ext cx="5333539" cy="359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9" name="Google Shape;459;p45"/>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440"/>
              <a:buNone/>
              <a:defRPr sz="1800">
                <a:solidFill>
                  <a:schemeClr val="lt1"/>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460" name="Google Shape;460;p45"/>
          <p:cNvGrpSpPr/>
          <p:nvPr/>
        </p:nvGrpSpPr>
        <p:grpSpPr>
          <a:xfrm>
            <a:off x="12302028" y="1854300"/>
            <a:ext cx="155539" cy="1166719"/>
            <a:chOff x="12302028" y="1799637"/>
            <a:chExt cx="155539" cy="1166719"/>
          </a:xfrm>
        </p:grpSpPr>
        <p:sp>
          <p:nvSpPr>
            <p:cNvPr id="461" name="Google Shape;461;p45"/>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 name="Google Shape;462;p45"/>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3" name="Google Shape;463;p45"/>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4" name="Google Shape;464;p45"/>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5" name="Google Shape;465;p45"/>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6" name="Google Shape;466;p45"/>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67" name="Google Shape;467;p45"/>
          <p:cNvGrpSpPr/>
          <p:nvPr/>
        </p:nvGrpSpPr>
        <p:grpSpPr>
          <a:xfrm>
            <a:off x="12302028" y="0"/>
            <a:ext cx="155539" cy="1509130"/>
            <a:chOff x="12302028" y="154594"/>
            <a:chExt cx="155539" cy="1509130"/>
          </a:xfrm>
        </p:grpSpPr>
        <p:sp>
          <p:nvSpPr>
            <p:cNvPr id="468" name="Google Shape;468;p45"/>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9" name="Google Shape;469;p45"/>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0" name="Google Shape;470;p45"/>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1" name="Google Shape;471;p45"/>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2" name="Google Shape;472;p45"/>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3" name="Google Shape;473;p45"/>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4" name="Google Shape;474;p45"/>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5" name="Google Shape;475;p45"/>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76" name="Google Shape;476;p45"/>
          <p:cNvGrpSpPr/>
          <p:nvPr/>
        </p:nvGrpSpPr>
        <p:grpSpPr>
          <a:xfrm>
            <a:off x="12302028" y="3366188"/>
            <a:ext cx="155539" cy="3491812"/>
            <a:chOff x="12302028" y="3266863"/>
            <a:chExt cx="155539" cy="3491812"/>
          </a:xfrm>
        </p:grpSpPr>
        <p:sp>
          <p:nvSpPr>
            <p:cNvPr id="477" name="Google Shape;477;p45"/>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8" name="Google Shape;478;p45"/>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9" name="Google Shape;479;p45"/>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0" name="Google Shape;480;p45"/>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1" name="Google Shape;481;p45"/>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2" name="Google Shape;482;p45"/>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3" name="Google Shape;483;p45"/>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4" name="Google Shape;484;p45"/>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5" name="Google Shape;485;p45"/>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6" name="Google Shape;486;p45"/>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7" name="Google Shape;487;p45"/>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8" name="Google Shape;488;p45"/>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9" name="Google Shape;489;p45"/>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0" name="Google Shape;490;p45"/>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1" name="Google Shape;491;p45"/>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2" name="Google Shape;492;p45"/>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3" name="Google Shape;493;p45"/>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4" name="Google Shape;494;p45"/>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95" name="Google Shape;495;p45"/>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496" name="Google Shape;496;p45"/>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497" name="Google Shape;497;p45"/>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498" name="Google Shape;498;p45"/>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 content">
  <p:cSld name="Three column content">
    <p:spTree>
      <p:nvGrpSpPr>
        <p:cNvPr id="1" name="Shape 499"/>
        <p:cNvGrpSpPr/>
        <p:nvPr/>
      </p:nvGrpSpPr>
      <p:grpSpPr>
        <a:xfrm>
          <a:off x="0" y="0"/>
          <a:ext cx="0" cy="0"/>
          <a:chOff x="0" y="0"/>
          <a:chExt cx="0" cy="0"/>
        </a:xfrm>
      </p:grpSpPr>
      <p:sp>
        <p:nvSpPr>
          <p:cNvPr id="500" name="Google Shape;500;p46"/>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46"/>
          <p:cNvSpPr txBox="1">
            <a:spLocks noGrp="1"/>
          </p:cNvSpPr>
          <p:nvPr>
            <p:ph type="body" idx="1"/>
          </p:nvPr>
        </p:nvSpPr>
        <p:spPr>
          <a:xfrm>
            <a:off x="695325" y="2023453"/>
            <a:ext cx="3552825" cy="4216127"/>
          </a:xfrm>
          <a:prstGeom prst="rect">
            <a:avLst/>
          </a:prstGeom>
          <a:noFill/>
          <a:ln>
            <a:noFill/>
          </a:ln>
        </p:spPr>
        <p:txBody>
          <a:bodyPr spcFirstLastPara="1" wrap="square" lIns="0" tIns="0" rIns="14400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46"/>
          <p:cNvSpPr txBox="1">
            <a:spLocks noGrp="1"/>
          </p:cNvSpPr>
          <p:nvPr>
            <p:ph type="body" idx="2"/>
          </p:nvPr>
        </p:nvSpPr>
        <p:spPr>
          <a:xfrm>
            <a:off x="7943850" y="2023453"/>
            <a:ext cx="3552824" cy="4216127"/>
          </a:xfrm>
          <a:prstGeom prst="rect">
            <a:avLst/>
          </a:prstGeom>
          <a:noFill/>
          <a:ln>
            <a:noFill/>
          </a:ln>
        </p:spPr>
        <p:txBody>
          <a:bodyPr spcFirstLastPara="1" wrap="square" lIns="144000" tIns="0" rIns="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46"/>
          <p:cNvSpPr txBox="1">
            <a:spLocks noGrp="1"/>
          </p:cNvSpPr>
          <p:nvPr>
            <p:ph type="body" idx="3"/>
          </p:nvPr>
        </p:nvSpPr>
        <p:spPr>
          <a:xfrm>
            <a:off x="4321175" y="2023453"/>
            <a:ext cx="3538538" cy="4216127"/>
          </a:xfrm>
          <a:prstGeom prst="rect">
            <a:avLst/>
          </a:prstGeom>
          <a:noFill/>
          <a:ln>
            <a:noFill/>
          </a:ln>
        </p:spPr>
        <p:txBody>
          <a:bodyPr spcFirstLastPara="1" wrap="square" lIns="72000" tIns="0" rIns="7200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4" name="Google Shape;504;p46"/>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505" name="Google Shape;505;p46"/>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 content w subtitle">
  <p:cSld name="Three column content w subtitle">
    <p:spTree>
      <p:nvGrpSpPr>
        <p:cNvPr id="1" name="Shape 506"/>
        <p:cNvGrpSpPr/>
        <p:nvPr/>
      </p:nvGrpSpPr>
      <p:grpSpPr>
        <a:xfrm>
          <a:off x="0" y="0"/>
          <a:ext cx="0" cy="0"/>
          <a:chOff x="0" y="0"/>
          <a:chExt cx="0" cy="0"/>
        </a:xfrm>
      </p:grpSpPr>
      <p:sp>
        <p:nvSpPr>
          <p:cNvPr id="507" name="Google Shape;507;p47"/>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47"/>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cxnSp>
        <p:nvCxnSpPr>
          <p:cNvPr id="509" name="Google Shape;509;p47"/>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510" name="Google Shape;510;p47"/>
          <p:cNvSpPr txBox="1">
            <a:spLocks noGrp="1"/>
          </p:cNvSpPr>
          <p:nvPr>
            <p:ph type="body" idx="1"/>
          </p:nvPr>
        </p:nvSpPr>
        <p:spPr>
          <a:xfrm>
            <a:off x="695324" y="2642836"/>
            <a:ext cx="3552825" cy="3594779"/>
          </a:xfrm>
          <a:prstGeom prst="rect">
            <a:avLst/>
          </a:prstGeom>
          <a:noFill/>
          <a:ln>
            <a:noFill/>
          </a:ln>
        </p:spPr>
        <p:txBody>
          <a:bodyPr spcFirstLastPara="1" wrap="square" lIns="0" tIns="0" rIns="144000" bIns="0" anchor="t" anchorCtr="0">
            <a:noAutofit/>
          </a:bodyPr>
          <a:lstStyle>
            <a:lvl1pPr marL="457200" lvl="0" indent="-299720" algn="l">
              <a:lnSpc>
                <a:spcPct val="100000"/>
              </a:lnSpc>
              <a:spcBef>
                <a:spcPts val="0"/>
              </a:spcBef>
              <a:spcAft>
                <a:spcPts val="0"/>
              </a:spcAft>
              <a:buClr>
                <a:schemeClr val="dk1"/>
              </a:buClr>
              <a:buSzPts val="1120"/>
              <a:buChar char="•"/>
              <a:defRPr sz="1400"/>
            </a:lvl1pPr>
            <a:lvl2pPr marL="914400" lvl="1" indent="-299719" algn="l">
              <a:lnSpc>
                <a:spcPct val="100000"/>
              </a:lnSpc>
              <a:spcBef>
                <a:spcPts val="600"/>
              </a:spcBef>
              <a:spcAft>
                <a:spcPts val="0"/>
              </a:spcAft>
              <a:buClr>
                <a:schemeClr val="dk1"/>
              </a:buClr>
              <a:buSzPts val="1120"/>
              <a:buChar char="•"/>
              <a:defRPr sz="1400"/>
            </a:lvl2pPr>
            <a:lvl3pPr marL="1371600" lvl="2" indent="-299719" algn="l">
              <a:lnSpc>
                <a:spcPct val="100000"/>
              </a:lnSpc>
              <a:spcBef>
                <a:spcPts val="600"/>
              </a:spcBef>
              <a:spcAft>
                <a:spcPts val="0"/>
              </a:spcAft>
              <a:buClr>
                <a:schemeClr val="dk1"/>
              </a:buClr>
              <a:buSzPts val="1120"/>
              <a:buChar char="•"/>
              <a:defRPr sz="1400"/>
            </a:lvl3pPr>
            <a:lvl4pPr marL="1828800" lvl="3" indent="-299719" algn="l">
              <a:lnSpc>
                <a:spcPct val="100000"/>
              </a:lnSpc>
              <a:spcBef>
                <a:spcPts val="600"/>
              </a:spcBef>
              <a:spcAft>
                <a:spcPts val="0"/>
              </a:spcAft>
              <a:buClr>
                <a:schemeClr val="dk1"/>
              </a:buClr>
              <a:buSzPts val="1120"/>
              <a:buChar char="•"/>
              <a:defRPr sz="1400"/>
            </a:lvl4pPr>
            <a:lvl5pPr marL="2286000" lvl="4" indent="-299720" algn="l">
              <a:lnSpc>
                <a:spcPct val="100000"/>
              </a:lnSpc>
              <a:spcBef>
                <a:spcPts val="600"/>
              </a:spcBef>
              <a:spcAft>
                <a:spcPts val="0"/>
              </a:spcAft>
              <a:buClr>
                <a:schemeClr val="dk1"/>
              </a:buClr>
              <a:buSzPts val="112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1" name="Google Shape;511;p47"/>
          <p:cNvSpPr txBox="1">
            <a:spLocks noGrp="1"/>
          </p:cNvSpPr>
          <p:nvPr>
            <p:ph type="body" idx="2"/>
          </p:nvPr>
        </p:nvSpPr>
        <p:spPr>
          <a:xfrm>
            <a:off x="4321175" y="2642836"/>
            <a:ext cx="3538538" cy="3594779"/>
          </a:xfrm>
          <a:prstGeom prst="rect">
            <a:avLst/>
          </a:prstGeom>
          <a:noFill/>
          <a:ln>
            <a:noFill/>
          </a:ln>
        </p:spPr>
        <p:txBody>
          <a:bodyPr spcFirstLastPara="1" wrap="square" lIns="72000" tIns="0" rIns="72000" bIns="0" anchor="t" anchorCtr="0">
            <a:noAutofit/>
          </a:bodyPr>
          <a:lstStyle>
            <a:lvl1pPr marL="457200" lvl="0" indent="-299720" algn="l">
              <a:lnSpc>
                <a:spcPct val="100000"/>
              </a:lnSpc>
              <a:spcBef>
                <a:spcPts val="0"/>
              </a:spcBef>
              <a:spcAft>
                <a:spcPts val="0"/>
              </a:spcAft>
              <a:buClr>
                <a:schemeClr val="dk1"/>
              </a:buClr>
              <a:buSzPts val="1120"/>
              <a:buChar char="•"/>
              <a:defRPr sz="1400"/>
            </a:lvl1pPr>
            <a:lvl2pPr marL="914400" lvl="1" indent="-299719" algn="l">
              <a:lnSpc>
                <a:spcPct val="100000"/>
              </a:lnSpc>
              <a:spcBef>
                <a:spcPts val="600"/>
              </a:spcBef>
              <a:spcAft>
                <a:spcPts val="0"/>
              </a:spcAft>
              <a:buClr>
                <a:schemeClr val="dk1"/>
              </a:buClr>
              <a:buSzPts val="1120"/>
              <a:buChar char="•"/>
              <a:defRPr sz="1400"/>
            </a:lvl2pPr>
            <a:lvl3pPr marL="1371600" lvl="2" indent="-299719" algn="l">
              <a:lnSpc>
                <a:spcPct val="100000"/>
              </a:lnSpc>
              <a:spcBef>
                <a:spcPts val="600"/>
              </a:spcBef>
              <a:spcAft>
                <a:spcPts val="0"/>
              </a:spcAft>
              <a:buClr>
                <a:schemeClr val="dk1"/>
              </a:buClr>
              <a:buSzPts val="1120"/>
              <a:buChar char="•"/>
              <a:defRPr sz="1400"/>
            </a:lvl3pPr>
            <a:lvl4pPr marL="1828800" lvl="3" indent="-299719" algn="l">
              <a:lnSpc>
                <a:spcPct val="100000"/>
              </a:lnSpc>
              <a:spcBef>
                <a:spcPts val="600"/>
              </a:spcBef>
              <a:spcAft>
                <a:spcPts val="0"/>
              </a:spcAft>
              <a:buClr>
                <a:schemeClr val="dk1"/>
              </a:buClr>
              <a:buSzPts val="1120"/>
              <a:buChar char="•"/>
              <a:defRPr sz="1400"/>
            </a:lvl4pPr>
            <a:lvl5pPr marL="2286000" lvl="4" indent="-299720" algn="l">
              <a:lnSpc>
                <a:spcPct val="100000"/>
              </a:lnSpc>
              <a:spcBef>
                <a:spcPts val="600"/>
              </a:spcBef>
              <a:spcAft>
                <a:spcPts val="0"/>
              </a:spcAft>
              <a:buClr>
                <a:schemeClr val="dk1"/>
              </a:buClr>
              <a:buSzPts val="112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2" name="Google Shape;512;p47"/>
          <p:cNvSpPr txBox="1">
            <a:spLocks noGrp="1"/>
          </p:cNvSpPr>
          <p:nvPr>
            <p:ph type="body" idx="3"/>
          </p:nvPr>
        </p:nvSpPr>
        <p:spPr>
          <a:xfrm>
            <a:off x="7943849" y="2642835"/>
            <a:ext cx="3552825" cy="3594779"/>
          </a:xfrm>
          <a:prstGeom prst="rect">
            <a:avLst/>
          </a:prstGeom>
          <a:noFill/>
          <a:ln>
            <a:noFill/>
          </a:ln>
        </p:spPr>
        <p:txBody>
          <a:bodyPr spcFirstLastPara="1" wrap="square" lIns="144000" tIns="0" rIns="0" bIns="0" anchor="t" anchorCtr="0">
            <a:noAutofit/>
          </a:bodyPr>
          <a:lstStyle>
            <a:lvl1pPr marL="457200" lvl="0" indent="-299720" algn="l">
              <a:lnSpc>
                <a:spcPct val="100000"/>
              </a:lnSpc>
              <a:spcBef>
                <a:spcPts val="0"/>
              </a:spcBef>
              <a:spcAft>
                <a:spcPts val="0"/>
              </a:spcAft>
              <a:buClr>
                <a:schemeClr val="dk1"/>
              </a:buClr>
              <a:buSzPts val="1120"/>
              <a:buChar char="•"/>
              <a:defRPr sz="1400"/>
            </a:lvl1pPr>
            <a:lvl2pPr marL="914400" lvl="1" indent="-299719" algn="l">
              <a:lnSpc>
                <a:spcPct val="100000"/>
              </a:lnSpc>
              <a:spcBef>
                <a:spcPts val="600"/>
              </a:spcBef>
              <a:spcAft>
                <a:spcPts val="0"/>
              </a:spcAft>
              <a:buClr>
                <a:schemeClr val="dk1"/>
              </a:buClr>
              <a:buSzPts val="1120"/>
              <a:buChar char="•"/>
              <a:defRPr sz="1400"/>
            </a:lvl2pPr>
            <a:lvl3pPr marL="1371600" lvl="2" indent="-299719" algn="l">
              <a:lnSpc>
                <a:spcPct val="100000"/>
              </a:lnSpc>
              <a:spcBef>
                <a:spcPts val="600"/>
              </a:spcBef>
              <a:spcAft>
                <a:spcPts val="0"/>
              </a:spcAft>
              <a:buClr>
                <a:schemeClr val="dk1"/>
              </a:buClr>
              <a:buSzPts val="1120"/>
              <a:buChar char="•"/>
              <a:defRPr sz="1400"/>
            </a:lvl3pPr>
            <a:lvl4pPr marL="1828800" lvl="3" indent="-299719" algn="l">
              <a:lnSpc>
                <a:spcPct val="100000"/>
              </a:lnSpc>
              <a:spcBef>
                <a:spcPts val="600"/>
              </a:spcBef>
              <a:spcAft>
                <a:spcPts val="0"/>
              </a:spcAft>
              <a:buClr>
                <a:schemeClr val="dk1"/>
              </a:buClr>
              <a:buSzPts val="1120"/>
              <a:buChar char="•"/>
              <a:defRPr sz="1400"/>
            </a:lvl4pPr>
            <a:lvl5pPr marL="2286000" lvl="4" indent="-299720" algn="l">
              <a:lnSpc>
                <a:spcPct val="100000"/>
              </a:lnSpc>
              <a:spcBef>
                <a:spcPts val="600"/>
              </a:spcBef>
              <a:spcAft>
                <a:spcPts val="0"/>
              </a:spcAft>
              <a:buClr>
                <a:schemeClr val="dk1"/>
              </a:buClr>
              <a:buSzPts val="112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3" name="Google Shape;513;p47"/>
          <p:cNvSpPr txBox="1">
            <a:spLocks noGrp="1"/>
          </p:cNvSpPr>
          <p:nvPr>
            <p:ph type="body" idx="4"/>
          </p:nvPr>
        </p:nvSpPr>
        <p:spPr>
          <a:xfrm>
            <a:off x="691775" y="2023519"/>
            <a:ext cx="3553200" cy="529200"/>
          </a:xfrm>
          <a:prstGeom prst="rect">
            <a:avLst/>
          </a:prstGeom>
          <a:noFill/>
          <a:ln>
            <a:noFill/>
          </a:ln>
        </p:spPr>
        <p:txBody>
          <a:bodyPr spcFirstLastPara="1" wrap="square" lIns="0" tIns="0" rIns="144000" bIns="0" anchor="ctr" anchorCtr="0">
            <a:noAutofit/>
          </a:bodyPr>
          <a:lstStyle>
            <a:lvl1pPr marL="457200" lvl="0" indent="-228600" algn="l">
              <a:lnSpc>
                <a:spcPct val="100000"/>
              </a:lnSpc>
              <a:spcBef>
                <a:spcPts val="0"/>
              </a:spcBef>
              <a:spcAft>
                <a:spcPts val="0"/>
              </a:spcAft>
              <a:buClr>
                <a:schemeClr val="dk1"/>
              </a:buClr>
              <a:buSzPts val="1280"/>
              <a:buNone/>
              <a:defRPr>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4" name="Google Shape;514;p47"/>
          <p:cNvSpPr txBox="1">
            <a:spLocks noGrp="1"/>
          </p:cNvSpPr>
          <p:nvPr>
            <p:ph type="body" idx="5"/>
          </p:nvPr>
        </p:nvSpPr>
        <p:spPr>
          <a:xfrm>
            <a:off x="4321175" y="2023519"/>
            <a:ext cx="3538912" cy="529200"/>
          </a:xfrm>
          <a:prstGeom prst="rect">
            <a:avLst/>
          </a:prstGeom>
          <a:noFill/>
          <a:ln>
            <a:noFill/>
          </a:ln>
        </p:spPr>
        <p:txBody>
          <a:bodyPr spcFirstLastPara="1" wrap="square" lIns="72000" tIns="0" rIns="72000" bIns="0" anchor="ctr" anchorCtr="0">
            <a:noAutofit/>
          </a:bodyPr>
          <a:lstStyle>
            <a:lvl1pPr marL="457200" lvl="0" indent="-228600" algn="l">
              <a:lnSpc>
                <a:spcPct val="100000"/>
              </a:lnSpc>
              <a:spcBef>
                <a:spcPts val="0"/>
              </a:spcBef>
              <a:spcAft>
                <a:spcPts val="0"/>
              </a:spcAft>
              <a:buClr>
                <a:schemeClr val="dk1"/>
              </a:buClr>
              <a:buSzPts val="1280"/>
              <a:buNone/>
              <a:defRPr>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5" name="Google Shape;515;p47"/>
          <p:cNvSpPr txBox="1">
            <a:spLocks noGrp="1"/>
          </p:cNvSpPr>
          <p:nvPr>
            <p:ph type="body" idx="6"/>
          </p:nvPr>
        </p:nvSpPr>
        <p:spPr>
          <a:xfrm>
            <a:off x="7943849" y="2023519"/>
            <a:ext cx="3553200" cy="529200"/>
          </a:xfrm>
          <a:prstGeom prst="rect">
            <a:avLst/>
          </a:prstGeom>
          <a:noFill/>
          <a:ln>
            <a:noFill/>
          </a:ln>
        </p:spPr>
        <p:txBody>
          <a:bodyPr spcFirstLastPara="1" wrap="square" lIns="144000" tIns="0" rIns="0" bIns="0" anchor="ctr" anchorCtr="0">
            <a:noAutofit/>
          </a:bodyPr>
          <a:lstStyle>
            <a:lvl1pPr marL="457200" lvl="0" indent="-228600" algn="l">
              <a:lnSpc>
                <a:spcPct val="100000"/>
              </a:lnSpc>
              <a:spcBef>
                <a:spcPts val="0"/>
              </a:spcBef>
              <a:spcAft>
                <a:spcPts val="0"/>
              </a:spcAft>
              <a:buClr>
                <a:schemeClr val="dk1"/>
              </a:buClr>
              <a:buSzPts val="1280"/>
              <a:buNone/>
              <a:defRPr>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eft column content ">
  <p:cSld name="Left column content ">
    <p:spTree>
      <p:nvGrpSpPr>
        <p:cNvPr id="1" name="Shape 516"/>
        <p:cNvGrpSpPr/>
        <p:nvPr/>
      </p:nvGrpSpPr>
      <p:grpSpPr>
        <a:xfrm>
          <a:off x="0" y="0"/>
          <a:ext cx="0" cy="0"/>
          <a:chOff x="0" y="0"/>
          <a:chExt cx="0" cy="0"/>
        </a:xfrm>
      </p:grpSpPr>
      <p:cxnSp>
        <p:nvCxnSpPr>
          <p:cNvPr id="517" name="Google Shape;517;p48"/>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518" name="Google Shape;518;p48"/>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
        <p:nvSpPr>
          <p:cNvPr id="519" name="Google Shape;519;p48"/>
          <p:cNvSpPr txBox="1">
            <a:spLocks noGrp="1"/>
          </p:cNvSpPr>
          <p:nvPr>
            <p:ph type="body" idx="1"/>
          </p:nvPr>
        </p:nvSpPr>
        <p:spPr>
          <a:xfrm>
            <a:off x="695324" y="2636838"/>
            <a:ext cx="2646363" cy="3600448"/>
          </a:xfrm>
          <a:prstGeom prst="rect">
            <a:avLst/>
          </a:prstGeom>
          <a:noFill/>
          <a:ln>
            <a:noFill/>
          </a:ln>
        </p:spPr>
        <p:txBody>
          <a:bodyPr spcFirstLastPara="1" wrap="square" lIns="0" tIns="0" rIns="180000" bIns="0" anchor="t" anchorCtr="0">
            <a:noAutofit/>
          </a:bodyPr>
          <a:lstStyle>
            <a:lvl1pPr marL="457200" lvl="0" indent="-228600" algn="l">
              <a:lnSpc>
                <a:spcPct val="100000"/>
              </a:lnSpc>
              <a:spcBef>
                <a:spcPts val="0"/>
              </a:spcBef>
              <a:spcAft>
                <a:spcPts val="0"/>
              </a:spcAft>
              <a:buClr>
                <a:schemeClr val="dk1"/>
              </a:buClr>
              <a:buSzPts val="1280"/>
              <a:buNone/>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48"/>
          <p:cNvSpPr txBox="1">
            <a:spLocks noGrp="1"/>
          </p:cNvSpPr>
          <p:nvPr>
            <p:ph type="title"/>
          </p:nvPr>
        </p:nvSpPr>
        <p:spPr>
          <a:xfrm>
            <a:off x="695325" y="800099"/>
            <a:ext cx="2646362" cy="1764000"/>
          </a:xfrm>
          <a:prstGeom prst="rect">
            <a:avLst/>
          </a:prstGeom>
          <a:noFill/>
          <a:ln>
            <a:noFill/>
          </a:ln>
        </p:spPr>
        <p:txBody>
          <a:bodyPr spcFirstLastPara="1" wrap="square" lIns="0" tIns="216000" rIns="180000" bIns="180000" anchor="b"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1" name="Google Shape;521;p48"/>
          <p:cNvSpPr txBox="1">
            <a:spLocks noGrp="1"/>
          </p:cNvSpPr>
          <p:nvPr>
            <p:ph type="body" idx="2"/>
          </p:nvPr>
        </p:nvSpPr>
        <p:spPr>
          <a:xfrm>
            <a:off x="3413126" y="800099"/>
            <a:ext cx="8083549" cy="5437188"/>
          </a:xfrm>
          <a:prstGeom prst="rect">
            <a:avLst/>
          </a:prstGeom>
          <a:noFill/>
          <a:ln>
            <a:noFill/>
          </a:ln>
        </p:spPr>
        <p:txBody>
          <a:bodyPr spcFirstLastPara="1" wrap="square" lIns="180000" tIns="0" rIns="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ide image w content below" type="picTx">
  <p:cSld name="PICTURE_WITH_CAPTION_TEXT">
    <p:spTree>
      <p:nvGrpSpPr>
        <p:cNvPr id="1" name="Shape 522"/>
        <p:cNvGrpSpPr/>
        <p:nvPr/>
      </p:nvGrpSpPr>
      <p:grpSpPr>
        <a:xfrm>
          <a:off x="0" y="0"/>
          <a:ext cx="0" cy="0"/>
          <a:chOff x="0" y="0"/>
          <a:chExt cx="0" cy="0"/>
        </a:xfrm>
      </p:grpSpPr>
      <p:sp>
        <p:nvSpPr>
          <p:cNvPr id="523" name="Google Shape;523;p49"/>
          <p:cNvSpPr txBox="1">
            <a:spLocks noGrp="1"/>
          </p:cNvSpPr>
          <p:nvPr>
            <p:ph type="title"/>
          </p:nvPr>
        </p:nvSpPr>
        <p:spPr>
          <a:xfrm>
            <a:off x="695325" y="3867846"/>
            <a:ext cx="2646364" cy="2369441"/>
          </a:xfrm>
          <a:prstGeom prst="rect">
            <a:avLst/>
          </a:prstGeom>
          <a:noFill/>
          <a:ln>
            <a:noFill/>
          </a:ln>
        </p:spPr>
        <p:txBody>
          <a:bodyPr spcFirstLastPara="1" wrap="square" lIns="0" tIns="180000" rIns="180000" bIns="72000" anchor="t" anchorCtr="0">
            <a:noAutofit/>
          </a:bodyPr>
          <a:lstStyle>
            <a:lvl1pPr lvl="0" algn="l">
              <a:lnSpc>
                <a:spcPct val="10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49"/>
          <p:cNvSpPr>
            <a:spLocks noGrp="1"/>
          </p:cNvSpPr>
          <p:nvPr>
            <p:ph type="pic" idx="2"/>
          </p:nvPr>
        </p:nvSpPr>
        <p:spPr>
          <a:xfrm>
            <a:off x="695324" y="800100"/>
            <a:ext cx="10801350" cy="2987707"/>
          </a:xfrm>
          <a:prstGeom prst="rect">
            <a:avLst/>
          </a:prstGeom>
          <a:noFill/>
          <a:ln>
            <a:noFill/>
          </a:ln>
        </p:spPr>
      </p:sp>
      <p:sp>
        <p:nvSpPr>
          <p:cNvPr id="525" name="Google Shape;525;p49"/>
          <p:cNvSpPr txBox="1">
            <a:spLocks noGrp="1"/>
          </p:cNvSpPr>
          <p:nvPr>
            <p:ph type="body" idx="1"/>
          </p:nvPr>
        </p:nvSpPr>
        <p:spPr>
          <a:xfrm>
            <a:off x="3413125" y="3867846"/>
            <a:ext cx="8083550" cy="2369441"/>
          </a:xfrm>
          <a:prstGeom prst="rect">
            <a:avLst/>
          </a:prstGeom>
          <a:noFill/>
          <a:ln>
            <a:noFill/>
          </a:ln>
        </p:spPr>
        <p:txBody>
          <a:bodyPr spcFirstLastPara="1" wrap="square" lIns="180000" tIns="288000" rIns="0" bIns="0" anchor="t" anchorCtr="0">
            <a:noAutofit/>
          </a:bodyPr>
          <a:lstStyle>
            <a:lvl1pPr marL="457200" lvl="0" indent="-228600" algn="l">
              <a:lnSpc>
                <a:spcPct val="100000"/>
              </a:lnSpc>
              <a:spcBef>
                <a:spcPts val="0"/>
              </a:spcBef>
              <a:spcAft>
                <a:spcPts val="0"/>
              </a:spcAft>
              <a:buClr>
                <a:schemeClr val="dk1"/>
              </a:buClr>
              <a:buSzPts val="1280"/>
              <a:buNone/>
              <a:defRPr sz="1600"/>
            </a:lvl1pPr>
            <a:lvl2pPr marL="914400" lvl="1" indent="-228600" algn="l">
              <a:lnSpc>
                <a:spcPct val="100000"/>
              </a:lnSpc>
              <a:spcBef>
                <a:spcPts val="600"/>
              </a:spcBef>
              <a:spcAft>
                <a:spcPts val="0"/>
              </a:spcAft>
              <a:buClr>
                <a:schemeClr val="dk1"/>
              </a:buClr>
              <a:buSzPts val="1120"/>
              <a:buNone/>
              <a:defRPr sz="1400"/>
            </a:lvl2pPr>
            <a:lvl3pPr marL="1371600" lvl="2" indent="-228600" algn="l">
              <a:lnSpc>
                <a:spcPct val="100000"/>
              </a:lnSpc>
              <a:spcBef>
                <a:spcPts val="600"/>
              </a:spcBef>
              <a:spcAft>
                <a:spcPts val="0"/>
              </a:spcAft>
              <a:buClr>
                <a:schemeClr val="dk1"/>
              </a:buClr>
              <a:buSzPts val="960"/>
              <a:buNone/>
              <a:defRPr sz="1200"/>
            </a:lvl3pPr>
            <a:lvl4pPr marL="1828800" lvl="3" indent="-228600" algn="l">
              <a:lnSpc>
                <a:spcPct val="100000"/>
              </a:lnSpc>
              <a:spcBef>
                <a:spcPts val="600"/>
              </a:spcBef>
              <a:spcAft>
                <a:spcPts val="0"/>
              </a:spcAft>
              <a:buClr>
                <a:schemeClr val="dk1"/>
              </a:buClr>
              <a:buSzPts val="800"/>
              <a:buNone/>
              <a:defRPr sz="1000"/>
            </a:lvl4pPr>
            <a:lvl5pPr marL="2286000" lvl="4" indent="-228600" algn="l">
              <a:lnSpc>
                <a:spcPct val="100000"/>
              </a:lnSpc>
              <a:spcBef>
                <a:spcPts val="600"/>
              </a:spcBef>
              <a:spcAft>
                <a:spcPts val="0"/>
              </a:spcAft>
              <a:buClr>
                <a:schemeClr val="dk1"/>
              </a:buClr>
              <a:buSzPts val="8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526" name="Google Shape;526;p49"/>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527" name="Google Shape;527;p49"/>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ight column content">
  <p:cSld name="Right column content">
    <p:spTree>
      <p:nvGrpSpPr>
        <p:cNvPr id="1" name="Shape 528"/>
        <p:cNvGrpSpPr/>
        <p:nvPr/>
      </p:nvGrpSpPr>
      <p:grpSpPr>
        <a:xfrm>
          <a:off x="0" y="0"/>
          <a:ext cx="0" cy="0"/>
          <a:chOff x="0" y="0"/>
          <a:chExt cx="0" cy="0"/>
        </a:xfrm>
      </p:grpSpPr>
      <p:sp>
        <p:nvSpPr>
          <p:cNvPr id="529" name="Google Shape;529;p50"/>
          <p:cNvSpPr txBox="1">
            <a:spLocks noGrp="1"/>
          </p:cNvSpPr>
          <p:nvPr>
            <p:ph type="title"/>
          </p:nvPr>
        </p:nvSpPr>
        <p:spPr>
          <a:xfrm>
            <a:off x="8832850" y="806482"/>
            <a:ext cx="2663825" cy="1762125"/>
          </a:xfrm>
          <a:prstGeom prst="rect">
            <a:avLst/>
          </a:prstGeom>
          <a:noFill/>
          <a:ln>
            <a:noFill/>
          </a:ln>
        </p:spPr>
        <p:txBody>
          <a:bodyPr spcFirstLastPara="1" wrap="square" lIns="180000" tIns="180000" rIns="0" bIns="72000" anchor="b" anchorCtr="0">
            <a:noAutofit/>
          </a:bodyPr>
          <a:lstStyle>
            <a:lvl1pPr lvl="0" algn="l">
              <a:lnSpc>
                <a:spcPct val="10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50"/>
          <p:cNvSpPr>
            <a:spLocks noGrp="1"/>
          </p:cNvSpPr>
          <p:nvPr>
            <p:ph type="pic" idx="2"/>
          </p:nvPr>
        </p:nvSpPr>
        <p:spPr>
          <a:xfrm>
            <a:off x="695324" y="800100"/>
            <a:ext cx="8064502" cy="5421312"/>
          </a:xfrm>
          <a:prstGeom prst="rect">
            <a:avLst/>
          </a:prstGeom>
          <a:noFill/>
          <a:ln>
            <a:noFill/>
          </a:ln>
        </p:spPr>
      </p:sp>
      <p:sp>
        <p:nvSpPr>
          <p:cNvPr id="531" name="Google Shape;531;p50"/>
          <p:cNvSpPr txBox="1">
            <a:spLocks noGrp="1"/>
          </p:cNvSpPr>
          <p:nvPr>
            <p:ph type="body" idx="1"/>
          </p:nvPr>
        </p:nvSpPr>
        <p:spPr>
          <a:xfrm>
            <a:off x="8831255" y="2653642"/>
            <a:ext cx="2665420" cy="3587750"/>
          </a:xfrm>
          <a:prstGeom prst="rect">
            <a:avLst/>
          </a:prstGeom>
          <a:noFill/>
          <a:ln>
            <a:noFill/>
          </a:ln>
        </p:spPr>
        <p:txBody>
          <a:bodyPr spcFirstLastPara="1" wrap="square" lIns="180000" tIns="288000" rIns="0" bIns="0" anchor="t" anchorCtr="0">
            <a:noAutofit/>
          </a:bodyPr>
          <a:lstStyle>
            <a:lvl1pPr marL="457200" lvl="0" indent="-228600" algn="l">
              <a:lnSpc>
                <a:spcPct val="100000"/>
              </a:lnSpc>
              <a:spcBef>
                <a:spcPts val="0"/>
              </a:spcBef>
              <a:spcAft>
                <a:spcPts val="0"/>
              </a:spcAft>
              <a:buClr>
                <a:schemeClr val="dk1"/>
              </a:buClr>
              <a:buSzPts val="1280"/>
              <a:buNone/>
              <a:defRPr sz="1600"/>
            </a:lvl1pPr>
            <a:lvl2pPr marL="914400" lvl="1" indent="-228600" algn="l">
              <a:lnSpc>
                <a:spcPct val="100000"/>
              </a:lnSpc>
              <a:spcBef>
                <a:spcPts val="600"/>
              </a:spcBef>
              <a:spcAft>
                <a:spcPts val="0"/>
              </a:spcAft>
              <a:buClr>
                <a:schemeClr val="dk1"/>
              </a:buClr>
              <a:buSzPts val="1120"/>
              <a:buNone/>
              <a:defRPr sz="1400"/>
            </a:lvl2pPr>
            <a:lvl3pPr marL="1371600" lvl="2" indent="-228600" algn="l">
              <a:lnSpc>
                <a:spcPct val="100000"/>
              </a:lnSpc>
              <a:spcBef>
                <a:spcPts val="600"/>
              </a:spcBef>
              <a:spcAft>
                <a:spcPts val="0"/>
              </a:spcAft>
              <a:buClr>
                <a:schemeClr val="dk1"/>
              </a:buClr>
              <a:buSzPts val="960"/>
              <a:buNone/>
              <a:defRPr sz="1200"/>
            </a:lvl3pPr>
            <a:lvl4pPr marL="1828800" lvl="3" indent="-228600" algn="l">
              <a:lnSpc>
                <a:spcPct val="100000"/>
              </a:lnSpc>
              <a:spcBef>
                <a:spcPts val="600"/>
              </a:spcBef>
              <a:spcAft>
                <a:spcPts val="0"/>
              </a:spcAft>
              <a:buClr>
                <a:schemeClr val="dk1"/>
              </a:buClr>
              <a:buSzPts val="800"/>
              <a:buNone/>
              <a:defRPr sz="1000"/>
            </a:lvl4pPr>
            <a:lvl5pPr marL="2286000" lvl="4" indent="-228600" algn="l">
              <a:lnSpc>
                <a:spcPct val="100000"/>
              </a:lnSpc>
              <a:spcBef>
                <a:spcPts val="600"/>
              </a:spcBef>
              <a:spcAft>
                <a:spcPts val="0"/>
              </a:spcAft>
              <a:buClr>
                <a:schemeClr val="dk1"/>
              </a:buClr>
              <a:buSzPts val="8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532" name="Google Shape;532;p50"/>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533" name="Google Shape;533;p50"/>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content" type="obj">
  <p:cSld name="OBJECT">
    <p:spTree>
      <p:nvGrpSpPr>
        <p:cNvPr id="1" name="Shape 102"/>
        <p:cNvGrpSpPr/>
        <p:nvPr/>
      </p:nvGrpSpPr>
      <p:grpSpPr>
        <a:xfrm>
          <a:off x="0" y="0"/>
          <a:ext cx="0" cy="0"/>
          <a:chOff x="0" y="0"/>
          <a:chExt cx="0" cy="0"/>
        </a:xfrm>
      </p:grpSpPr>
      <p:sp>
        <p:nvSpPr>
          <p:cNvPr id="103" name="Google Shape;103;p33"/>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3"/>
          <p:cNvSpPr txBox="1">
            <a:spLocks noGrp="1"/>
          </p:cNvSpPr>
          <p:nvPr>
            <p:ph type="body" idx="1"/>
          </p:nvPr>
        </p:nvSpPr>
        <p:spPr>
          <a:xfrm>
            <a:off x="695325" y="2024063"/>
            <a:ext cx="10801350" cy="4216813"/>
          </a:xfrm>
          <a:prstGeom prst="rect">
            <a:avLst/>
          </a:prstGeom>
          <a:noFill/>
          <a:ln>
            <a:noFill/>
          </a:ln>
        </p:spPr>
        <p:txBody>
          <a:bodyPr spcFirstLastPara="1" wrap="square" lIns="0" tIns="0" rIns="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5" name="Google Shape;105;p33"/>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6" name="Google Shape;106;p33"/>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 image and boxes">
  <p:cSld name="Three column image and boxes">
    <p:spTree>
      <p:nvGrpSpPr>
        <p:cNvPr id="1" name="Shape 534"/>
        <p:cNvGrpSpPr/>
        <p:nvPr/>
      </p:nvGrpSpPr>
      <p:grpSpPr>
        <a:xfrm>
          <a:off x="0" y="0"/>
          <a:ext cx="0" cy="0"/>
          <a:chOff x="0" y="0"/>
          <a:chExt cx="0" cy="0"/>
        </a:xfrm>
      </p:grpSpPr>
      <p:sp>
        <p:nvSpPr>
          <p:cNvPr id="535" name="Google Shape;535;p51"/>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51"/>
          <p:cNvSpPr>
            <a:spLocks noGrp="1"/>
          </p:cNvSpPr>
          <p:nvPr>
            <p:ph type="pic" idx="2"/>
          </p:nvPr>
        </p:nvSpPr>
        <p:spPr>
          <a:xfrm>
            <a:off x="695325" y="2023453"/>
            <a:ext cx="3552825" cy="1760538"/>
          </a:xfrm>
          <a:prstGeom prst="rect">
            <a:avLst/>
          </a:prstGeom>
          <a:noFill/>
          <a:ln>
            <a:noFill/>
          </a:ln>
        </p:spPr>
      </p:sp>
      <p:sp>
        <p:nvSpPr>
          <p:cNvPr id="537" name="Google Shape;537;p51"/>
          <p:cNvSpPr>
            <a:spLocks noGrp="1"/>
          </p:cNvSpPr>
          <p:nvPr>
            <p:ph type="pic" idx="3"/>
          </p:nvPr>
        </p:nvSpPr>
        <p:spPr>
          <a:xfrm>
            <a:off x="4321175" y="2023453"/>
            <a:ext cx="3538538" cy="1760538"/>
          </a:xfrm>
          <a:prstGeom prst="rect">
            <a:avLst/>
          </a:prstGeom>
          <a:noFill/>
          <a:ln>
            <a:noFill/>
          </a:ln>
        </p:spPr>
      </p:sp>
      <p:sp>
        <p:nvSpPr>
          <p:cNvPr id="538" name="Google Shape;538;p51"/>
          <p:cNvSpPr>
            <a:spLocks noGrp="1"/>
          </p:cNvSpPr>
          <p:nvPr>
            <p:ph type="pic" idx="4"/>
          </p:nvPr>
        </p:nvSpPr>
        <p:spPr>
          <a:xfrm>
            <a:off x="7943850" y="2023453"/>
            <a:ext cx="3552825" cy="1760538"/>
          </a:xfrm>
          <a:prstGeom prst="rect">
            <a:avLst/>
          </a:prstGeom>
          <a:noFill/>
          <a:ln>
            <a:noFill/>
          </a:ln>
        </p:spPr>
      </p:sp>
      <p:sp>
        <p:nvSpPr>
          <p:cNvPr id="539" name="Google Shape;539;p51"/>
          <p:cNvSpPr txBox="1">
            <a:spLocks noGrp="1"/>
          </p:cNvSpPr>
          <p:nvPr>
            <p:ph type="body" idx="1"/>
          </p:nvPr>
        </p:nvSpPr>
        <p:spPr>
          <a:xfrm>
            <a:off x="695326" y="3869084"/>
            <a:ext cx="3552824" cy="539750"/>
          </a:xfrm>
          <a:prstGeom prst="rect">
            <a:avLst/>
          </a:prstGeom>
          <a:solidFill>
            <a:srgbClr val="00707A"/>
          </a:solidFill>
          <a:ln>
            <a:noFill/>
          </a:ln>
        </p:spPr>
        <p:txBody>
          <a:bodyPr spcFirstLastPara="1" wrap="square" lIns="108000" tIns="72000" rIns="108000" bIns="72000" anchor="ctr" anchorCtr="0">
            <a:noAutofit/>
          </a:bodyPr>
          <a:lstStyle>
            <a:lvl1pPr marL="457200" lvl="0" indent="-228600" algn="ctr">
              <a:lnSpc>
                <a:spcPct val="100000"/>
              </a:lnSpc>
              <a:spcBef>
                <a:spcPts val="0"/>
              </a:spcBef>
              <a:spcAft>
                <a:spcPts val="0"/>
              </a:spcAft>
              <a:buClr>
                <a:schemeClr val="lt1"/>
              </a:buClr>
              <a:buSzPts val="1280"/>
              <a:buNone/>
              <a:defRPr>
                <a:solidFill>
                  <a:schemeClr val="lt1"/>
                </a:solidFill>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0" name="Google Shape;540;p51"/>
          <p:cNvSpPr txBox="1">
            <a:spLocks noGrp="1"/>
          </p:cNvSpPr>
          <p:nvPr>
            <p:ph type="body" idx="5"/>
          </p:nvPr>
        </p:nvSpPr>
        <p:spPr>
          <a:xfrm>
            <a:off x="695325" y="4480272"/>
            <a:ext cx="3552825" cy="1757362"/>
          </a:xfrm>
          <a:prstGeom prst="rect">
            <a:avLst/>
          </a:prstGeom>
          <a:solidFill>
            <a:srgbClr val="DEECEE"/>
          </a:solidFill>
          <a:ln>
            <a:noFill/>
          </a:ln>
        </p:spPr>
        <p:txBody>
          <a:bodyPr spcFirstLastPara="1" wrap="square" lIns="108000" tIns="180000" rIns="108000" bIns="180000" anchor="t" anchorCtr="0">
            <a:noAutofit/>
          </a:bodyPr>
          <a:lstStyle>
            <a:lvl1pPr marL="457200" lvl="0" indent="-228600" algn="l">
              <a:lnSpc>
                <a:spcPct val="100000"/>
              </a:lnSpc>
              <a:spcBef>
                <a:spcPts val="0"/>
              </a:spcBef>
              <a:spcAft>
                <a:spcPts val="0"/>
              </a:spcAft>
              <a:buClr>
                <a:schemeClr val="dk1"/>
              </a:buClr>
              <a:buSzPts val="1120"/>
              <a:buFont typeface="Arial"/>
              <a:buNone/>
              <a:defRPr sz="1400"/>
            </a:lvl1pPr>
            <a:lvl2pPr marL="914400" lvl="1" indent="-228600" algn="l">
              <a:lnSpc>
                <a:spcPct val="100000"/>
              </a:lnSpc>
              <a:spcBef>
                <a:spcPts val="600"/>
              </a:spcBef>
              <a:spcAft>
                <a:spcPts val="0"/>
              </a:spcAft>
              <a:buClr>
                <a:schemeClr val="dk1"/>
              </a:buClr>
              <a:buSzPts val="1280"/>
              <a:buFont typeface="Arial"/>
              <a:buNone/>
              <a:defRPr/>
            </a:lvl2pPr>
            <a:lvl3pPr marL="1371600" lvl="2" indent="-228600" algn="l">
              <a:lnSpc>
                <a:spcPct val="100000"/>
              </a:lnSpc>
              <a:spcBef>
                <a:spcPts val="600"/>
              </a:spcBef>
              <a:spcAft>
                <a:spcPts val="0"/>
              </a:spcAft>
              <a:buClr>
                <a:schemeClr val="dk1"/>
              </a:buClr>
              <a:buSzPts val="1280"/>
              <a:buFont typeface="Arial"/>
              <a:buNone/>
              <a:defRPr/>
            </a:lvl3pPr>
            <a:lvl4pPr marL="1828800" lvl="3" indent="-228600" algn="l">
              <a:lnSpc>
                <a:spcPct val="100000"/>
              </a:lnSpc>
              <a:spcBef>
                <a:spcPts val="600"/>
              </a:spcBef>
              <a:spcAft>
                <a:spcPts val="0"/>
              </a:spcAft>
              <a:buClr>
                <a:schemeClr val="dk1"/>
              </a:buClr>
              <a:buSzPts val="1280"/>
              <a:buFont typeface="Arial"/>
              <a:buNone/>
              <a:defRPr/>
            </a:lvl4pPr>
            <a:lvl5pPr marL="2286000" lvl="4" indent="-228600" algn="l">
              <a:lnSpc>
                <a:spcPct val="100000"/>
              </a:lnSpc>
              <a:spcBef>
                <a:spcPts val="600"/>
              </a:spcBef>
              <a:spcAft>
                <a:spcPts val="0"/>
              </a:spcAft>
              <a:buClr>
                <a:schemeClr val="dk1"/>
              </a:buClr>
              <a:buSzPts val="128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51"/>
          <p:cNvSpPr txBox="1">
            <a:spLocks noGrp="1"/>
          </p:cNvSpPr>
          <p:nvPr>
            <p:ph type="body" idx="6"/>
          </p:nvPr>
        </p:nvSpPr>
        <p:spPr>
          <a:xfrm>
            <a:off x="4321176" y="3869084"/>
            <a:ext cx="3538537" cy="539750"/>
          </a:xfrm>
          <a:prstGeom prst="rect">
            <a:avLst/>
          </a:prstGeom>
          <a:solidFill>
            <a:srgbClr val="00707A"/>
          </a:solidFill>
          <a:ln>
            <a:noFill/>
          </a:ln>
        </p:spPr>
        <p:txBody>
          <a:bodyPr spcFirstLastPara="1" wrap="square" lIns="108000" tIns="72000" rIns="108000" bIns="72000" anchor="ctr" anchorCtr="0">
            <a:noAutofit/>
          </a:bodyPr>
          <a:lstStyle>
            <a:lvl1pPr marL="457200" lvl="0" indent="-228600" algn="ctr">
              <a:lnSpc>
                <a:spcPct val="100000"/>
              </a:lnSpc>
              <a:spcBef>
                <a:spcPts val="0"/>
              </a:spcBef>
              <a:spcAft>
                <a:spcPts val="0"/>
              </a:spcAft>
              <a:buClr>
                <a:schemeClr val="lt1"/>
              </a:buClr>
              <a:buSzPts val="1280"/>
              <a:buNone/>
              <a:defRPr>
                <a:solidFill>
                  <a:schemeClr val="lt1"/>
                </a:solidFill>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2" name="Google Shape;542;p51"/>
          <p:cNvSpPr txBox="1">
            <a:spLocks noGrp="1"/>
          </p:cNvSpPr>
          <p:nvPr>
            <p:ph type="body" idx="7"/>
          </p:nvPr>
        </p:nvSpPr>
        <p:spPr>
          <a:xfrm>
            <a:off x="4321175" y="4480272"/>
            <a:ext cx="3538539" cy="1757362"/>
          </a:xfrm>
          <a:prstGeom prst="rect">
            <a:avLst/>
          </a:prstGeom>
          <a:solidFill>
            <a:srgbClr val="DEECEE"/>
          </a:solidFill>
          <a:ln>
            <a:noFill/>
          </a:ln>
        </p:spPr>
        <p:txBody>
          <a:bodyPr spcFirstLastPara="1" wrap="square" lIns="108000" tIns="180000" rIns="108000" bIns="180000" anchor="t" anchorCtr="0">
            <a:noAutofit/>
          </a:bodyPr>
          <a:lstStyle>
            <a:lvl1pPr marL="457200" lvl="0" indent="-228600" algn="l">
              <a:lnSpc>
                <a:spcPct val="100000"/>
              </a:lnSpc>
              <a:spcBef>
                <a:spcPts val="0"/>
              </a:spcBef>
              <a:spcAft>
                <a:spcPts val="0"/>
              </a:spcAft>
              <a:buClr>
                <a:schemeClr val="dk1"/>
              </a:buClr>
              <a:buSzPts val="1120"/>
              <a:buFont typeface="Arial"/>
              <a:buNone/>
              <a:defRPr sz="1400"/>
            </a:lvl1pPr>
            <a:lvl2pPr marL="914400" lvl="1" indent="-228600" algn="l">
              <a:lnSpc>
                <a:spcPct val="100000"/>
              </a:lnSpc>
              <a:spcBef>
                <a:spcPts val="600"/>
              </a:spcBef>
              <a:spcAft>
                <a:spcPts val="0"/>
              </a:spcAft>
              <a:buClr>
                <a:schemeClr val="dk1"/>
              </a:buClr>
              <a:buSzPts val="1280"/>
              <a:buFont typeface="Arial"/>
              <a:buNone/>
              <a:defRPr/>
            </a:lvl2pPr>
            <a:lvl3pPr marL="1371600" lvl="2" indent="-228600" algn="l">
              <a:lnSpc>
                <a:spcPct val="100000"/>
              </a:lnSpc>
              <a:spcBef>
                <a:spcPts val="600"/>
              </a:spcBef>
              <a:spcAft>
                <a:spcPts val="0"/>
              </a:spcAft>
              <a:buClr>
                <a:schemeClr val="dk1"/>
              </a:buClr>
              <a:buSzPts val="1280"/>
              <a:buFont typeface="Arial"/>
              <a:buNone/>
              <a:defRPr/>
            </a:lvl3pPr>
            <a:lvl4pPr marL="1828800" lvl="3" indent="-228600" algn="l">
              <a:lnSpc>
                <a:spcPct val="100000"/>
              </a:lnSpc>
              <a:spcBef>
                <a:spcPts val="600"/>
              </a:spcBef>
              <a:spcAft>
                <a:spcPts val="0"/>
              </a:spcAft>
              <a:buClr>
                <a:schemeClr val="dk1"/>
              </a:buClr>
              <a:buSzPts val="1280"/>
              <a:buFont typeface="Arial"/>
              <a:buNone/>
              <a:defRPr/>
            </a:lvl4pPr>
            <a:lvl5pPr marL="2286000" lvl="4" indent="-228600" algn="l">
              <a:lnSpc>
                <a:spcPct val="100000"/>
              </a:lnSpc>
              <a:spcBef>
                <a:spcPts val="600"/>
              </a:spcBef>
              <a:spcAft>
                <a:spcPts val="0"/>
              </a:spcAft>
              <a:buClr>
                <a:schemeClr val="dk1"/>
              </a:buClr>
              <a:buSzPts val="128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51"/>
          <p:cNvSpPr txBox="1">
            <a:spLocks noGrp="1"/>
          </p:cNvSpPr>
          <p:nvPr>
            <p:ph type="body" idx="8"/>
          </p:nvPr>
        </p:nvSpPr>
        <p:spPr>
          <a:xfrm>
            <a:off x="7937955" y="3869084"/>
            <a:ext cx="3552825" cy="539750"/>
          </a:xfrm>
          <a:prstGeom prst="rect">
            <a:avLst/>
          </a:prstGeom>
          <a:solidFill>
            <a:srgbClr val="00707A"/>
          </a:solidFill>
          <a:ln>
            <a:noFill/>
          </a:ln>
        </p:spPr>
        <p:txBody>
          <a:bodyPr spcFirstLastPara="1" wrap="square" lIns="108000" tIns="72000" rIns="108000" bIns="72000" anchor="ctr" anchorCtr="0">
            <a:noAutofit/>
          </a:bodyPr>
          <a:lstStyle>
            <a:lvl1pPr marL="457200" lvl="0" indent="-228600" algn="ctr">
              <a:lnSpc>
                <a:spcPct val="100000"/>
              </a:lnSpc>
              <a:spcBef>
                <a:spcPts val="0"/>
              </a:spcBef>
              <a:spcAft>
                <a:spcPts val="0"/>
              </a:spcAft>
              <a:buClr>
                <a:schemeClr val="lt1"/>
              </a:buClr>
              <a:buSzPts val="1280"/>
              <a:buNone/>
              <a:defRPr>
                <a:solidFill>
                  <a:schemeClr val="lt1"/>
                </a:solidFill>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4" name="Google Shape;544;p51"/>
          <p:cNvSpPr txBox="1">
            <a:spLocks noGrp="1"/>
          </p:cNvSpPr>
          <p:nvPr>
            <p:ph type="body" idx="9"/>
          </p:nvPr>
        </p:nvSpPr>
        <p:spPr>
          <a:xfrm>
            <a:off x="7937955" y="4480272"/>
            <a:ext cx="3552825" cy="1757362"/>
          </a:xfrm>
          <a:prstGeom prst="rect">
            <a:avLst/>
          </a:prstGeom>
          <a:solidFill>
            <a:srgbClr val="DEECEE"/>
          </a:solidFill>
          <a:ln>
            <a:noFill/>
          </a:ln>
        </p:spPr>
        <p:txBody>
          <a:bodyPr spcFirstLastPara="1" wrap="square" lIns="108000" tIns="180000" rIns="108000" bIns="180000" anchor="t" anchorCtr="0">
            <a:noAutofit/>
          </a:bodyPr>
          <a:lstStyle>
            <a:lvl1pPr marL="457200" lvl="0" indent="-228600" algn="l">
              <a:lnSpc>
                <a:spcPct val="100000"/>
              </a:lnSpc>
              <a:spcBef>
                <a:spcPts val="0"/>
              </a:spcBef>
              <a:spcAft>
                <a:spcPts val="0"/>
              </a:spcAft>
              <a:buClr>
                <a:schemeClr val="dk1"/>
              </a:buClr>
              <a:buSzPts val="1120"/>
              <a:buFont typeface="Arial"/>
              <a:buNone/>
              <a:defRPr sz="1400"/>
            </a:lvl1pPr>
            <a:lvl2pPr marL="914400" lvl="1" indent="-228600" algn="l">
              <a:lnSpc>
                <a:spcPct val="100000"/>
              </a:lnSpc>
              <a:spcBef>
                <a:spcPts val="600"/>
              </a:spcBef>
              <a:spcAft>
                <a:spcPts val="0"/>
              </a:spcAft>
              <a:buClr>
                <a:schemeClr val="dk1"/>
              </a:buClr>
              <a:buSzPts val="1280"/>
              <a:buFont typeface="Arial"/>
              <a:buNone/>
              <a:defRPr/>
            </a:lvl2pPr>
            <a:lvl3pPr marL="1371600" lvl="2" indent="-228600" algn="l">
              <a:lnSpc>
                <a:spcPct val="100000"/>
              </a:lnSpc>
              <a:spcBef>
                <a:spcPts val="600"/>
              </a:spcBef>
              <a:spcAft>
                <a:spcPts val="0"/>
              </a:spcAft>
              <a:buClr>
                <a:schemeClr val="dk1"/>
              </a:buClr>
              <a:buSzPts val="1280"/>
              <a:buFont typeface="Arial"/>
              <a:buNone/>
              <a:defRPr/>
            </a:lvl3pPr>
            <a:lvl4pPr marL="1828800" lvl="3" indent="-228600" algn="l">
              <a:lnSpc>
                <a:spcPct val="100000"/>
              </a:lnSpc>
              <a:spcBef>
                <a:spcPts val="600"/>
              </a:spcBef>
              <a:spcAft>
                <a:spcPts val="0"/>
              </a:spcAft>
              <a:buClr>
                <a:schemeClr val="dk1"/>
              </a:buClr>
              <a:buSzPts val="1280"/>
              <a:buFont typeface="Arial"/>
              <a:buNone/>
              <a:defRPr/>
            </a:lvl4pPr>
            <a:lvl5pPr marL="2286000" lvl="4" indent="-228600" algn="l">
              <a:lnSpc>
                <a:spcPct val="100000"/>
              </a:lnSpc>
              <a:spcBef>
                <a:spcPts val="600"/>
              </a:spcBef>
              <a:spcAft>
                <a:spcPts val="0"/>
              </a:spcAft>
              <a:buClr>
                <a:schemeClr val="dk1"/>
              </a:buClr>
              <a:buSzPts val="128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5" name="Google Shape;545;p51"/>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546" name="Google Shape;546;p51"/>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losing credits-PDF extract">
  <p:cSld name="Closing credits-PDF extract">
    <p:spTree>
      <p:nvGrpSpPr>
        <p:cNvPr id="1" name="Shape 547"/>
        <p:cNvGrpSpPr/>
        <p:nvPr/>
      </p:nvGrpSpPr>
      <p:grpSpPr>
        <a:xfrm>
          <a:off x="0" y="0"/>
          <a:ext cx="0" cy="0"/>
          <a:chOff x="0" y="0"/>
          <a:chExt cx="0" cy="0"/>
        </a:xfrm>
      </p:grpSpPr>
      <p:sp>
        <p:nvSpPr>
          <p:cNvPr id="548" name="Google Shape;548;p52"/>
          <p:cNvSpPr/>
          <p:nvPr/>
        </p:nvSpPr>
        <p:spPr>
          <a:xfrm>
            <a:off x="695325" y="5846886"/>
            <a:ext cx="10801350" cy="70472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000"/>
              <a:buFont typeface="Arial"/>
              <a:buNone/>
            </a:pPr>
            <a:r>
              <a:rPr lang="en-GB" sz="1000" b="0" i="0" u="none" strike="noStrike" cap="none">
                <a:solidFill>
                  <a:schemeClr val="accent1"/>
                </a:solidFill>
                <a:latin typeface="Arial"/>
                <a:ea typeface="Arial"/>
                <a:cs typeface="Arial"/>
                <a:sym typeface="Arial"/>
              </a:rPr>
              <a:t>© Equinor ASA</a:t>
            </a:r>
            <a:endParaRPr/>
          </a:p>
          <a:p>
            <a:pPr marL="0" marR="0" lvl="0" indent="0" algn="l" rtl="0">
              <a:lnSpc>
                <a:spcPct val="100000"/>
              </a:lnSpc>
              <a:spcBef>
                <a:spcPts val="600"/>
              </a:spcBef>
              <a:spcAft>
                <a:spcPts val="0"/>
              </a:spcAft>
              <a:buClr>
                <a:srgbClr val="333333"/>
              </a:buClr>
              <a:buSzPts val="700"/>
              <a:buFont typeface="Arial"/>
              <a:buNone/>
            </a:pPr>
            <a:r>
              <a:rPr lang="en-GB" sz="700" b="0" i="0" u="none" strike="noStrike" cap="none">
                <a:solidFill>
                  <a:srgbClr val="333333"/>
                </a:solidFill>
                <a:latin typeface="Arial"/>
                <a:ea typeface="Arial"/>
                <a:cs typeface="Arial"/>
                <a:sym typeface="Arial"/>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sz="600" b="0" i="0" u="none" strike="noStrike" cap="none">
              <a:solidFill>
                <a:srgbClr val="333333"/>
              </a:solidFill>
              <a:latin typeface="Arial"/>
              <a:ea typeface="Arial"/>
              <a:cs typeface="Arial"/>
              <a:sym typeface="Arial"/>
            </a:endParaRPr>
          </a:p>
        </p:txBody>
      </p:sp>
      <p:sp>
        <p:nvSpPr>
          <p:cNvPr id="549" name="Google Shape;549;p52"/>
          <p:cNvSpPr txBox="1">
            <a:spLocks noGrp="1"/>
          </p:cNvSpPr>
          <p:nvPr>
            <p:ph type="body" idx="1"/>
          </p:nvPr>
        </p:nvSpPr>
        <p:spPr>
          <a:xfrm>
            <a:off x="695325" y="5084763"/>
            <a:ext cx="10801350" cy="4097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120"/>
              <a:buNone/>
              <a:defRPr sz="1400">
                <a:solidFill>
                  <a:schemeClr val="dk1"/>
                </a:solidFill>
              </a:defRPr>
            </a:lvl1pPr>
            <a:lvl2pPr marL="914400" lvl="1" indent="-228600" algn="l">
              <a:lnSpc>
                <a:spcPct val="100000"/>
              </a:lnSpc>
              <a:spcBef>
                <a:spcPts val="0"/>
              </a:spcBef>
              <a:spcAft>
                <a:spcPts val="0"/>
              </a:spcAft>
              <a:buClr>
                <a:schemeClr val="dk1"/>
              </a:buClr>
              <a:buSzPts val="1120"/>
              <a:buNone/>
              <a:defRPr sz="1400"/>
            </a:lvl2pPr>
            <a:lvl3pPr marL="1371600" lvl="2" indent="-228600" algn="l">
              <a:lnSpc>
                <a:spcPct val="100000"/>
              </a:lnSpc>
              <a:spcBef>
                <a:spcPts val="600"/>
              </a:spcBef>
              <a:spcAft>
                <a:spcPts val="0"/>
              </a:spcAft>
              <a:buClr>
                <a:schemeClr val="dk1"/>
              </a:buClr>
              <a:buSzPts val="1120"/>
              <a:buNone/>
              <a:defRPr sz="1400"/>
            </a:lvl3pPr>
            <a:lvl4pPr marL="1828800" lvl="3" indent="-228600" algn="l">
              <a:lnSpc>
                <a:spcPct val="100000"/>
              </a:lnSpc>
              <a:spcBef>
                <a:spcPts val="600"/>
              </a:spcBef>
              <a:spcAft>
                <a:spcPts val="0"/>
              </a:spcAft>
              <a:buClr>
                <a:schemeClr val="dk1"/>
              </a:buClr>
              <a:buSzPts val="1120"/>
              <a:buNone/>
              <a:defRPr sz="1400"/>
            </a:lvl4pPr>
            <a:lvl5pPr marL="2286000" lvl="4" indent="-228600" algn="l">
              <a:lnSpc>
                <a:spcPct val="100000"/>
              </a:lnSpc>
              <a:spcBef>
                <a:spcPts val="600"/>
              </a:spcBef>
              <a:spcAft>
                <a:spcPts val="0"/>
              </a:spcAft>
              <a:buClr>
                <a:schemeClr val="dk1"/>
              </a:buClr>
              <a:buSzPts val="1120"/>
              <a:buNone/>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0" name="Google Shape;550;p52"/>
          <p:cNvSpPr txBox="1">
            <a:spLocks noGrp="1"/>
          </p:cNvSpPr>
          <p:nvPr>
            <p:ph type="title"/>
          </p:nvPr>
        </p:nvSpPr>
        <p:spPr>
          <a:xfrm>
            <a:off x="695326" y="4400550"/>
            <a:ext cx="10801349" cy="60933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2000"/>
              <a:buFont typeface="Arial"/>
              <a:buNone/>
              <a:defRPr sz="2000">
                <a:solidFill>
                  <a:schemeClr val="accent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51" name="Google Shape;551;p52"/>
          <p:cNvGrpSpPr/>
          <p:nvPr/>
        </p:nvGrpSpPr>
        <p:grpSpPr>
          <a:xfrm>
            <a:off x="12302028" y="1854300"/>
            <a:ext cx="155539" cy="1166719"/>
            <a:chOff x="12302028" y="1799637"/>
            <a:chExt cx="155539" cy="1166719"/>
          </a:xfrm>
        </p:grpSpPr>
        <p:sp>
          <p:nvSpPr>
            <p:cNvPr id="552" name="Google Shape;552;p52"/>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3" name="Google Shape;553;p52"/>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4" name="Google Shape;554;p52"/>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5" name="Google Shape;555;p52"/>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52"/>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7" name="Google Shape;557;p52"/>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58" name="Google Shape;558;p52"/>
          <p:cNvGrpSpPr/>
          <p:nvPr/>
        </p:nvGrpSpPr>
        <p:grpSpPr>
          <a:xfrm>
            <a:off x="12302028" y="0"/>
            <a:ext cx="155539" cy="1509130"/>
            <a:chOff x="12302028" y="154594"/>
            <a:chExt cx="155539" cy="1509130"/>
          </a:xfrm>
        </p:grpSpPr>
        <p:sp>
          <p:nvSpPr>
            <p:cNvPr id="559" name="Google Shape;559;p52"/>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52"/>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1" name="Google Shape;561;p52"/>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52"/>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3" name="Google Shape;563;p52"/>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4" name="Google Shape;564;p52"/>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5" name="Google Shape;565;p52"/>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6" name="Google Shape;566;p52"/>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67" name="Google Shape;567;p52"/>
          <p:cNvGrpSpPr/>
          <p:nvPr/>
        </p:nvGrpSpPr>
        <p:grpSpPr>
          <a:xfrm>
            <a:off x="12302028" y="3366188"/>
            <a:ext cx="155539" cy="3491812"/>
            <a:chOff x="12302028" y="3266863"/>
            <a:chExt cx="155539" cy="3491812"/>
          </a:xfrm>
        </p:grpSpPr>
        <p:sp>
          <p:nvSpPr>
            <p:cNvPr id="568" name="Google Shape;568;p52"/>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9" name="Google Shape;569;p52"/>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0" name="Google Shape;570;p52"/>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1" name="Google Shape;571;p52"/>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2" name="Google Shape;572;p52"/>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3" name="Google Shape;573;p52"/>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4" name="Google Shape;574;p52"/>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5" name="Google Shape;575;p52"/>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6" name="Google Shape;576;p52"/>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7" name="Google Shape;577;p52"/>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8" name="Google Shape;578;p52"/>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9" name="Google Shape;579;p52"/>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0" name="Google Shape;580;p52"/>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1" name="Google Shape;581;p52"/>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2" name="Google Shape;582;p52"/>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3" name="Google Shape;583;p52"/>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4" name="Google Shape;584;p52"/>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5" name="Google Shape;585;p52"/>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86" name="Google Shape;586;p52"/>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587" name="Google Shape;587;p52"/>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588" name="Google Shape;588;p52"/>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589" name="Google Shape;589;p52"/>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635"/>
        <p:cNvGrpSpPr/>
        <p:nvPr/>
      </p:nvGrpSpPr>
      <p:grpSpPr>
        <a:xfrm>
          <a:off x="0" y="0"/>
          <a:ext cx="0" cy="0"/>
          <a:chOff x="0" y="0"/>
          <a:chExt cx="0" cy="0"/>
        </a:xfrm>
      </p:grpSpPr>
      <p:sp>
        <p:nvSpPr>
          <p:cNvPr id="636" name="Google Shape;636;p32"/>
          <p:cNvSpPr txBox="1">
            <a:spLocks noGrp="1"/>
          </p:cNvSpPr>
          <p:nvPr>
            <p:ph type="title"/>
          </p:nvPr>
        </p:nvSpPr>
        <p:spPr>
          <a:xfrm>
            <a:off x="695325" y="811227"/>
            <a:ext cx="10801350" cy="1145313"/>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637" name="Google Shape;637;p32"/>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638" name="Google Shape;638;p32"/>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639"/>
        <p:cNvGrpSpPr/>
        <p:nvPr/>
      </p:nvGrpSpPr>
      <p:grpSpPr>
        <a:xfrm>
          <a:off x="0" y="0"/>
          <a:ext cx="0" cy="0"/>
          <a:chOff x="0" y="0"/>
          <a:chExt cx="0" cy="0"/>
        </a:xfrm>
      </p:grpSpPr>
      <p:pic>
        <p:nvPicPr>
          <p:cNvPr id="640" name="Google Shape;640;p53" descr="A picture containing outdoor, grass, water, large&#10;&#10;Description automatically generated"/>
          <p:cNvPicPr preferRelativeResize="0"/>
          <p:nvPr/>
        </p:nvPicPr>
        <p:blipFill rotWithShape="1">
          <a:blip r:embed="rId2">
            <a:alphaModFix/>
          </a:blip>
          <a:srcRect/>
          <a:stretch/>
        </p:blipFill>
        <p:spPr>
          <a:xfrm>
            <a:off x="0" y="-2644"/>
            <a:ext cx="12192000" cy="6860643"/>
          </a:xfrm>
          <a:prstGeom prst="rect">
            <a:avLst/>
          </a:prstGeom>
          <a:noFill/>
          <a:ln>
            <a:noFill/>
          </a:ln>
        </p:spPr>
      </p:pic>
      <p:sp>
        <p:nvSpPr>
          <p:cNvPr id="641" name="Google Shape;641;p53"/>
          <p:cNvSpPr/>
          <p:nvPr/>
        </p:nvSpPr>
        <p:spPr>
          <a:xfrm>
            <a:off x="0" y="-8497"/>
            <a:ext cx="12260291" cy="4750304"/>
          </a:xfrm>
          <a:prstGeom prst="rect">
            <a:avLst/>
          </a:prstGeom>
          <a:gradFill>
            <a:gsLst>
              <a:gs pos="0">
                <a:srgbClr val="E1ECF1">
                  <a:alpha val="89803"/>
                </a:srgbClr>
              </a:gs>
              <a:gs pos="99000">
                <a:srgbClr val="E1ECF1">
                  <a:alpha val="0"/>
                </a:srgbClr>
              </a:gs>
              <a:gs pos="100000">
                <a:srgbClr val="E1ECF1">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2" name="Google Shape;642;p53"/>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3200"/>
              <a:buFont typeface="Arial"/>
              <a:buNone/>
              <a:defRPr sz="3200">
                <a:solidFill>
                  <a:schemeClr val="accent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3" name="Google Shape;643;p53"/>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03445"/>
              </a:buClr>
              <a:buSzPts val="1440"/>
              <a:buNone/>
              <a:defRPr sz="1800">
                <a:solidFill>
                  <a:srgbClr val="103445"/>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644" name="Google Shape;644;p53"/>
          <p:cNvGrpSpPr/>
          <p:nvPr/>
        </p:nvGrpSpPr>
        <p:grpSpPr>
          <a:xfrm>
            <a:off x="12302028" y="1854300"/>
            <a:ext cx="155539" cy="1166719"/>
            <a:chOff x="12302028" y="1799637"/>
            <a:chExt cx="155539" cy="1166719"/>
          </a:xfrm>
        </p:grpSpPr>
        <p:sp>
          <p:nvSpPr>
            <p:cNvPr id="645" name="Google Shape;645;p53"/>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6" name="Google Shape;646;p53"/>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7" name="Google Shape;647;p53"/>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8" name="Google Shape;648;p53"/>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9" name="Google Shape;649;p53"/>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0" name="Google Shape;650;p53"/>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51" name="Google Shape;651;p53"/>
          <p:cNvGrpSpPr/>
          <p:nvPr/>
        </p:nvGrpSpPr>
        <p:grpSpPr>
          <a:xfrm>
            <a:off x="12302028" y="0"/>
            <a:ext cx="155539" cy="1509130"/>
            <a:chOff x="12302028" y="154594"/>
            <a:chExt cx="155539" cy="1509130"/>
          </a:xfrm>
        </p:grpSpPr>
        <p:sp>
          <p:nvSpPr>
            <p:cNvPr id="652" name="Google Shape;652;p53"/>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3" name="Google Shape;653;p53"/>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4" name="Google Shape;654;p53"/>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5" name="Google Shape;655;p53"/>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6" name="Google Shape;656;p53"/>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7" name="Google Shape;657;p53"/>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8" name="Google Shape;658;p53"/>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9" name="Google Shape;659;p53"/>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60" name="Google Shape;660;p53"/>
          <p:cNvGrpSpPr/>
          <p:nvPr/>
        </p:nvGrpSpPr>
        <p:grpSpPr>
          <a:xfrm>
            <a:off x="12302028" y="3366188"/>
            <a:ext cx="155539" cy="3491812"/>
            <a:chOff x="12302028" y="3266863"/>
            <a:chExt cx="155539" cy="3491812"/>
          </a:xfrm>
        </p:grpSpPr>
        <p:sp>
          <p:nvSpPr>
            <p:cNvPr id="661" name="Google Shape;661;p53"/>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2" name="Google Shape;662;p53"/>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3" name="Google Shape;663;p53"/>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4" name="Google Shape;664;p53"/>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5" name="Google Shape;665;p53"/>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6" name="Google Shape;666;p53"/>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7" name="Google Shape;667;p53"/>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8" name="Google Shape;668;p53"/>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9" name="Google Shape;669;p53"/>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0" name="Google Shape;670;p53"/>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1" name="Google Shape;671;p53"/>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2" name="Google Shape;672;p53"/>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3" name="Google Shape;673;p53"/>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4" name="Google Shape;674;p53"/>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5" name="Google Shape;675;p53"/>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6" name="Google Shape;676;p53"/>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7" name="Google Shape;677;p53"/>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8" name="Google Shape;678;p53"/>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79" name="Google Shape;679;p53"/>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680" name="Google Shape;680;p53"/>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681" name="Google Shape;681;p53"/>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682" name="Google Shape;682;p53"/>
          <p:cNvPicPr preferRelativeResize="0"/>
          <p:nvPr/>
        </p:nvPicPr>
        <p:blipFill rotWithShape="1">
          <a:blip r:embed="rId3">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 Mist">
  <p:cSld name="Title slide - Mist">
    <p:bg>
      <p:bgPr>
        <a:solidFill>
          <a:srgbClr val="CDEBF5"/>
        </a:solidFill>
        <a:effectLst/>
      </p:bgPr>
    </p:bg>
    <p:spTree>
      <p:nvGrpSpPr>
        <p:cNvPr id="1" name="Shape 683"/>
        <p:cNvGrpSpPr/>
        <p:nvPr/>
      </p:nvGrpSpPr>
      <p:grpSpPr>
        <a:xfrm>
          <a:off x="0" y="0"/>
          <a:ext cx="0" cy="0"/>
          <a:chOff x="0" y="0"/>
          <a:chExt cx="0" cy="0"/>
        </a:xfrm>
      </p:grpSpPr>
      <p:sp>
        <p:nvSpPr>
          <p:cNvPr id="684" name="Google Shape;684;p54"/>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3200"/>
              <a:buFont typeface="Arial"/>
              <a:buNone/>
              <a:defRPr sz="32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5" name="Google Shape;685;p54"/>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03445"/>
              </a:buClr>
              <a:buSzPts val="1440"/>
              <a:buNone/>
              <a:defRPr sz="1800">
                <a:solidFill>
                  <a:srgbClr val="103445"/>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686" name="Google Shape;686;p54"/>
          <p:cNvGrpSpPr/>
          <p:nvPr/>
        </p:nvGrpSpPr>
        <p:grpSpPr>
          <a:xfrm>
            <a:off x="12302028" y="1854300"/>
            <a:ext cx="155539" cy="1166719"/>
            <a:chOff x="12302028" y="1799637"/>
            <a:chExt cx="155539" cy="1166719"/>
          </a:xfrm>
        </p:grpSpPr>
        <p:sp>
          <p:nvSpPr>
            <p:cNvPr id="687" name="Google Shape;687;p54"/>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8" name="Google Shape;688;p54"/>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9" name="Google Shape;689;p54"/>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0" name="Google Shape;690;p54"/>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1" name="Google Shape;691;p54"/>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2" name="Google Shape;692;p54"/>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93" name="Google Shape;693;p54"/>
          <p:cNvGrpSpPr/>
          <p:nvPr/>
        </p:nvGrpSpPr>
        <p:grpSpPr>
          <a:xfrm>
            <a:off x="12302028" y="0"/>
            <a:ext cx="155539" cy="1509130"/>
            <a:chOff x="12302028" y="154594"/>
            <a:chExt cx="155539" cy="1509130"/>
          </a:xfrm>
        </p:grpSpPr>
        <p:sp>
          <p:nvSpPr>
            <p:cNvPr id="694" name="Google Shape;694;p54"/>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5" name="Google Shape;695;p54"/>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6" name="Google Shape;696;p54"/>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7" name="Google Shape;697;p54"/>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8" name="Google Shape;698;p54"/>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9" name="Google Shape;699;p54"/>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0" name="Google Shape;700;p54"/>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1" name="Google Shape;701;p54"/>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02" name="Google Shape;702;p54"/>
          <p:cNvGrpSpPr/>
          <p:nvPr/>
        </p:nvGrpSpPr>
        <p:grpSpPr>
          <a:xfrm>
            <a:off x="12302028" y="3366188"/>
            <a:ext cx="155539" cy="3491812"/>
            <a:chOff x="12302028" y="3266863"/>
            <a:chExt cx="155539" cy="3491812"/>
          </a:xfrm>
        </p:grpSpPr>
        <p:sp>
          <p:nvSpPr>
            <p:cNvPr id="703" name="Google Shape;703;p54"/>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4" name="Google Shape;704;p54"/>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5" name="Google Shape;705;p54"/>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6" name="Google Shape;706;p54"/>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7" name="Google Shape;707;p54"/>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8" name="Google Shape;708;p54"/>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9" name="Google Shape;709;p54"/>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0" name="Google Shape;710;p54"/>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1" name="Google Shape;711;p54"/>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2" name="Google Shape;712;p54"/>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3" name="Google Shape;713;p54"/>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4" name="Google Shape;714;p54"/>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5" name="Google Shape;715;p54"/>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6" name="Google Shape;716;p54"/>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7" name="Google Shape;717;p54"/>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8" name="Google Shape;718;p54"/>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9" name="Google Shape;719;p54"/>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0" name="Google Shape;720;p54"/>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21" name="Google Shape;721;p54"/>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722" name="Google Shape;722;p54"/>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723" name="Google Shape;723;p54"/>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724" name="Google Shape;724;p54"/>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 Rose">
  <p:cSld name="Title slide - Rose">
    <p:bg>
      <p:bgPr>
        <a:solidFill>
          <a:srgbClr val="FFDFE7"/>
        </a:solidFill>
        <a:effectLst/>
      </p:bgPr>
    </p:bg>
    <p:spTree>
      <p:nvGrpSpPr>
        <p:cNvPr id="1" name="Shape 725"/>
        <p:cNvGrpSpPr/>
        <p:nvPr/>
      </p:nvGrpSpPr>
      <p:grpSpPr>
        <a:xfrm>
          <a:off x="0" y="0"/>
          <a:ext cx="0" cy="0"/>
          <a:chOff x="0" y="0"/>
          <a:chExt cx="0" cy="0"/>
        </a:xfrm>
      </p:grpSpPr>
      <p:sp>
        <p:nvSpPr>
          <p:cNvPr id="726" name="Google Shape;726;p55"/>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3200"/>
              <a:buFont typeface="Arial"/>
              <a:buNone/>
              <a:defRPr sz="32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7" name="Google Shape;727;p55"/>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440"/>
              <a:buNone/>
              <a:defRPr sz="1800">
                <a:solidFill>
                  <a:schemeClr val="dk2"/>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728" name="Google Shape;728;p55"/>
          <p:cNvGrpSpPr/>
          <p:nvPr/>
        </p:nvGrpSpPr>
        <p:grpSpPr>
          <a:xfrm>
            <a:off x="12302028" y="1854300"/>
            <a:ext cx="155539" cy="1166719"/>
            <a:chOff x="12302028" y="1799637"/>
            <a:chExt cx="155539" cy="1166719"/>
          </a:xfrm>
        </p:grpSpPr>
        <p:sp>
          <p:nvSpPr>
            <p:cNvPr id="729" name="Google Shape;729;p55"/>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0" name="Google Shape;730;p55"/>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1" name="Google Shape;731;p55"/>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2" name="Google Shape;732;p55"/>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3" name="Google Shape;733;p55"/>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4" name="Google Shape;734;p55"/>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35" name="Google Shape;735;p55"/>
          <p:cNvGrpSpPr/>
          <p:nvPr/>
        </p:nvGrpSpPr>
        <p:grpSpPr>
          <a:xfrm>
            <a:off x="12302028" y="0"/>
            <a:ext cx="155539" cy="1509130"/>
            <a:chOff x="12302028" y="154594"/>
            <a:chExt cx="155539" cy="1509130"/>
          </a:xfrm>
        </p:grpSpPr>
        <p:sp>
          <p:nvSpPr>
            <p:cNvPr id="736" name="Google Shape;736;p55"/>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7" name="Google Shape;737;p55"/>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8" name="Google Shape;738;p55"/>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9" name="Google Shape;739;p55"/>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0" name="Google Shape;740;p55"/>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1" name="Google Shape;741;p55"/>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2" name="Google Shape;742;p55"/>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3" name="Google Shape;743;p55"/>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44" name="Google Shape;744;p55"/>
          <p:cNvGrpSpPr/>
          <p:nvPr/>
        </p:nvGrpSpPr>
        <p:grpSpPr>
          <a:xfrm>
            <a:off x="12302028" y="3366188"/>
            <a:ext cx="155539" cy="3491812"/>
            <a:chOff x="12302028" y="3266863"/>
            <a:chExt cx="155539" cy="3491812"/>
          </a:xfrm>
        </p:grpSpPr>
        <p:sp>
          <p:nvSpPr>
            <p:cNvPr id="745" name="Google Shape;745;p55"/>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6" name="Google Shape;746;p55"/>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7" name="Google Shape;747;p55"/>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8" name="Google Shape;748;p55"/>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9" name="Google Shape;749;p55"/>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0" name="Google Shape;750;p55"/>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1" name="Google Shape;751;p55"/>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2" name="Google Shape;752;p55"/>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3" name="Google Shape;753;p55"/>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4" name="Google Shape;754;p55"/>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5" name="Google Shape;755;p55"/>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6" name="Google Shape;756;p55"/>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7" name="Google Shape;757;p55"/>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8" name="Google Shape;758;p55"/>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9" name="Google Shape;759;p55"/>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0" name="Google Shape;760;p55"/>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1" name="Google Shape;761;p55"/>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2" name="Google Shape;762;p55"/>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63" name="Google Shape;763;p55"/>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764" name="Google Shape;764;p55"/>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765" name="Google Shape;765;p55"/>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766" name="Google Shape;766;p55"/>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 Mint">
  <p:cSld name="Title slide - Mint">
    <p:bg>
      <p:bgPr>
        <a:solidFill>
          <a:srgbClr val="DEFAEC"/>
        </a:solidFill>
        <a:effectLst/>
      </p:bgPr>
    </p:bg>
    <p:spTree>
      <p:nvGrpSpPr>
        <p:cNvPr id="1" name="Shape 767"/>
        <p:cNvGrpSpPr/>
        <p:nvPr/>
      </p:nvGrpSpPr>
      <p:grpSpPr>
        <a:xfrm>
          <a:off x="0" y="0"/>
          <a:ext cx="0" cy="0"/>
          <a:chOff x="0" y="0"/>
          <a:chExt cx="0" cy="0"/>
        </a:xfrm>
      </p:grpSpPr>
      <p:sp>
        <p:nvSpPr>
          <p:cNvPr id="768" name="Google Shape;768;p56"/>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0707A"/>
              </a:buClr>
              <a:buSzPts val="3200"/>
              <a:buFont typeface="Arial"/>
              <a:buNone/>
              <a:defRPr sz="3200">
                <a:solidFill>
                  <a:srgbClr val="00707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9" name="Google Shape;769;p56"/>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03445"/>
              </a:buClr>
              <a:buSzPts val="1440"/>
              <a:buNone/>
              <a:defRPr sz="1800">
                <a:solidFill>
                  <a:srgbClr val="103445"/>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770" name="Google Shape;770;p56"/>
          <p:cNvGrpSpPr/>
          <p:nvPr/>
        </p:nvGrpSpPr>
        <p:grpSpPr>
          <a:xfrm>
            <a:off x="12302028" y="1854300"/>
            <a:ext cx="155539" cy="1166719"/>
            <a:chOff x="12302028" y="1799637"/>
            <a:chExt cx="155539" cy="1166719"/>
          </a:xfrm>
        </p:grpSpPr>
        <p:sp>
          <p:nvSpPr>
            <p:cNvPr id="771" name="Google Shape;771;p56"/>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2" name="Google Shape;772;p56"/>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3" name="Google Shape;773;p56"/>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4" name="Google Shape;774;p56"/>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5" name="Google Shape;775;p56"/>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6" name="Google Shape;776;p56"/>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77" name="Google Shape;777;p56"/>
          <p:cNvGrpSpPr/>
          <p:nvPr/>
        </p:nvGrpSpPr>
        <p:grpSpPr>
          <a:xfrm>
            <a:off x="12302028" y="0"/>
            <a:ext cx="155539" cy="1509130"/>
            <a:chOff x="12302028" y="154594"/>
            <a:chExt cx="155539" cy="1509130"/>
          </a:xfrm>
        </p:grpSpPr>
        <p:sp>
          <p:nvSpPr>
            <p:cNvPr id="778" name="Google Shape;778;p56"/>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9" name="Google Shape;779;p56"/>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0" name="Google Shape;780;p56"/>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1" name="Google Shape;781;p56"/>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2" name="Google Shape;782;p56"/>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3" name="Google Shape;783;p56"/>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4" name="Google Shape;784;p56"/>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5" name="Google Shape;785;p56"/>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86" name="Google Shape;786;p56"/>
          <p:cNvGrpSpPr/>
          <p:nvPr/>
        </p:nvGrpSpPr>
        <p:grpSpPr>
          <a:xfrm>
            <a:off x="12302028" y="3366188"/>
            <a:ext cx="155539" cy="3491812"/>
            <a:chOff x="12302028" y="3266863"/>
            <a:chExt cx="155539" cy="3491812"/>
          </a:xfrm>
        </p:grpSpPr>
        <p:sp>
          <p:nvSpPr>
            <p:cNvPr id="787" name="Google Shape;787;p56"/>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8" name="Google Shape;788;p56"/>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9" name="Google Shape;789;p56"/>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0" name="Google Shape;790;p56"/>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1" name="Google Shape;791;p56"/>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2" name="Google Shape;792;p56"/>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3" name="Google Shape;793;p56"/>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4" name="Google Shape;794;p56"/>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5" name="Google Shape;795;p56"/>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6" name="Google Shape;796;p56"/>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7" name="Google Shape;797;p56"/>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8" name="Google Shape;798;p56"/>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9" name="Google Shape;799;p56"/>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0" name="Google Shape;800;p56"/>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1" name="Google Shape;801;p56"/>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2" name="Google Shape;802;p56"/>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3" name="Google Shape;803;p56"/>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4" name="Google Shape;804;p56"/>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05" name="Google Shape;805;p56"/>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806" name="Google Shape;806;p56"/>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807" name="Google Shape;807;p56"/>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808" name="Google Shape;808;p56"/>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 Moss">
  <p:cSld name="Title slide - Moss">
    <p:bg>
      <p:bgPr>
        <a:solidFill>
          <a:srgbClr val="00707A"/>
        </a:solidFill>
        <a:effectLst/>
      </p:bgPr>
    </p:bg>
    <p:spTree>
      <p:nvGrpSpPr>
        <p:cNvPr id="1" name="Shape 809"/>
        <p:cNvGrpSpPr/>
        <p:nvPr/>
      </p:nvGrpSpPr>
      <p:grpSpPr>
        <a:xfrm>
          <a:off x="0" y="0"/>
          <a:ext cx="0" cy="0"/>
          <a:chOff x="0" y="0"/>
          <a:chExt cx="0" cy="0"/>
        </a:xfrm>
      </p:grpSpPr>
      <p:sp>
        <p:nvSpPr>
          <p:cNvPr id="810" name="Google Shape;810;p57"/>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57"/>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DEFAEC"/>
              </a:buClr>
              <a:buSzPts val="1440"/>
              <a:buNone/>
              <a:defRPr sz="1800">
                <a:solidFill>
                  <a:srgbClr val="DEFAEC"/>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12" name="Google Shape;812;p57"/>
          <p:cNvGrpSpPr/>
          <p:nvPr/>
        </p:nvGrpSpPr>
        <p:grpSpPr>
          <a:xfrm>
            <a:off x="12302028" y="1854300"/>
            <a:ext cx="155539" cy="1166719"/>
            <a:chOff x="12302028" y="1799637"/>
            <a:chExt cx="155539" cy="1166719"/>
          </a:xfrm>
        </p:grpSpPr>
        <p:sp>
          <p:nvSpPr>
            <p:cNvPr id="813" name="Google Shape;813;p57"/>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4" name="Google Shape;814;p57"/>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5" name="Google Shape;815;p57"/>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6" name="Google Shape;816;p57"/>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7" name="Google Shape;817;p57"/>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8" name="Google Shape;818;p57"/>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19" name="Google Shape;819;p57"/>
          <p:cNvGrpSpPr/>
          <p:nvPr/>
        </p:nvGrpSpPr>
        <p:grpSpPr>
          <a:xfrm>
            <a:off x="12302028" y="0"/>
            <a:ext cx="155539" cy="1509130"/>
            <a:chOff x="12302028" y="154594"/>
            <a:chExt cx="155539" cy="1509130"/>
          </a:xfrm>
        </p:grpSpPr>
        <p:sp>
          <p:nvSpPr>
            <p:cNvPr id="820" name="Google Shape;820;p57"/>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1" name="Google Shape;821;p57"/>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2" name="Google Shape;822;p57"/>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3" name="Google Shape;823;p57"/>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4" name="Google Shape;824;p57"/>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5" name="Google Shape;825;p57"/>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6" name="Google Shape;826;p57"/>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7" name="Google Shape;827;p57"/>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28" name="Google Shape;828;p57"/>
          <p:cNvGrpSpPr/>
          <p:nvPr/>
        </p:nvGrpSpPr>
        <p:grpSpPr>
          <a:xfrm>
            <a:off x="12302028" y="3366188"/>
            <a:ext cx="155539" cy="3491812"/>
            <a:chOff x="12302028" y="3266863"/>
            <a:chExt cx="155539" cy="3491812"/>
          </a:xfrm>
        </p:grpSpPr>
        <p:sp>
          <p:nvSpPr>
            <p:cNvPr id="829" name="Google Shape;829;p57"/>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0" name="Google Shape;830;p57"/>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1" name="Google Shape;831;p57"/>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2" name="Google Shape;832;p57"/>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3" name="Google Shape;833;p57"/>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4" name="Google Shape;834;p57"/>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5" name="Google Shape;835;p57"/>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6" name="Google Shape;836;p57"/>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7" name="Google Shape;837;p57"/>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8" name="Google Shape;838;p57"/>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9" name="Google Shape;839;p57"/>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0" name="Google Shape;840;p57"/>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1" name="Google Shape;841;p57"/>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2" name="Google Shape;842;p57"/>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3" name="Google Shape;843;p57"/>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4" name="Google Shape;844;p57"/>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5" name="Google Shape;845;p57"/>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6" name="Google Shape;846;p57"/>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47" name="Google Shape;847;p57"/>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848" name="Google Shape;848;p57"/>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849" name="Google Shape;849;p57"/>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850" name="Google Shape;850;p57"/>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 Slate">
  <p:cSld name="Title slide - Slate">
    <p:bg>
      <p:bgPr>
        <a:solidFill>
          <a:srgbClr val="103445"/>
        </a:solidFill>
        <a:effectLst/>
      </p:bgPr>
    </p:bg>
    <p:spTree>
      <p:nvGrpSpPr>
        <p:cNvPr id="1" name="Shape 851"/>
        <p:cNvGrpSpPr/>
        <p:nvPr/>
      </p:nvGrpSpPr>
      <p:grpSpPr>
        <a:xfrm>
          <a:off x="0" y="0"/>
          <a:ext cx="0" cy="0"/>
          <a:chOff x="0" y="0"/>
          <a:chExt cx="0" cy="0"/>
        </a:xfrm>
      </p:grpSpPr>
      <p:sp>
        <p:nvSpPr>
          <p:cNvPr id="852" name="Google Shape;852;p58"/>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73B1B6"/>
              </a:buClr>
              <a:buSzPts val="3200"/>
              <a:buFont typeface="Arial"/>
              <a:buNone/>
              <a:defRPr sz="3200">
                <a:solidFill>
                  <a:srgbClr val="73B1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3" name="Google Shape;853;p58"/>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1440"/>
              <a:buNone/>
              <a:defRPr sz="1800">
                <a:solidFill>
                  <a:schemeClr val="accent3"/>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54" name="Google Shape;854;p58"/>
          <p:cNvGrpSpPr/>
          <p:nvPr/>
        </p:nvGrpSpPr>
        <p:grpSpPr>
          <a:xfrm>
            <a:off x="12302028" y="1854300"/>
            <a:ext cx="155539" cy="1166719"/>
            <a:chOff x="12302028" y="1799637"/>
            <a:chExt cx="155539" cy="1166719"/>
          </a:xfrm>
        </p:grpSpPr>
        <p:sp>
          <p:nvSpPr>
            <p:cNvPr id="855" name="Google Shape;855;p58"/>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6" name="Google Shape;856;p58"/>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7" name="Google Shape;857;p58"/>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8" name="Google Shape;858;p58"/>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9" name="Google Shape;859;p58"/>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0" name="Google Shape;860;p58"/>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61" name="Google Shape;861;p58"/>
          <p:cNvGrpSpPr/>
          <p:nvPr/>
        </p:nvGrpSpPr>
        <p:grpSpPr>
          <a:xfrm>
            <a:off x="12302028" y="0"/>
            <a:ext cx="155539" cy="1509130"/>
            <a:chOff x="12302028" y="154594"/>
            <a:chExt cx="155539" cy="1509130"/>
          </a:xfrm>
        </p:grpSpPr>
        <p:sp>
          <p:nvSpPr>
            <p:cNvPr id="862" name="Google Shape;862;p58"/>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3" name="Google Shape;863;p58"/>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4" name="Google Shape;864;p58"/>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5" name="Google Shape;865;p58"/>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6" name="Google Shape;866;p58"/>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7" name="Google Shape;867;p58"/>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8" name="Google Shape;868;p58"/>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9" name="Google Shape;869;p58"/>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70" name="Google Shape;870;p58"/>
          <p:cNvGrpSpPr/>
          <p:nvPr/>
        </p:nvGrpSpPr>
        <p:grpSpPr>
          <a:xfrm>
            <a:off x="12302028" y="3366188"/>
            <a:ext cx="155539" cy="3491812"/>
            <a:chOff x="12302028" y="3266863"/>
            <a:chExt cx="155539" cy="3491812"/>
          </a:xfrm>
        </p:grpSpPr>
        <p:sp>
          <p:nvSpPr>
            <p:cNvPr id="871" name="Google Shape;871;p58"/>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2" name="Google Shape;872;p58"/>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3" name="Google Shape;873;p58"/>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4" name="Google Shape;874;p58"/>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5" name="Google Shape;875;p58"/>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6" name="Google Shape;876;p58"/>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7" name="Google Shape;877;p58"/>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8" name="Google Shape;878;p58"/>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9" name="Google Shape;879;p58"/>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0" name="Google Shape;880;p58"/>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1" name="Google Shape;881;p58"/>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2" name="Google Shape;882;p58"/>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3" name="Google Shape;883;p58"/>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4" name="Google Shape;884;p58"/>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5" name="Google Shape;885;p58"/>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6" name="Google Shape;886;p58"/>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7" name="Google Shape;887;p58"/>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8" name="Google Shape;888;p58"/>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89" name="Google Shape;889;p58"/>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890" name="Google Shape;890;p58"/>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891" name="Google Shape;891;p58"/>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892" name="Google Shape;892;p58"/>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 Dark image">
  <p:cSld name="Title slide - Dark image">
    <p:bg>
      <p:bgPr>
        <a:solidFill>
          <a:schemeClr val="lt2"/>
        </a:solidFill>
        <a:effectLst/>
      </p:bgPr>
    </p:bg>
    <p:spTree>
      <p:nvGrpSpPr>
        <p:cNvPr id="1" name="Shape 893"/>
        <p:cNvGrpSpPr/>
        <p:nvPr/>
      </p:nvGrpSpPr>
      <p:grpSpPr>
        <a:xfrm>
          <a:off x="0" y="0"/>
          <a:ext cx="0" cy="0"/>
          <a:chOff x="0" y="0"/>
          <a:chExt cx="0" cy="0"/>
        </a:xfrm>
      </p:grpSpPr>
      <p:sp>
        <p:nvSpPr>
          <p:cNvPr id="894" name="Google Shape;894;p59"/>
          <p:cNvSpPr txBox="1">
            <a:spLocks noGrp="1"/>
          </p:cNvSpPr>
          <p:nvPr>
            <p:ph type="ctrTitle"/>
          </p:nvPr>
        </p:nvSpPr>
        <p:spPr>
          <a:xfrm>
            <a:off x="695325" y="800100"/>
            <a:ext cx="5333539"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59"/>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440"/>
              <a:buNone/>
              <a:defRPr sz="1800">
                <a:solidFill>
                  <a:schemeClr val="lt1"/>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96" name="Google Shape;896;p59"/>
          <p:cNvGrpSpPr/>
          <p:nvPr/>
        </p:nvGrpSpPr>
        <p:grpSpPr>
          <a:xfrm>
            <a:off x="12302028" y="1854300"/>
            <a:ext cx="155539" cy="1166719"/>
            <a:chOff x="12302028" y="1799637"/>
            <a:chExt cx="155539" cy="1166719"/>
          </a:xfrm>
        </p:grpSpPr>
        <p:sp>
          <p:nvSpPr>
            <p:cNvPr id="897" name="Google Shape;897;p59"/>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8" name="Google Shape;898;p59"/>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9" name="Google Shape;899;p59"/>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0" name="Google Shape;900;p59"/>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1" name="Google Shape;901;p59"/>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2" name="Google Shape;902;p59"/>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03" name="Google Shape;903;p59"/>
          <p:cNvGrpSpPr/>
          <p:nvPr/>
        </p:nvGrpSpPr>
        <p:grpSpPr>
          <a:xfrm>
            <a:off x="12302028" y="0"/>
            <a:ext cx="155539" cy="1509130"/>
            <a:chOff x="12302028" y="154594"/>
            <a:chExt cx="155539" cy="1509130"/>
          </a:xfrm>
        </p:grpSpPr>
        <p:sp>
          <p:nvSpPr>
            <p:cNvPr id="904" name="Google Shape;904;p59"/>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5" name="Google Shape;905;p59"/>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6" name="Google Shape;906;p59"/>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7" name="Google Shape;907;p59"/>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8" name="Google Shape;908;p59"/>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9" name="Google Shape;909;p59"/>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0" name="Google Shape;910;p59"/>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1" name="Google Shape;911;p59"/>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12" name="Google Shape;912;p59"/>
          <p:cNvGrpSpPr/>
          <p:nvPr/>
        </p:nvGrpSpPr>
        <p:grpSpPr>
          <a:xfrm>
            <a:off x="12302028" y="3366188"/>
            <a:ext cx="155539" cy="3491812"/>
            <a:chOff x="12302028" y="3266863"/>
            <a:chExt cx="155539" cy="3491812"/>
          </a:xfrm>
        </p:grpSpPr>
        <p:sp>
          <p:nvSpPr>
            <p:cNvPr id="913" name="Google Shape;913;p59"/>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4" name="Google Shape;914;p59"/>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5" name="Google Shape;915;p59"/>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6" name="Google Shape;916;p59"/>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7" name="Google Shape;917;p59"/>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p59"/>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9" name="Google Shape;919;p59"/>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0" name="Google Shape;920;p59"/>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1" name="Google Shape;921;p59"/>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2" name="Google Shape;922;p59"/>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3" name="Google Shape;923;p59"/>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4" name="Google Shape;924;p59"/>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5" name="Google Shape;925;p59"/>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6" name="Google Shape;926;p59"/>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7" name="Google Shape;927;p59"/>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8" name="Google Shape;928;p59"/>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9" name="Google Shape;929;p59"/>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0" name="Google Shape;930;p59"/>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931" name="Google Shape;931;p59"/>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932" name="Google Shape;932;p59"/>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933" name="Google Shape;933;p59"/>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934" name="Google Shape;934;p59"/>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lumns, bullets">
  <p:cSld name="2 columns, bullets">
    <p:spTree>
      <p:nvGrpSpPr>
        <p:cNvPr id="1" name="Shape 107"/>
        <p:cNvGrpSpPr/>
        <p:nvPr/>
      </p:nvGrpSpPr>
      <p:grpSpPr>
        <a:xfrm>
          <a:off x="0" y="0"/>
          <a:ext cx="0" cy="0"/>
          <a:chOff x="0" y="0"/>
          <a:chExt cx="0" cy="0"/>
        </a:xfrm>
      </p:grpSpPr>
      <p:sp>
        <p:nvSpPr>
          <p:cNvPr id="108" name="Google Shape;108;p34"/>
          <p:cNvSpPr txBox="1">
            <a:spLocks noGrp="1"/>
          </p:cNvSpPr>
          <p:nvPr>
            <p:ph type="title"/>
          </p:nvPr>
        </p:nvSpPr>
        <p:spPr>
          <a:xfrm>
            <a:off x="431801" y="932723"/>
            <a:ext cx="11328400" cy="684212"/>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4"/>
          <p:cNvSpPr txBox="1">
            <a:spLocks noGrp="1"/>
          </p:cNvSpPr>
          <p:nvPr>
            <p:ph type="body" idx="1"/>
          </p:nvPr>
        </p:nvSpPr>
        <p:spPr>
          <a:xfrm>
            <a:off x="431801" y="1894442"/>
            <a:ext cx="5543567" cy="4127500"/>
          </a:xfrm>
          <a:prstGeom prst="rect">
            <a:avLst/>
          </a:prstGeom>
          <a:noFill/>
          <a:ln>
            <a:noFill/>
          </a:ln>
        </p:spPr>
        <p:txBody>
          <a:bodyPr spcFirstLastPara="1" wrap="square" lIns="0" tIns="0" rIns="0" bIns="0" anchor="t" anchorCtr="0">
            <a:noAutofit/>
          </a:bodyPr>
          <a:lstStyle>
            <a:lvl1pPr marL="457200" marR="0" lvl="0" indent="-228600" algn="l">
              <a:lnSpc>
                <a:spcPct val="183312"/>
              </a:lnSpc>
              <a:spcBef>
                <a:spcPts val="800"/>
              </a:spcBef>
              <a:spcAft>
                <a:spcPts val="0"/>
              </a:spcAft>
              <a:buClr>
                <a:schemeClr val="dk1"/>
              </a:buClr>
              <a:buSzPts val="1600"/>
              <a:buFont typeface="Noto Sans Symbols"/>
              <a:buNone/>
              <a:defRPr/>
            </a:lvl1pPr>
            <a:lvl2pPr marL="914400" lvl="1" indent="-309880" algn="l">
              <a:lnSpc>
                <a:spcPct val="183312"/>
              </a:lnSpc>
              <a:spcBef>
                <a:spcPts val="800"/>
              </a:spcBef>
              <a:spcAft>
                <a:spcPts val="0"/>
              </a:spcAft>
              <a:buClr>
                <a:schemeClr val="dk1"/>
              </a:buClr>
              <a:buSzPts val="1280"/>
              <a:buChar char="•"/>
              <a:defRPr/>
            </a:lvl2pPr>
            <a:lvl3pPr marL="1371600" lvl="2" indent="-309880" algn="l">
              <a:lnSpc>
                <a:spcPct val="183312"/>
              </a:lnSpc>
              <a:spcBef>
                <a:spcPts val="800"/>
              </a:spcBef>
              <a:spcAft>
                <a:spcPts val="0"/>
              </a:spcAft>
              <a:buClr>
                <a:schemeClr val="dk1"/>
              </a:buClr>
              <a:buSzPts val="1280"/>
              <a:buChar char="•"/>
              <a:defRPr/>
            </a:lvl3pPr>
            <a:lvl4pPr marL="1828800" lvl="3" indent="-309880" algn="l">
              <a:lnSpc>
                <a:spcPct val="183312"/>
              </a:lnSpc>
              <a:spcBef>
                <a:spcPts val="800"/>
              </a:spcBef>
              <a:spcAft>
                <a:spcPts val="0"/>
              </a:spcAft>
              <a:buClr>
                <a:schemeClr val="dk1"/>
              </a:buClr>
              <a:buSzPts val="1280"/>
              <a:buChar char="•"/>
              <a:defRPr/>
            </a:lvl4pPr>
            <a:lvl5pPr marL="2286000" lvl="4" indent="-309879" algn="l">
              <a:lnSpc>
                <a:spcPct val="183312"/>
              </a:lnSpc>
              <a:spcBef>
                <a:spcPts val="800"/>
              </a:spcBef>
              <a:spcAft>
                <a:spcPts val="0"/>
              </a:spcAft>
              <a:buClr>
                <a:schemeClr val="dk1"/>
              </a:buClr>
              <a:buSzPts val="128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4"/>
          <p:cNvSpPr txBox="1">
            <a:spLocks noGrp="1"/>
          </p:cNvSpPr>
          <p:nvPr>
            <p:ph type="body" idx="2"/>
          </p:nvPr>
        </p:nvSpPr>
        <p:spPr>
          <a:xfrm>
            <a:off x="6191254" y="1894439"/>
            <a:ext cx="5568948" cy="4127500"/>
          </a:xfrm>
          <a:prstGeom prst="rect">
            <a:avLst/>
          </a:prstGeom>
          <a:noFill/>
          <a:ln>
            <a:noFill/>
          </a:ln>
        </p:spPr>
        <p:txBody>
          <a:bodyPr spcFirstLastPara="1" wrap="square" lIns="0" tIns="0" rIns="0" bIns="0" anchor="t" anchorCtr="0">
            <a:noAutofit/>
          </a:bodyPr>
          <a:lstStyle>
            <a:lvl1pPr marL="457200" lvl="0" indent="-309880" algn="l">
              <a:lnSpc>
                <a:spcPct val="183312"/>
              </a:lnSpc>
              <a:spcBef>
                <a:spcPts val="800"/>
              </a:spcBef>
              <a:spcAft>
                <a:spcPts val="0"/>
              </a:spcAft>
              <a:buClr>
                <a:schemeClr val="dk1"/>
              </a:buClr>
              <a:buSzPts val="1280"/>
              <a:buChar char="•"/>
              <a:defRPr/>
            </a:lvl1pPr>
            <a:lvl2pPr marL="914400" lvl="1" indent="-309880" algn="l">
              <a:lnSpc>
                <a:spcPct val="183312"/>
              </a:lnSpc>
              <a:spcBef>
                <a:spcPts val="800"/>
              </a:spcBef>
              <a:spcAft>
                <a:spcPts val="0"/>
              </a:spcAft>
              <a:buClr>
                <a:schemeClr val="dk1"/>
              </a:buClr>
              <a:buSzPts val="1280"/>
              <a:buChar char="•"/>
              <a:defRPr/>
            </a:lvl2pPr>
            <a:lvl3pPr marL="1371600" lvl="2" indent="-309880" algn="l">
              <a:lnSpc>
                <a:spcPct val="183312"/>
              </a:lnSpc>
              <a:spcBef>
                <a:spcPts val="800"/>
              </a:spcBef>
              <a:spcAft>
                <a:spcPts val="0"/>
              </a:spcAft>
              <a:buClr>
                <a:schemeClr val="dk1"/>
              </a:buClr>
              <a:buSzPts val="1280"/>
              <a:buChar char="•"/>
              <a:defRPr/>
            </a:lvl3pPr>
            <a:lvl4pPr marL="1828800" lvl="3" indent="-309880" algn="l">
              <a:lnSpc>
                <a:spcPct val="183312"/>
              </a:lnSpc>
              <a:spcBef>
                <a:spcPts val="800"/>
              </a:spcBef>
              <a:spcAft>
                <a:spcPts val="0"/>
              </a:spcAft>
              <a:buClr>
                <a:schemeClr val="dk1"/>
              </a:buClr>
              <a:buSzPts val="1280"/>
              <a:buChar char="•"/>
              <a:defRPr/>
            </a:lvl4pPr>
            <a:lvl5pPr marL="2286000" lvl="4" indent="-309879" algn="l">
              <a:lnSpc>
                <a:spcPct val="183312"/>
              </a:lnSpc>
              <a:spcBef>
                <a:spcPts val="800"/>
              </a:spcBef>
              <a:spcAft>
                <a:spcPts val="0"/>
              </a:spcAft>
              <a:buClr>
                <a:schemeClr val="dk1"/>
              </a:buClr>
              <a:buSzPts val="128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4"/>
          <p:cNvSpPr txBox="1">
            <a:spLocks noGrp="1"/>
          </p:cNvSpPr>
          <p:nvPr>
            <p:ph type="sldNum" idx="12"/>
          </p:nvPr>
        </p:nvSpPr>
        <p:spPr>
          <a:xfrm>
            <a:off x="11472936" y="6351131"/>
            <a:ext cx="311696" cy="246221"/>
          </a:xfrm>
          <a:prstGeom prst="rect">
            <a:avLst/>
          </a:prstGeom>
          <a:noFill/>
          <a:ln>
            <a:noFill/>
          </a:ln>
        </p:spPr>
        <p:txBody>
          <a:bodyPr spcFirstLastPara="1" wrap="square" lIns="0" tIns="0" rIns="0" bIns="0" anchor="b" anchorCtr="0">
            <a:spAutoFit/>
          </a:bodyPr>
          <a:lstStyle>
            <a:lvl1pPr marL="0" lvl="0" indent="0" algn="r">
              <a:spcBef>
                <a:spcPts val="0"/>
              </a:spcBef>
              <a:spcAft>
                <a:spcPts val="0"/>
              </a:spcAft>
              <a:buNone/>
              <a:defRPr sz="1600" b="0">
                <a:solidFill>
                  <a:schemeClr val="dk1"/>
                </a:solidFill>
                <a:latin typeface="Arial"/>
                <a:ea typeface="Arial"/>
                <a:cs typeface="Arial"/>
                <a:sym typeface="Arial"/>
              </a:defRPr>
            </a:lvl1pPr>
            <a:lvl2pPr marL="0" lvl="1" indent="0" algn="r">
              <a:spcBef>
                <a:spcPts val="0"/>
              </a:spcBef>
              <a:spcAft>
                <a:spcPts val="0"/>
              </a:spcAft>
              <a:buNone/>
              <a:defRPr sz="1600" b="0">
                <a:solidFill>
                  <a:schemeClr val="dk1"/>
                </a:solidFill>
                <a:latin typeface="Arial"/>
                <a:ea typeface="Arial"/>
                <a:cs typeface="Arial"/>
                <a:sym typeface="Arial"/>
              </a:defRPr>
            </a:lvl2pPr>
            <a:lvl3pPr marL="0" lvl="2" indent="0" algn="r">
              <a:spcBef>
                <a:spcPts val="0"/>
              </a:spcBef>
              <a:spcAft>
                <a:spcPts val="0"/>
              </a:spcAft>
              <a:buNone/>
              <a:defRPr sz="1600" b="0">
                <a:solidFill>
                  <a:schemeClr val="dk1"/>
                </a:solidFill>
                <a:latin typeface="Arial"/>
                <a:ea typeface="Arial"/>
                <a:cs typeface="Arial"/>
                <a:sym typeface="Arial"/>
              </a:defRPr>
            </a:lvl3pPr>
            <a:lvl4pPr marL="0" lvl="3" indent="0" algn="r">
              <a:spcBef>
                <a:spcPts val="0"/>
              </a:spcBef>
              <a:spcAft>
                <a:spcPts val="0"/>
              </a:spcAft>
              <a:buNone/>
              <a:defRPr sz="1600" b="0">
                <a:solidFill>
                  <a:schemeClr val="dk1"/>
                </a:solidFill>
                <a:latin typeface="Arial"/>
                <a:ea typeface="Arial"/>
                <a:cs typeface="Arial"/>
                <a:sym typeface="Arial"/>
              </a:defRPr>
            </a:lvl4pPr>
            <a:lvl5pPr marL="0" lvl="4" indent="0" algn="r">
              <a:spcBef>
                <a:spcPts val="0"/>
              </a:spcBef>
              <a:spcAft>
                <a:spcPts val="0"/>
              </a:spcAft>
              <a:buNone/>
              <a:defRPr sz="1600" b="0">
                <a:solidFill>
                  <a:schemeClr val="dk1"/>
                </a:solidFill>
                <a:latin typeface="Arial"/>
                <a:ea typeface="Arial"/>
                <a:cs typeface="Arial"/>
                <a:sym typeface="Arial"/>
              </a:defRPr>
            </a:lvl5pPr>
            <a:lvl6pPr marL="0" lvl="5" indent="0" algn="r">
              <a:spcBef>
                <a:spcPts val="0"/>
              </a:spcBef>
              <a:spcAft>
                <a:spcPts val="0"/>
              </a:spcAft>
              <a:buNone/>
              <a:defRPr sz="1600" b="0">
                <a:solidFill>
                  <a:schemeClr val="dk1"/>
                </a:solidFill>
                <a:latin typeface="Arial"/>
                <a:ea typeface="Arial"/>
                <a:cs typeface="Arial"/>
                <a:sym typeface="Arial"/>
              </a:defRPr>
            </a:lvl6pPr>
            <a:lvl7pPr marL="0" lvl="6" indent="0" algn="r">
              <a:spcBef>
                <a:spcPts val="0"/>
              </a:spcBef>
              <a:spcAft>
                <a:spcPts val="0"/>
              </a:spcAft>
              <a:buNone/>
              <a:defRPr sz="1600" b="0">
                <a:solidFill>
                  <a:schemeClr val="dk1"/>
                </a:solidFill>
                <a:latin typeface="Arial"/>
                <a:ea typeface="Arial"/>
                <a:cs typeface="Arial"/>
                <a:sym typeface="Arial"/>
              </a:defRPr>
            </a:lvl7pPr>
            <a:lvl8pPr marL="0" lvl="7" indent="0" algn="r">
              <a:spcBef>
                <a:spcPts val="0"/>
              </a:spcBef>
              <a:spcAft>
                <a:spcPts val="0"/>
              </a:spcAft>
              <a:buNone/>
              <a:defRPr sz="1600" b="0">
                <a:solidFill>
                  <a:schemeClr val="dk1"/>
                </a:solidFill>
                <a:latin typeface="Arial"/>
                <a:ea typeface="Arial"/>
                <a:cs typeface="Arial"/>
                <a:sym typeface="Arial"/>
              </a:defRPr>
            </a:lvl8pPr>
            <a:lvl9pPr marL="0" lvl="8" indent="0" algn="r">
              <a:spcBef>
                <a:spcPts val="0"/>
              </a:spcBef>
              <a:spcAft>
                <a:spcPts val="0"/>
              </a:spcAft>
              <a:buNone/>
              <a:defRPr sz="16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2" name="Google Shape;112;p34"/>
          <p:cNvSpPr txBox="1">
            <a:spLocks noGrp="1"/>
          </p:cNvSpPr>
          <p:nvPr>
            <p:ph type="ftr" idx="11"/>
          </p:nvPr>
        </p:nvSpPr>
        <p:spPr>
          <a:xfrm>
            <a:off x="407369" y="6332616"/>
            <a:ext cx="2712599" cy="264736"/>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1600"/>
              <a:buFont typeface="Arial"/>
              <a:buNone/>
              <a:defRPr sz="1600" b="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 Light image">
  <p:cSld name="Title slide - Light image">
    <p:bg>
      <p:bgPr>
        <a:solidFill>
          <a:schemeClr val="lt1"/>
        </a:solidFill>
        <a:effectLst/>
      </p:bgPr>
    </p:bg>
    <p:spTree>
      <p:nvGrpSpPr>
        <p:cNvPr id="1" name="Shape 935"/>
        <p:cNvGrpSpPr/>
        <p:nvPr/>
      </p:nvGrpSpPr>
      <p:grpSpPr>
        <a:xfrm>
          <a:off x="0" y="0"/>
          <a:ext cx="0" cy="0"/>
          <a:chOff x="0" y="0"/>
          <a:chExt cx="0" cy="0"/>
        </a:xfrm>
      </p:grpSpPr>
      <p:sp>
        <p:nvSpPr>
          <p:cNvPr id="936" name="Google Shape;936;p60"/>
          <p:cNvSpPr txBox="1">
            <a:spLocks noGrp="1"/>
          </p:cNvSpPr>
          <p:nvPr>
            <p:ph type="ctrTitle"/>
          </p:nvPr>
        </p:nvSpPr>
        <p:spPr>
          <a:xfrm>
            <a:off x="695325" y="800100"/>
            <a:ext cx="5333539"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0942"/>
              </a:buClr>
              <a:buSzPts val="3200"/>
              <a:buFont typeface="Arial"/>
              <a:buNone/>
              <a:defRPr sz="3200">
                <a:solidFill>
                  <a:srgbClr val="FF094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7" name="Google Shape;937;p60"/>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440"/>
              <a:buNone/>
              <a:defRPr sz="1800">
                <a:solidFill>
                  <a:schemeClr val="dk2"/>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38" name="Google Shape;938;p60"/>
          <p:cNvGrpSpPr/>
          <p:nvPr/>
        </p:nvGrpSpPr>
        <p:grpSpPr>
          <a:xfrm>
            <a:off x="12302028" y="1854300"/>
            <a:ext cx="155539" cy="1166719"/>
            <a:chOff x="12302028" y="1799637"/>
            <a:chExt cx="155539" cy="1166719"/>
          </a:xfrm>
        </p:grpSpPr>
        <p:sp>
          <p:nvSpPr>
            <p:cNvPr id="939" name="Google Shape;939;p60"/>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0" name="Google Shape;940;p60"/>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1" name="Google Shape;941;p60"/>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2" name="Google Shape;942;p60"/>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3" name="Google Shape;943;p60"/>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4" name="Google Shape;944;p60"/>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45" name="Google Shape;945;p60"/>
          <p:cNvGrpSpPr/>
          <p:nvPr/>
        </p:nvGrpSpPr>
        <p:grpSpPr>
          <a:xfrm>
            <a:off x="12302028" y="0"/>
            <a:ext cx="155539" cy="1509130"/>
            <a:chOff x="12302028" y="154594"/>
            <a:chExt cx="155539" cy="1509130"/>
          </a:xfrm>
        </p:grpSpPr>
        <p:sp>
          <p:nvSpPr>
            <p:cNvPr id="946" name="Google Shape;946;p60"/>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7" name="Google Shape;947;p60"/>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8" name="Google Shape;948;p60"/>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9" name="Google Shape;949;p60"/>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0" name="Google Shape;950;p60"/>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1" name="Google Shape;951;p60"/>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2" name="Google Shape;952;p60"/>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3" name="Google Shape;953;p60"/>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54" name="Google Shape;954;p60"/>
          <p:cNvGrpSpPr/>
          <p:nvPr/>
        </p:nvGrpSpPr>
        <p:grpSpPr>
          <a:xfrm>
            <a:off x="12302028" y="3366188"/>
            <a:ext cx="155539" cy="3491812"/>
            <a:chOff x="12302028" y="3266863"/>
            <a:chExt cx="155539" cy="3491812"/>
          </a:xfrm>
        </p:grpSpPr>
        <p:sp>
          <p:nvSpPr>
            <p:cNvPr id="955" name="Google Shape;955;p60"/>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6" name="Google Shape;956;p60"/>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7" name="Google Shape;957;p60"/>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8" name="Google Shape;958;p60"/>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9" name="Google Shape;959;p60"/>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0" name="Google Shape;960;p60"/>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1" name="Google Shape;961;p60"/>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2" name="Google Shape;962;p60"/>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3" name="Google Shape;963;p60"/>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4" name="Google Shape;964;p60"/>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5" name="Google Shape;965;p60"/>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6" name="Google Shape;966;p60"/>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7" name="Google Shape;967;p60"/>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8" name="Google Shape;968;p60"/>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9" name="Google Shape;969;p60"/>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0" name="Google Shape;970;p60"/>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1" name="Google Shape;971;p60"/>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2" name="Google Shape;972;p60"/>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973" name="Google Shape;973;p60"/>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974" name="Google Shape;974;p60"/>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975" name="Google Shape;975;p60"/>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976" name="Google Shape;976;p60"/>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 Gradient image">
  <p:cSld name="Title slide - Gradient image">
    <p:bg>
      <p:bgPr>
        <a:solidFill>
          <a:schemeClr val="lt2"/>
        </a:solidFill>
        <a:effectLst/>
      </p:bgPr>
    </p:bg>
    <p:spTree>
      <p:nvGrpSpPr>
        <p:cNvPr id="1" name="Shape 977"/>
        <p:cNvGrpSpPr/>
        <p:nvPr/>
      </p:nvGrpSpPr>
      <p:grpSpPr>
        <a:xfrm>
          <a:off x="0" y="0"/>
          <a:ext cx="0" cy="0"/>
          <a:chOff x="0" y="0"/>
          <a:chExt cx="0" cy="0"/>
        </a:xfrm>
      </p:grpSpPr>
      <p:sp>
        <p:nvSpPr>
          <p:cNvPr id="978" name="Google Shape;978;p61"/>
          <p:cNvSpPr txBox="1">
            <a:spLocks noGrp="1"/>
          </p:cNvSpPr>
          <p:nvPr>
            <p:ph type="ctrTitle"/>
          </p:nvPr>
        </p:nvSpPr>
        <p:spPr>
          <a:xfrm>
            <a:off x="695325" y="800100"/>
            <a:ext cx="5333539" cy="3599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9" name="Google Shape;979;p61"/>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440"/>
              <a:buNone/>
              <a:defRPr sz="1800">
                <a:solidFill>
                  <a:schemeClr val="lt1"/>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80" name="Google Shape;980;p61"/>
          <p:cNvGrpSpPr/>
          <p:nvPr/>
        </p:nvGrpSpPr>
        <p:grpSpPr>
          <a:xfrm>
            <a:off x="12302028" y="1854300"/>
            <a:ext cx="155539" cy="1166719"/>
            <a:chOff x="12302028" y="1799637"/>
            <a:chExt cx="155539" cy="1166719"/>
          </a:xfrm>
        </p:grpSpPr>
        <p:sp>
          <p:nvSpPr>
            <p:cNvPr id="981" name="Google Shape;981;p61"/>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2" name="Google Shape;982;p61"/>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3" name="Google Shape;983;p61"/>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4" name="Google Shape;984;p61"/>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5" name="Google Shape;985;p61"/>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6" name="Google Shape;986;p61"/>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87" name="Google Shape;987;p61"/>
          <p:cNvGrpSpPr/>
          <p:nvPr/>
        </p:nvGrpSpPr>
        <p:grpSpPr>
          <a:xfrm>
            <a:off x="12302028" y="0"/>
            <a:ext cx="155539" cy="1509130"/>
            <a:chOff x="12302028" y="154594"/>
            <a:chExt cx="155539" cy="1509130"/>
          </a:xfrm>
        </p:grpSpPr>
        <p:sp>
          <p:nvSpPr>
            <p:cNvPr id="988" name="Google Shape;988;p61"/>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9" name="Google Shape;989;p61"/>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0" name="Google Shape;990;p61"/>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1" name="Google Shape;991;p61"/>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2" name="Google Shape;992;p61"/>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3" name="Google Shape;993;p61"/>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4" name="Google Shape;994;p61"/>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5" name="Google Shape;995;p61"/>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96" name="Google Shape;996;p61"/>
          <p:cNvGrpSpPr/>
          <p:nvPr/>
        </p:nvGrpSpPr>
        <p:grpSpPr>
          <a:xfrm>
            <a:off x="12302028" y="3366188"/>
            <a:ext cx="155539" cy="3491812"/>
            <a:chOff x="12302028" y="3266863"/>
            <a:chExt cx="155539" cy="3491812"/>
          </a:xfrm>
        </p:grpSpPr>
        <p:sp>
          <p:nvSpPr>
            <p:cNvPr id="997" name="Google Shape;997;p61"/>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8" name="Google Shape;998;p61"/>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9" name="Google Shape;999;p61"/>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0" name="Google Shape;1000;p61"/>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1" name="Google Shape;1001;p61"/>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2" name="Google Shape;1002;p61"/>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3" name="Google Shape;1003;p61"/>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4" name="Google Shape;1004;p61"/>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5" name="Google Shape;1005;p61"/>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6" name="Google Shape;1006;p61"/>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7" name="Google Shape;1007;p61"/>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8" name="Google Shape;1008;p61"/>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9" name="Google Shape;1009;p61"/>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0" name="Google Shape;1010;p61"/>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1" name="Google Shape;1011;p61"/>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2" name="Google Shape;1012;p61"/>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3" name="Google Shape;1013;p61"/>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4" name="Google Shape;1014;p61"/>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015" name="Google Shape;1015;p61"/>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1016" name="Google Shape;1016;p61"/>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1017" name="Google Shape;1017;p61"/>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1018" name="Google Shape;1018;p61"/>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content" type="obj">
  <p:cSld name="OBJECT">
    <p:spTree>
      <p:nvGrpSpPr>
        <p:cNvPr id="1" name="Shape 1019"/>
        <p:cNvGrpSpPr/>
        <p:nvPr/>
      </p:nvGrpSpPr>
      <p:grpSpPr>
        <a:xfrm>
          <a:off x="0" y="0"/>
          <a:ext cx="0" cy="0"/>
          <a:chOff x="0" y="0"/>
          <a:chExt cx="0" cy="0"/>
        </a:xfrm>
      </p:grpSpPr>
      <p:sp>
        <p:nvSpPr>
          <p:cNvPr id="1020" name="Google Shape;1020;p62"/>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1" name="Google Shape;1021;p62"/>
          <p:cNvSpPr txBox="1">
            <a:spLocks noGrp="1"/>
          </p:cNvSpPr>
          <p:nvPr>
            <p:ph type="body" idx="1"/>
          </p:nvPr>
        </p:nvSpPr>
        <p:spPr>
          <a:xfrm>
            <a:off x="695325" y="2024063"/>
            <a:ext cx="10801350" cy="4216813"/>
          </a:xfrm>
          <a:prstGeom prst="rect">
            <a:avLst/>
          </a:prstGeom>
          <a:noFill/>
          <a:ln>
            <a:noFill/>
          </a:ln>
        </p:spPr>
        <p:txBody>
          <a:bodyPr spcFirstLastPara="1" wrap="square" lIns="0" tIns="0" rIns="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22" name="Google Shape;1022;p62"/>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23" name="Google Shape;1023;p62"/>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lumn content" type="twoObj">
  <p:cSld name="TWO_OBJECTS">
    <p:spTree>
      <p:nvGrpSpPr>
        <p:cNvPr id="1" name="Shape 1024"/>
        <p:cNvGrpSpPr/>
        <p:nvPr/>
      </p:nvGrpSpPr>
      <p:grpSpPr>
        <a:xfrm>
          <a:off x="0" y="0"/>
          <a:ext cx="0" cy="0"/>
          <a:chOff x="0" y="0"/>
          <a:chExt cx="0" cy="0"/>
        </a:xfrm>
      </p:grpSpPr>
      <p:sp>
        <p:nvSpPr>
          <p:cNvPr id="1025" name="Google Shape;1025;p63"/>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6" name="Google Shape;1026;p63"/>
          <p:cNvSpPr txBox="1">
            <a:spLocks noGrp="1"/>
          </p:cNvSpPr>
          <p:nvPr>
            <p:ph type="body" idx="1"/>
          </p:nvPr>
        </p:nvSpPr>
        <p:spPr>
          <a:xfrm>
            <a:off x="695325" y="2023453"/>
            <a:ext cx="5364163" cy="4216127"/>
          </a:xfrm>
          <a:prstGeom prst="rect">
            <a:avLst/>
          </a:prstGeom>
          <a:noFill/>
          <a:ln>
            <a:noFill/>
          </a:ln>
        </p:spPr>
        <p:txBody>
          <a:bodyPr spcFirstLastPara="1" wrap="square" lIns="0" tIns="0" rIns="18000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7" name="Google Shape;1027;p63"/>
          <p:cNvSpPr txBox="1">
            <a:spLocks noGrp="1"/>
          </p:cNvSpPr>
          <p:nvPr>
            <p:ph type="body" idx="2"/>
          </p:nvPr>
        </p:nvSpPr>
        <p:spPr>
          <a:xfrm>
            <a:off x="6132513" y="2023453"/>
            <a:ext cx="5364161" cy="4216127"/>
          </a:xfrm>
          <a:prstGeom prst="rect">
            <a:avLst/>
          </a:prstGeom>
          <a:noFill/>
          <a:ln>
            <a:noFill/>
          </a:ln>
        </p:spPr>
        <p:txBody>
          <a:bodyPr spcFirstLastPara="1" wrap="square" lIns="180000" tIns="0" rIns="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28" name="Google Shape;1028;p63"/>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29" name="Google Shape;1029;p63"/>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ree column content">
  <p:cSld name="Three column content">
    <p:spTree>
      <p:nvGrpSpPr>
        <p:cNvPr id="1" name="Shape 1030"/>
        <p:cNvGrpSpPr/>
        <p:nvPr/>
      </p:nvGrpSpPr>
      <p:grpSpPr>
        <a:xfrm>
          <a:off x="0" y="0"/>
          <a:ext cx="0" cy="0"/>
          <a:chOff x="0" y="0"/>
          <a:chExt cx="0" cy="0"/>
        </a:xfrm>
      </p:grpSpPr>
      <p:sp>
        <p:nvSpPr>
          <p:cNvPr id="1031" name="Google Shape;1031;p64"/>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2" name="Google Shape;1032;p64"/>
          <p:cNvSpPr txBox="1">
            <a:spLocks noGrp="1"/>
          </p:cNvSpPr>
          <p:nvPr>
            <p:ph type="body" idx="1"/>
          </p:nvPr>
        </p:nvSpPr>
        <p:spPr>
          <a:xfrm>
            <a:off x="695325" y="2023453"/>
            <a:ext cx="3552825" cy="4216127"/>
          </a:xfrm>
          <a:prstGeom prst="rect">
            <a:avLst/>
          </a:prstGeom>
          <a:noFill/>
          <a:ln>
            <a:noFill/>
          </a:ln>
        </p:spPr>
        <p:txBody>
          <a:bodyPr spcFirstLastPara="1" wrap="square" lIns="0" tIns="0" rIns="14400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3" name="Google Shape;1033;p64"/>
          <p:cNvSpPr txBox="1">
            <a:spLocks noGrp="1"/>
          </p:cNvSpPr>
          <p:nvPr>
            <p:ph type="body" idx="2"/>
          </p:nvPr>
        </p:nvSpPr>
        <p:spPr>
          <a:xfrm>
            <a:off x="7943850" y="2023453"/>
            <a:ext cx="3552824" cy="4216127"/>
          </a:xfrm>
          <a:prstGeom prst="rect">
            <a:avLst/>
          </a:prstGeom>
          <a:noFill/>
          <a:ln>
            <a:noFill/>
          </a:ln>
        </p:spPr>
        <p:txBody>
          <a:bodyPr spcFirstLastPara="1" wrap="square" lIns="144000" tIns="0" rIns="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4" name="Google Shape;1034;p64"/>
          <p:cNvSpPr txBox="1">
            <a:spLocks noGrp="1"/>
          </p:cNvSpPr>
          <p:nvPr>
            <p:ph type="body" idx="3"/>
          </p:nvPr>
        </p:nvSpPr>
        <p:spPr>
          <a:xfrm>
            <a:off x="4321175" y="2023453"/>
            <a:ext cx="3538538" cy="4216127"/>
          </a:xfrm>
          <a:prstGeom prst="rect">
            <a:avLst/>
          </a:prstGeom>
          <a:noFill/>
          <a:ln>
            <a:noFill/>
          </a:ln>
        </p:spPr>
        <p:txBody>
          <a:bodyPr spcFirstLastPara="1" wrap="square" lIns="72000" tIns="0" rIns="7200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35" name="Google Shape;1035;p64"/>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36" name="Google Shape;1036;p64"/>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column content w subtitle">
  <p:cSld name="Three column content w subtitle">
    <p:spTree>
      <p:nvGrpSpPr>
        <p:cNvPr id="1" name="Shape 1037"/>
        <p:cNvGrpSpPr/>
        <p:nvPr/>
      </p:nvGrpSpPr>
      <p:grpSpPr>
        <a:xfrm>
          <a:off x="0" y="0"/>
          <a:ext cx="0" cy="0"/>
          <a:chOff x="0" y="0"/>
          <a:chExt cx="0" cy="0"/>
        </a:xfrm>
      </p:grpSpPr>
      <p:sp>
        <p:nvSpPr>
          <p:cNvPr id="1038" name="Google Shape;1038;p65"/>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9" name="Google Shape;1039;p65"/>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cxnSp>
        <p:nvCxnSpPr>
          <p:cNvPr id="1040" name="Google Shape;1040;p65"/>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41" name="Google Shape;1041;p65"/>
          <p:cNvSpPr txBox="1">
            <a:spLocks noGrp="1"/>
          </p:cNvSpPr>
          <p:nvPr>
            <p:ph type="body" idx="1"/>
          </p:nvPr>
        </p:nvSpPr>
        <p:spPr>
          <a:xfrm>
            <a:off x="695324" y="2642836"/>
            <a:ext cx="3552825" cy="3594779"/>
          </a:xfrm>
          <a:prstGeom prst="rect">
            <a:avLst/>
          </a:prstGeom>
          <a:noFill/>
          <a:ln>
            <a:noFill/>
          </a:ln>
        </p:spPr>
        <p:txBody>
          <a:bodyPr spcFirstLastPara="1" wrap="square" lIns="0" tIns="0" rIns="144000" bIns="0" anchor="t" anchorCtr="0">
            <a:noAutofit/>
          </a:bodyPr>
          <a:lstStyle>
            <a:lvl1pPr marL="457200" lvl="0" indent="-299720" algn="l">
              <a:lnSpc>
                <a:spcPct val="100000"/>
              </a:lnSpc>
              <a:spcBef>
                <a:spcPts val="0"/>
              </a:spcBef>
              <a:spcAft>
                <a:spcPts val="0"/>
              </a:spcAft>
              <a:buClr>
                <a:schemeClr val="dk1"/>
              </a:buClr>
              <a:buSzPts val="1120"/>
              <a:buChar char="•"/>
              <a:defRPr sz="1400"/>
            </a:lvl1pPr>
            <a:lvl2pPr marL="914400" lvl="1" indent="-299719" algn="l">
              <a:lnSpc>
                <a:spcPct val="100000"/>
              </a:lnSpc>
              <a:spcBef>
                <a:spcPts val="600"/>
              </a:spcBef>
              <a:spcAft>
                <a:spcPts val="0"/>
              </a:spcAft>
              <a:buClr>
                <a:schemeClr val="dk1"/>
              </a:buClr>
              <a:buSzPts val="1120"/>
              <a:buChar char="•"/>
              <a:defRPr sz="1400"/>
            </a:lvl2pPr>
            <a:lvl3pPr marL="1371600" lvl="2" indent="-299719" algn="l">
              <a:lnSpc>
                <a:spcPct val="100000"/>
              </a:lnSpc>
              <a:spcBef>
                <a:spcPts val="600"/>
              </a:spcBef>
              <a:spcAft>
                <a:spcPts val="0"/>
              </a:spcAft>
              <a:buClr>
                <a:schemeClr val="dk1"/>
              </a:buClr>
              <a:buSzPts val="1120"/>
              <a:buChar char="•"/>
              <a:defRPr sz="1400"/>
            </a:lvl3pPr>
            <a:lvl4pPr marL="1828800" lvl="3" indent="-299719" algn="l">
              <a:lnSpc>
                <a:spcPct val="100000"/>
              </a:lnSpc>
              <a:spcBef>
                <a:spcPts val="600"/>
              </a:spcBef>
              <a:spcAft>
                <a:spcPts val="0"/>
              </a:spcAft>
              <a:buClr>
                <a:schemeClr val="dk1"/>
              </a:buClr>
              <a:buSzPts val="1120"/>
              <a:buChar char="•"/>
              <a:defRPr sz="1400"/>
            </a:lvl4pPr>
            <a:lvl5pPr marL="2286000" lvl="4" indent="-299720" algn="l">
              <a:lnSpc>
                <a:spcPct val="100000"/>
              </a:lnSpc>
              <a:spcBef>
                <a:spcPts val="600"/>
              </a:spcBef>
              <a:spcAft>
                <a:spcPts val="0"/>
              </a:spcAft>
              <a:buClr>
                <a:schemeClr val="dk1"/>
              </a:buClr>
              <a:buSzPts val="112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2" name="Google Shape;1042;p65"/>
          <p:cNvSpPr txBox="1">
            <a:spLocks noGrp="1"/>
          </p:cNvSpPr>
          <p:nvPr>
            <p:ph type="body" idx="2"/>
          </p:nvPr>
        </p:nvSpPr>
        <p:spPr>
          <a:xfrm>
            <a:off x="4321175" y="2642836"/>
            <a:ext cx="3538538" cy="3594779"/>
          </a:xfrm>
          <a:prstGeom prst="rect">
            <a:avLst/>
          </a:prstGeom>
          <a:noFill/>
          <a:ln>
            <a:noFill/>
          </a:ln>
        </p:spPr>
        <p:txBody>
          <a:bodyPr spcFirstLastPara="1" wrap="square" lIns="72000" tIns="0" rIns="72000" bIns="0" anchor="t" anchorCtr="0">
            <a:noAutofit/>
          </a:bodyPr>
          <a:lstStyle>
            <a:lvl1pPr marL="457200" lvl="0" indent="-299720" algn="l">
              <a:lnSpc>
                <a:spcPct val="100000"/>
              </a:lnSpc>
              <a:spcBef>
                <a:spcPts val="0"/>
              </a:spcBef>
              <a:spcAft>
                <a:spcPts val="0"/>
              </a:spcAft>
              <a:buClr>
                <a:schemeClr val="dk1"/>
              </a:buClr>
              <a:buSzPts val="1120"/>
              <a:buChar char="•"/>
              <a:defRPr sz="1400"/>
            </a:lvl1pPr>
            <a:lvl2pPr marL="914400" lvl="1" indent="-299719" algn="l">
              <a:lnSpc>
                <a:spcPct val="100000"/>
              </a:lnSpc>
              <a:spcBef>
                <a:spcPts val="600"/>
              </a:spcBef>
              <a:spcAft>
                <a:spcPts val="0"/>
              </a:spcAft>
              <a:buClr>
                <a:schemeClr val="dk1"/>
              </a:buClr>
              <a:buSzPts val="1120"/>
              <a:buChar char="•"/>
              <a:defRPr sz="1400"/>
            </a:lvl2pPr>
            <a:lvl3pPr marL="1371600" lvl="2" indent="-299719" algn="l">
              <a:lnSpc>
                <a:spcPct val="100000"/>
              </a:lnSpc>
              <a:spcBef>
                <a:spcPts val="600"/>
              </a:spcBef>
              <a:spcAft>
                <a:spcPts val="0"/>
              </a:spcAft>
              <a:buClr>
                <a:schemeClr val="dk1"/>
              </a:buClr>
              <a:buSzPts val="1120"/>
              <a:buChar char="•"/>
              <a:defRPr sz="1400"/>
            </a:lvl3pPr>
            <a:lvl4pPr marL="1828800" lvl="3" indent="-299719" algn="l">
              <a:lnSpc>
                <a:spcPct val="100000"/>
              </a:lnSpc>
              <a:spcBef>
                <a:spcPts val="600"/>
              </a:spcBef>
              <a:spcAft>
                <a:spcPts val="0"/>
              </a:spcAft>
              <a:buClr>
                <a:schemeClr val="dk1"/>
              </a:buClr>
              <a:buSzPts val="1120"/>
              <a:buChar char="•"/>
              <a:defRPr sz="1400"/>
            </a:lvl4pPr>
            <a:lvl5pPr marL="2286000" lvl="4" indent="-299720" algn="l">
              <a:lnSpc>
                <a:spcPct val="100000"/>
              </a:lnSpc>
              <a:spcBef>
                <a:spcPts val="600"/>
              </a:spcBef>
              <a:spcAft>
                <a:spcPts val="0"/>
              </a:spcAft>
              <a:buClr>
                <a:schemeClr val="dk1"/>
              </a:buClr>
              <a:buSzPts val="112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3" name="Google Shape;1043;p65"/>
          <p:cNvSpPr txBox="1">
            <a:spLocks noGrp="1"/>
          </p:cNvSpPr>
          <p:nvPr>
            <p:ph type="body" idx="3"/>
          </p:nvPr>
        </p:nvSpPr>
        <p:spPr>
          <a:xfrm>
            <a:off x="7943849" y="2642835"/>
            <a:ext cx="3552825" cy="3594779"/>
          </a:xfrm>
          <a:prstGeom prst="rect">
            <a:avLst/>
          </a:prstGeom>
          <a:noFill/>
          <a:ln>
            <a:noFill/>
          </a:ln>
        </p:spPr>
        <p:txBody>
          <a:bodyPr spcFirstLastPara="1" wrap="square" lIns="144000" tIns="0" rIns="0" bIns="0" anchor="t" anchorCtr="0">
            <a:noAutofit/>
          </a:bodyPr>
          <a:lstStyle>
            <a:lvl1pPr marL="457200" lvl="0" indent="-299720" algn="l">
              <a:lnSpc>
                <a:spcPct val="100000"/>
              </a:lnSpc>
              <a:spcBef>
                <a:spcPts val="0"/>
              </a:spcBef>
              <a:spcAft>
                <a:spcPts val="0"/>
              </a:spcAft>
              <a:buClr>
                <a:schemeClr val="dk1"/>
              </a:buClr>
              <a:buSzPts val="1120"/>
              <a:buChar char="•"/>
              <a:defRPr sz="1400"/>
            </a:lvl1pPr>
            <a:lvl2pPr marL="914400" lvl="1" indent="-299719" algn="l">
              <a:lnSpc>
                <a:spcPct val="100000"/>
              </a:lnSpc>
              <a:spcBef>
                <a:spcPts val="600"/>
              </a:spcBef>
              <a:spcAft>
                <a:spcPts val="0"/>
              </a:spcAft>
              <a:buClr>
                <a:schemeClr val="dk1"/>
              </a:buClr>
              <a:buSzPts val="1120"/>
              <a:buChar char="•"/>
              <a:defRPr sz="1400"/>
            </a:lvl2pPr>
            <a:lvl3pPr marL="1371600" lvl="2" indent="-299719" algn="l">
              <a:lnSpc>
                <a:spcPct val="100000"/>
              </a:lnSpc>
              <a:spcBef>
                <a:spcPts val="600"/>
              </a:spcBef>
              <a:spcAft>
                <a:spcPts val="0"/>
              </a:spcAft>
              <a:buClr>
                <a:schemeClr val="dk1"/>
              </a:buClr>
              <a:buSzPts val="1120"/>
              <a:buChar char="•"/>
              <a:defRPr sz="1400"/>
            </a:lvl3pPr>
            <a:lvl4pPr marL="1828800" lvl="3" indent="-299719" algn="l">
              <a:lnSpc>
                <a:spcPct val="100000"/>
              </a:lnSpc>
              <a:spcBef>
                <a:spcPts val="600"/>
              </a:spcBef>
              <a:spcAft>
                <a:spcPts val="0"/>
              </a:spcAft>
              <a:buClr>
                <a:schemeClr val="dk1"/>
              </a:buClr>
              <a:buSzPts val="1120"/>
              <a:buChar char="•"/>
              <a:defRPr sz="1400"/>
            </a:lvl4pPr>
            <a:lvl5pPr marL="2286000" lvl="4" indent="-299720" algn="l">
              <a:lnSpc>
                <a:spcPct val="100000"/>
              </a:lnSpc>
              <a:spcBef>
                <a:spcPts val="600"/>
              </a:spcBef>
              <a:spcAft>
                <a:spcPts val="0"/>
              </a:spcAft>
              <a:buClr>
                <a:schemeClr val="dk1"/>
              </a:buClr>
              <a:buSzPts val="112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4" name="Google Shape;1044;p65"/>
          <p:cNvSpPr txBox="1">
            <a:spLocks noGrp="1"/>
          </p:cNvSpPr>
          <p:nvPr>
            <p:ph type="body" idx="4"/>
          </p:nvPr>
        </p:nvSpPr>
        <p:spPr>
          <a:xfrm>
            <a:off x="691775" y="2023519"/>
            <a:ext cx="3553200" cy="529200"/>
          </a:xfrm>
          <a:prstGeom prst="rect">
            <a:avLst/>
          </a:prstGeom>
          <a:noFill/>
          <a:ln>
            <a:noFill/>
          </a:ln>
        </p:spPr>
        <p:txBody>
          <a:bodyPr spcFirstLastPara="1" wrap="square" lIns="0" tIns="0" rIns="144000" bIns="0" anchor="ctr" anchorCtr="0">
            <a:noAutofit/>
          </a:bodyPr>
          <a:lstStyle>
            <a:lvl1pPr marL="457200" lvl="0" indent="-228600" algn="l">
              <a:lnSpc>
                <a:spcPct val="100000"/>
              </a:lnSpc>
              <a:spcBef>
                <a:spcPts val="0"/>
              </a:spcBef>
              <a:spcAft>
                <a:spcPts val="0"/>
              </a:spcAft>
              <a:buClr>
                <a:schemeClr val="dk1"/>
              </a:buClr>
              <a:buSzPts val="1280"/>
              <a:buNone/>
              <a:defRPr>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5" name="Google Shape;1045;p65"/>
          <p:cNvSpPr txBox="1">
            <a:spLocks noGrp="1"/>
          </p:cNvSpPr>
          <p:nvPr>
            <p:ph type="body" idx="5"/>
          </p:nvPr>
        </p:nvSpPr>
        <p:spPr>
          <a:xfrm>
            <a:off x="4321175" y="2023519"/>
            <a:ext cx="3538912" cy="529200"/>
          </a:xfrm>
          <a:prstGeom prst="rect">
            <a:avLst/>
          </a:prstGeom>
          <a:noFill/>
          <a:ln>
            <a:noFill/>
          </a:ln>
        </p:spPr>
        <p:txBody>
          <a:bodyPr spcFirstLastPara="1" wrap="square" lIns="72000" tIns="0" rIns="72000" bIns="0" anchor="ctr" anchorCtr="0">
            <a:noAutofit/>
          </a:bodyPr>
          <a:lstStyle>
            <a:lvl1pPr marL="457200" lvl="0" indent="-228600" algn="l">
              <a:lnSpc>
                <a:spcPct val="100000"/>
              </a:lnSpc>
              <a:spcBef>
                <a:spcPts val="0"/>
              </a:spcBef>
              <a:spcAft>
                <a:spcPts val="0"/>
              </a:spcAft>
              <a:buClr>
                <a:schemeClr val="dk1"/>
              </a:buClr>
              <a:buSzPts val="1280"/>
              <a:buNone/>
              <a:defRPr>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6" name="Google Shape;1046;p65"/>
          <p:cNvSpPr txBox="1">
            <a:spLocks noGrp="1"/>
          </p:cNvSpPr>
          <p:nvPr>
            <p:ph type="body" idx="6"/>
          </p:nvPr>
        </p:nvSpPr>
        <p:spPr>
          <a:xfrm>
            <a:off x="7943849" y="2023519"/>
            <a:ext cx="3553200" cy="529200"/>
          </a:xfrm>
          <a:prstGeom prst="rect">
            <a:avLst/>
          </a:prstGeom>
          <a:noFill/>
          <a:ln>
            <a:noFill/>
          </a:ln>
        </p:spPr>
        <p:txBody>
          <a:bodyPr spcFirstLastPara="1" wrap="square" lIns="144000" tIns="0" rIns="0" bIns="0" anchor="ctr" anchorCtr="0">
            <a:noAutofit/>
          </a:bodyPr>
          <a:lstStyle>
            <a:lvl1pPr marL="457200" lvl="0" indent="-228600" algn="l">
              <a:lnSpc>
                <a:spcPct val="100000"/>
              </a:lnSpc>
              <a:spcBef>
                <a:spcPts val="0"/>
              </a:spcBef>
              <a:spcAft>
                <a:spcPts val="0"/>
              </a:spcAft>
              <a:buClr>
                <a:schemeClr val="dk1"/>
              </a:buClr>
              <a:buSzPts val="1280"/>
              <a:buNone/>
              <a:defRPr>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eft column content ">
  <p:cSld name="Left column content ">
    <p:spTree>
      <p:nvGrpSpPr>
        <p:cNvPr id="1" name="Shape 1047"/>
        <p:cNvGrpSpPr/>
        <p:nvPr/>
      </p:nvGrpSpPr>
      <p:grpSpPr>
        <a:xfrm>
          <a:off x="0" y="0"/>
          <a:ext cx="0" cy="0"/>
          <a:chOff x="0" y="0"/>
          <a:chExt cx="0" cy="0"/>
        </a:xfrm>
      </p:grpSpPr>
      <p:cxnSp>
        <p:nvCxnSpPr>
          <p:cNvPr id="1048" name="Google Shape;1048;p66"/>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49" name="Google Shape;1049;p66"/>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
        <p:nvSpPr>
          <p:cNvPr id="1050" name="Google Shape;1050;p66"/>
          <p:cNvSpPr txBox="1">
            <a:spLocks noGrp="1"/>
          </p:cNvSpPr>
          <p:nvPr>
            <p:ph type="body" idx="1"/>
          </p:nvPr>
        </p:nvSpPr>
        <p:spPr>
          <a:xfrm>
            <a:off x="695324" y="2636838"/>
            <a:ext cx="2646363" cy="3600448"/>
          </a:xfrm>
          <a:prstGeom prst="rect">
            <a:avLst/>
          </a:prstGeom>
          <a:noFill/>
          <a:ln>
            <a:noFill/>
          </a:ln>
        </p:spPr>
        <p:txBody>
          <a:bodyPr spcFirstLastPara="1" wrap="square" lIns="0" tIns="0" rIns="180000" bIns="0" anchor="t" anchorCtr="0">
            <a:noAutofit/>
          </a:bodyPr>
          <a:lstStyle>
            <a:lvl1pPr marL="457200" lvl="0" indent="-228600" algn="l">
              <a:lnSpc>
                <a:spcPct val="100000"/>
              </a:lnSpc>
              <a:spcBef>
                <a:spcPts val="0"/>
              </a:spcBef>
              <a:spcAft>
                <a:spcPts val="0"/>
              </a:spcAft>
              <a:buClr>
                <a:schemeClr val="dk1"/>
              </a:buClr>
              <a:buSzPts val="1280"/>
              <a:buNone/>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1" name="Google Shape;1051;p66"/>
          <p:cNvSpPr txBox="1">
            <a:spLocks noGrp="1"/>
          </p:cNvSpPr>
          <p:nvPr>
            <p:ph type="title"/>
          </p:nvPr>
        </p:nvSpPr>
        <p:spPr>
          <a:xfrm>
            <a:off x="695325" y="800099"/>
            <a:ext cx="2646362" cy="1764000"/>
          </a:xfrm>
          <a:prstGeom prst="rect">
            <a:avLst/>
          </a:prstGeom>
          <a:noFill/>
          <a:ln>
            <a:noFill/>
          </a:ln>
        </p:spPr>
        <p:txBody>
          <a:bodyPr spcFirstLastPara="1" wrap="square" lIns="0" tIns="216000" rIns="180000" bIns="180000" anchor="b"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2" name="Google Shape;1052;p66"/>
          <p:cNvSpPr txBox="1">
            <a:spLocks noGrp="1"/>
          </p:cNvSpPr>
          <p:nvPr>
            <p:ph type="body" idx="2"/>
          </p:nvPr>
        </p:nvSpPr>
        <p:spPr>
          <a:xfrm>
            <a:off x="3413126" y="800099"/>
            <a:ext cx="8083549" cy="5437188"/>
          </a:xfrm>
          <a:prstGeom prst="rect">
            <a:avLst/>
          </a:prstGeom>
          <a:noFill/>
          <a:ln>
            <a:noFill/>
          </a:ln>
        </p:spPr>
        <p:txBody>
          <a:bodyPr spcFirstLastPara="1" wrap="square" lIns="180000" tIns="0" rIns="0" bIns="0" anchor="t" anchorCtr="0">
            <a:noAutofit/>
          </a:bodyPr>
          <a:lstStyle>
            <a:lvl1pPr marL="457200" lvl="0" indent="-320040" algn="l">
              <a:lnSpc>
                <a:spcPct val="100000"/>
              </a:lnSpc>
              <a:spcBef>
                <a:spcPts val="0"/>
              </a:spcBef>
              <a:spcAft>
                <a:spcPts val="0"/>
              </a:spcAft>
              <a:buClr>
                <a:schemeClr val="dk1"/>
              </a:buClr>
              <a:buSzPts val="1440"/>
              <a:buChar char="•"/>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Wide image w content below" type="picTx">
  <p:cSld name="PICTURE_WITH_CAPTION_TEXT">
    <p:spTree>
      <p:nvGrpSpPr>
        <p:cNvPr id="1" name="Shape 1053"/>
        <p:cNvGrpSpPr/>
        <p:nvPr/>
      </p:nvGrpSpPr>
      <p:grpSpPr>
        <a:xfrm>
          <a:off x="0" y="0"/>
          <a:ext cx="0" cy="0"/>
          <a:chOff x="0" y="0"/>
          <a:chExt cx="0" cy="0"/>
        </a:xfrm>
      </p:grpSpPr>
      <p:sp>
        <p:nvSpPr>
          <p:cNvPr id="1054" name="Google Shape;1054;p67"/>
          <p:cNvSpPr txBox="1">
            <a:spLocks noGrp="1"/>
          </p:cNvSpPr>
          <p:nvPr>
            <p:ph type="title"/>
          </p:nvPr>
        </p:nvSpPr>
        <p:spPr>
          <a:xfrm>
            <a:off x="695325" y="3867846"/>
            <a:ext cx="2646364" cy="2369441"/>
          </a:xfrm>
          <a:prstGeom prst="rect">
            <a:avLst/>
          </a:prstGeom>
          <a:noFill/>
          <a:ln>
            <a:noFill/>
          </a:ln>
        </p:spPr>
        <p:txBody>
          <a:bodyPr spcFirstLastPara="1" wrap="square" lIns="0" tIns="180000" rIns="180000" bIns="72000" anchor="t" anchorCtr="0">
            <a:noAutofit/>
          </a:bodyPr>
          <a:lstStyle>
            <a:lvl1pPr lvl="0" algn="l">
              <a:lnSpc>
                <a:spcPct val="10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5" name="Google Shape;1055;p67"/>
          <p:cNvSpPr>
            <a:spLocks noGrp="1"/>
          </p:cNvSpPr>
          <p:nvPr>
            <p:ph type="pic" idx="2"/>
          </p:nvPr>
        </p:nvSpPr>
        <p:spPr>
          <a:xfrm>
            <a:off x="695324" y="800100"/>
            <a:ext cx="10801350" cy="2987707"/>
          </a:xfrm>
          <a:prstGeom prst="rect">
            <a:avLst/>
          </a:prstGeom>
          <a:noFill/>
          <a:ln>
            <a:noFill/>
          </a:ln>
        </p:spPr>
      </p:sp>
      <p:sp>
        <p:nvSpPr>
          <p:cNvPr id="1056" name="Google Shape;1056;p67"/>
          <p:cNvSpPr txBox="1">
            <a:spLocks noGrp="1"/>
          </p:cNvSpPr>
          <p:nvPr>
            <p:ph type="body" idx="1"/>
          </p:nvPr>
        </p:nvSpPr>
        <p:spPr>
          <a:xfrm>
            <a:off x="3413125" y="3867846"/>
            <a:ext cx="8083550" cy="2369441"/>
          </a:xfrm>
          <a:prstGeom prst="rect">
            <a:avLst/>
          </a:prstGeom>
          <a:noFill/>
          <a:ln>
            <a:noFill/>
          </a:ln>
        </p:spPr>
        <p:txBody>
          <a:bodyPr spcFirstLastPara="1" wrap="square" lIns="180000" tIns="288000" rIns="0" bIns="0" anchor="t" anchorCtr="0">
            <a:noAutofit/>
          </a:bodyPr>
          <a:lstStyle>
            <a:lvl1pPr marL="457200" lvl="0" indent="-228600" algn="l">
              <a:lnSpc>
                <a:spcPct val="100000"/>
              </a:lnSpc>
              <a:spcBef>
                <a:spcPts val="0"/>
              </a:spcBef>
              <a:spcAft>
                <a:spcPts val="0"/>
              </a:spcAft>
              <a:buClr>
                <a:schemeClr val="dk1"/>
              </a:buClr>
              <a:buSzPts val="1280"/>
              <a:buNone/>
              <a:defRPr sz="1600"/>
            </a:lvl1pPr>
            <a:lvl2pPr marL="914400" lvl="1" indent="-228600" algn="l">
              <a:lnSpc>
                <a:spcPct val="100000"/>
              </a:lnSpc>
              <a:spcBef>
                <a:spcPts val="600"/>
              </a:spcBef>
              <a:spcAft>
                <a:spcPts val="0"/>
              </a:spcAft>
              <a:buClr>
                <a:schemeClr val="dk1"/>
              </a:buClr>
              <a:buSzPts val="1120"/>
              <a:buNone/>
              <a:defRPr sz="1400"/>
            </a:lvl2pPr>
            <a:lvl3pPr marL="1371600" lvl="2" indent="-228600" algn="l">
              <a:lnSpc>
                <a:spcPct val="100000"/>
              </a:lnSpc>
              <a:spcBef>
                <a:spcPts val="600"/>
              </a:spcBef>
              <a:spcAft>
                <a:spcPts val="0"/>
              </a:spcAft>
              <a:buClr>
                <a:schemeClr val="dk1"/>
              </a:buClr>
              <a:buSzPts val="960"/>
              <a:buNone/>
              <a:defRPr sz="1200"/>
            </a:lvl3pPr>
            <a:lvl4pPr marL="1828800" lvl="3" indent="-228600" algn="l">
              <a:lnSpc>
                <a:spcPct val="100000"/>
              </a:lnSpc>
              <a:spcBef>
                <a:spcPts val="600"/>
              </a:spcBef>
              <a:spcAft>
                <a:spcPts val="0"/>
              </a:spcAft>
              <a:buClr>
                <a:schemeClr val="dk1"/>
              </a:buClr>
              <a:buSzPts val="800"/>
              <a:buNone/>
              <a:defRPr sz="1000"/>
            </a:lvl4pPr>
            <a:lvl5pPr marL="2286000" lvl="4" indent="-228600" algn="l">
              <a:lnSpc>
                <a:spcPct val="100000"/>
              </a:lnSpc>
              <a:spcBef>
                <a:spcPts val="600"/>
              </a:spcBef>
              <a:spcAft>
                <a:spcPts val="0"/>
              </a:spcAft>
              <a:buClr>
                <a:schemeClr val="dk1"/>
              </a:buClr>
              <a:buSzPts val="8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057" name="Google Shape;1057;p67"/>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58" name="Google Shape;1058;p67"/>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Right column content">
  <p:cSld name="Right column content">
    <p:spTree>
      <p:nvGrpSpPr>
        <p:cNvPr id="1" name="Shape 1059"/>
        <p:cNvGrpSpPr/>
        <p:nvPr/>
      </p:nvGrpSpPr>
      <p:grpSpPr>
        <a:xfrm>
          <a:off x="0" y="0"/>
          <a:ext cx="0" cy="0"/>
          <a:chOff x="0" y="0"/>
          <a:chExt cx="0" cy="0"/>
        </a:xfrm>
      </p:grpSpPr>
      <p:sp>
        <p:nvSpPr>
          <p:cNvPr id="1060" name="Google Shape;1060;p68"/>
          <p:cNvSpPr txBox="1">
            <a:spLocks noGrp="1"/>
          </p:cNvSpPr>
          <p:nvPr>
            <p:ph type="title"/>
          </p:nvPr>
        </p:nvSpPr>
        <p:spPr>
          <a:xfrm>
            <a:off x="8832850" y="806482"/>
            <a:ext cx="2663825" cy="1762125"/>
          </a:xfrm>
          <a:prstGeom prst="rect">
            <a:avLst/>
          </a:prstGeom>
          <a:noFill/>
          <a:ln>
            <a:noFill/>
          </a:ln>
        </p:spPr>
        <p:txBody>
          <a:bodyPr spcFirstLastPara="1" wrap="square" lIns="180000" tIns="180000" rIns="0" bIns="72000" anchor="b" anchorCtr="0">
            <a:noAutofit/>
          </a:bodyPr>
          <a:lstStyle>
            <a:lvl1pPr lvl="0" algn="l">
              <a:lnSpc>
                <a:spcPct val="10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1" name="Google Shape;1061;p68"/>
          <p:cNvSpPr>
            <a:spLocks noGrp="1"/>
          </p:cNvSpPr>
          <p:nvPr>
            <p:ph type="pic" idx="2"/>
          </p:nvPr>
        </p:nvSpPr>
        <p:spPr>
          <a:xfrm>
            <a:off x="695324" y="800100"/>
            <a:ext cx="8064502" cy="5421312"/>
          </a:xfrm>
          <a:prstGeom prst="rect">
            <a:avLst/>
          </a:prstGeom>
          <a:noFill/>
          <a:ln>
            <a:noFill/>
          </a:ln>
        </p:spPr>
      </p:sp>
      <p:sp>
        <p:nvSpPr>
          <p:cNvPr id="1062" name="Google Shape;1062;p68"/>
          <p:cNvSpPr txBox="1">
            <a:spLocks noGrp="1"/>
          </p:cNvSpPr>
          <p:nvPr>
            <p:ph type="body" idx="1"/>
          </p:nvPr>
        </p:nvSpPr>
        <p:spPr>
          <a:xfrm>
            <a:off x="8831255" y="2653642"/>
            <a:ext cx="2665420" cy="3587750"/>
          </a:xfrm>
          <a:prstGeom prst="rect">
            <a:avLst/>
          </a:prstGeom>
          <a:noFill/>
          <a:ln>
            <a:noFill/>
          </a:ln>
        </p:spPr>
        <p:txBody>
          <a:bodyPr spcFirstLastPara="1" wrap="square" lIns="180000" tIns="288000" rIns="0" bIns="0" anchor="t" anchorCtr="0">
            <a:noAutofit/>
          </a:bodyPr>
          <a:lstStyle>
            <a:lvl1pPr marL="457200" lvl="0" indent="-228600" algn="l">
              <a:lnSpc>
                <a:spcPct val="100000"/>
              </a:lnSpc>
              <a:spcBef>
                <a:spcPts val="0"/>
              </a:spcBef>
              <a:spcAft>
                <a:spcPts val="0"/>
              </a:spcAft>
              <a:buClr>
                <a:schemeClr val="dk1"/>
              </a:buClr>
              <a:buSzPts val="1280"/>
              <a:buNone/>
              <a:defRPr sz="1600"/>
            </a:lvl1pPr>
            <a:lvl2pPr marL="914400" lvl="1" indent="-228600" algn="l">
              <a:lnSpc>
                <a:spcPct val="100000"/>
              </a:lnSpc>
              <a:spcBef>
                <a:spcPts val="600"/>
              </a:spcBef>
              <a:spcAft>
                <a:spcPts val="0"/>
              </a:spcAft>
              <a:buClr>
                <a:schemeClr val="dk1"/>
              </a:buClr>
              <a:buSzPts val="1120"/>
              <a:buNone/>
              <a:defRPr sz="1400"/>
            </a:lvl2pPr>
            <a:lvl3pPr marL="1371600" lvl="2" indent="-228600" algn="l">
              <a:lnSpc>
                <a:spcPct val="100000"/>
              </a:lnSpc>
              <a:spcBef>
                <a:spcPts val="600"/>
              </a:spcBef>
              <a:spcAft>
                <a:spcPts val="0"/>
              </a:spcAft>
              <a:buClr>
                <a:schemeClr val="dk1"/>
              </a:buClr>
              <a:buSzPts val="960"/>
              <a:buNone/>
              <a:defRPr sz="1200"/>
            </a:lvl3pPr>
            <a:lvl4pPr marL="1828800" lvl="3" indent="-228600" algn="l">
              <a:lnSpc>
                <a:spcPct val="100000"/>
              </a:lnSpc>
              <a:spcBef>
                <a:spcPts val="600"/>
              </a:spcBef>
              <a:spcAft>
                <a:spcPts val="0"/>
              </a:spcAft>
              <a:buClr>
                <a:schemeClr val="dk1"/>
              </a:buClr>
              <a:buSzPts val="800"/>
              <a:buNone/>
              <a:defRPr sz="1000"/>
            </a:lvl4pPr>
            <a:lvl5pPr marL="2286000" lvl="4" indent="-228600" algn="l">
              <a:lnSpc>
                <a:spcPct val="100000"/>
              </a:lnSpc>
              <a:spcBef>
                <a:spcPts val="600"/>
              </a:spcBef>
              <a:spcAft>
                <a:spcPts val="0"/>
              </a:spcAft>
              <a:buClr>
                <a:schemeClr val="dk1"/>
              </a:buClr>
              <a:buSzPts val="8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063" name="Google Shape;1063;p68"/>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64" name="Google Shape;1064;p68"/>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column image and boxes">
  <p:cSld name="Three column image and boxes">
    <p:spTree>
      <p:nvGrpSpPr>
        <p:cNvPr id="1" name="Shape 1065"/>
        <p:cNvGrpSpPr/>
        <p:nvPr/>
      </p:nvGrpSpPr>
      <p:grpSpPr>
        <a:xfrm>
          <a:off x="0" y="0"/>
          <a:ext cx="0" cy="0"/>
          <a:chOff x="0" y="0"/>
          <a:chExt cx="0" cy="0"/>
        </a:xfrm>
      </p:grpSpPr>
      <p:sp>
        <p:nvSpPr>
          <p:cNvPr id="1066" name="Google Shape;1066;p69"/>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7" name="Google Shape;1067;p69"/>
          <p:cNvSpPr>
            <a:spLocks noGrp="1"/>
          </p:cNvSpPr>
          <p:nvPr>
            <p:ph type="pic" idx="2"/>
          </p:nvPr>
        </p:nvSpPr>
        <p:spPr>
          <a:xfrm>
            <a:off x="695325" y="2023453"/>
            <a:ext cx="3552825" cy="1760538"/>
          </a:xfrm>
          <a:prstGeom prst="rect">
            <a:avLst/>
          </a:prstGeom>
          <a:noFill/>
          <a:ln>
            <a:noFill/>
          </a:ln>
        </p:spPr>
      </p:sp>
      <p:sp>
        <p:nvSpPr>
          <p:cNvPr id="1068" name="Google Shape;1068;p69"/>
          <p:cNvSpPr>
            <a:spLocks noGrp="1"/>
          </p:cNvSpPr>
          <p:nvPr>
            <p:ph type="pic" idx="3"/>
          </p:nvPr>
        </p:nvSpPr>
        <p:spPr>
          <a:xfrm>
            <a:off x="4321175" y="2023453"/>
            <a:ext cx="3538538" cy="1760538"/>
          </a:xfrm>
          <a:prstGeom prst="rect">
            <a:avLst/>
          </a:prstGeom>
          <a:noFill/>
          <a:ln>
            <a:noFill/>
          </a:ln>
        </p:spPr>
      </p:sp>
      <p:sp>
        <p:nvSpPr>
          <p:cNvPr id="1069" name="Google Shape;1069;p69"/>
          <p:cNvSpPr>
            <a:spLocks noGrp="1"/>
          </p:cNvSpPr>
          <p:nvPr>
            <p:ph type="pic" idx="4"/>
          </p:nvPr>
        </p:nvSpPr>
        <p:spPr>
          <a:xfrm>
            <a:off x="7943850" y="2023453"/>
            <a:ext cx="3552825" cy="1760538"/>
          </a:xfrm>
          <a:prstGeom prst="rect">
            <a:avLst/>
          </a:prstGeom>
          <a:noFill/>
          <a:ln>
            <a:noFill/>
          </a:ln>
        </p:spPr>
      </p:sp>
      <p:sp>
        <p:nvSpPr>
          <p:cNvPr id="1070" name="Google Shape;1070;p69"/>
          <p:cNvSpPr txBox="1">
            <a:spLocks noGrp="1"/>
          </p:cNvSpPr>
          <p:nvPr>
            <p:ph type="body" idx="1"/>
          </p:nvPr>
        </p:nvSpPr>
        <p:spPr>
          <a:xfrm>
            <a:off x="695326" y="3869084"/>
            <a:ext cx="3552824" cy="539750"/>
          </a:xfrm>
          <a:prstGeom prst="rect">
            <a:avLst/>
          </a:prstGeom>
          <a:solidFill>
            <a:srgbClr val="00707A"/>
          </a:solidFill>
          <a:ln>
            <a:noFill/>
          </a:ln>
        </p:spPr>
        <p:txBody>
          <a:bodyPr spcFirstLastPara="1" wrap="square" lIns="108000" tIns="72000" rIns="108000" bIns="72000" anchor="ctr" anchorCtr="0">
            <a:noAutofit/>
          </a:bodyPr>
          <a:lstStyle>
            <a:lvl1pPr marL="457200" lvl="0" indent="-228600" algn="ctr">
              <a:lnSpc>
                <a:spcPct val="100000"/>
              </a:lnSpc>
              <a:spcBef>
                <a:spcPts val="0"/>
              </a:spcBef>
              <a:spcAft>
                <a:spcPts val="0"/>
              </a:spcAft>
              <a:buClr>
                <a:schemeClr val="lt1"/>
              </a:buClr>
              <a:buSzPts val="1280"/>
              <a:buNone/>
              <a:defRPr>
                <a:solidFill>
                  <a:schemeClr val="lt1"/>
                </a:solidFill>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1" name="Google Shape;1071;p69"/>
          <p:cNvSpPr txBox="1">
            <a:spLocks noGrp="1"/>
          </p:cNvSpPr>
          <p:nvPr>
            <p:ph type="body" idx="5"/>
          </p:nvPr>
        </p:nvSpPr>
        <p:spPr>
          <a:xfrm>
            <a:off x="695325" y="4480272"/>
            <a:ext cx="3552825" cy="1757362"/>
          </a:xfrm>
          <a:prstGeom prst="rect">
            <a:avLst/>
          </a:prstGeom>
          <a:solidFill>
            <a:srgbClr val="DEECEE"/>
          </a:solidFill>
          <a:ln>
            <a:noFill/>
          </a:ln>
        </p:spPr>
        <p:txBody>
          <a:bodyPr spcFirstLastPara="1" wrap="square" lIns="108000" tIns="180000" rIns="108000" bIns="180000" anchor="t" anchorCtr="0">
            <a:noAutofit/>
          </a:bodyPr>
          <a:lstStyle>
            <a:lvl1pPr marL="457200" lvl="0" indent="-228600" algn="l">
              <a:lnSpc>
                <a:spcPct val="100000"/>
              </a:lnSpc>
              <a:spcBef>
                <a:spcPts val="0"/>
              </a:spcBef>
              <a:spcAft>
                <a:spcPts val="0"/>
              </a:spcAft>
              <a:buClr>
                <a:schemeClr val="dk1"/>
              </a:buClr>
              <a:buSzPts val="1120"/>
              <a:buFont typeface="Arial"/>
              <a:buNone/>
              <a:defRPr sz="1400"/>
            </a:lvl1pPr>
            <a:lvl2pPr marL="914400" lvl="1" indent="-228600" algn="l">
              <a:lnSpc>
                <a:spcPct val="100000"/>
              </a:lnSpc>
              <a:spcBef>
                <a:spcPts val="600"/>
              </a:spcBef>
              <a:spcAft>
                <a:spcPts val="0"/>
              </a:spcAft>
              <a:buClr>
                <a:schemeClr val="dk1"/>
              </a:buClr>
              <a:buSzPts val="1280"/>
              <a:buFont typeface="Arial"/>
              <a:buNone/>
              <a:defRPr/>
            </a:lvl2pPr>
            <a:lvl3pPr marL="1371600" lvl="2" indent="-228600" algn="l">
              <a:lnSpc>
                <a:spcPct val="100000"/>
              </a:lnSpc>
              <a:spcBef>
                <a:spcPts val="600"/>
              </a:spcBef>
              <a:spcAft>
                <a:spcPts val="0"/>
              </a:spcAft>
              <a:buClr>
                <a:schemeClr val="dk1"/>
              </a:buClr>
              <a:buSzPts val="1280"/>
              <a:buFont typeface="Arial"/>
              <a:buNone/>
              <a:defRPr/>
            </a:lvl3pPr>
            <a:lvl4pPr marL="1828800" lvl="3" indent="-228600" algn="l">
              <a:lnSpc>
                <a:spcPct val="100000"/>
              </a:lnSpc>
              <a:spcBef>
                <a:spcPts val="600"/>
              </a:spcBef>
              <a:spcAft>
                <a:spcPts val="0"/>
              </a:spcAft>
              <a:buClr>
                <a:schemeClr val="dk1"/>
              </a:buClr>
              <a:buSzPts val="1280"/>
              <a:buFont typeface="Arial"/>
              <a:buNone/>
              <a:defRPr/>
            </a:lvl4pPr>
            <a:lvl5pPr marL="2286000" lvl="4" indent="-228600" algn="l">
              <a:lnSpc>
                <a:spcPct val="100000"/>
              </a:lnSpc>
              <a:spcBef>
                <a:spcPts val="600"/>
              </a:spcBef>
              <a:spcAft>
                <a:spcPts val="0"/>
              </a:spcAft>
              <a:buClr>
                <a:schemeClr val="dk1"/>
              </a:buClr>
              <a:buSzPts val="128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2" name="Google Shape;1072;p69"/>
          <p:cNvSpPr txBox="1">
            <a:spLocks noGrp="1"/>
          </p:cNvSpPr>
          <p:nvPr>
            <p:ph type="body" idx="6"/>
          </p:nvPr>
        </p:nvSpPr>
        <p:spPr>
          <a:xfrm>
            <a:off x="4321176" y="3869084"/>
            <a:ext cx="3538537" cy="539750"/>
          </a:xfrm>
          <a:prstGeom prst="rect">
            <a:avLst/>
          </a:prstGeom>
          <a:solidFill>
            <a:srgbClr val="00707A"/>
          </a:solidFill>
          <a:ln>
            <a:noFill/>
          </a:ln>
        </p:spPr>
        <p:txBody>
          <a:bodyPr spcFirstLastPara="1" wrap="square" lIns="108000" tIns="72000" rIns="108000" bIns="72000" anchor="ctr" anchorCtr="0">
            <a:noAutofit/>
          </a:bodyPr>
          <a:lstStyle>
            <a:lvl1pPr marL="457200" lvl="0" indent="-228600" algn="ctr">
              <a:lnSpc>
                <a:spcPct val="100000"/>
              </a:lnSpc>
              <a:spcBef>
                <a:spcPts val="0"/>
              </a:spcBef>
              <a:spcAft>
                <a:spcPts val="0"/>
              </a:spcAft>
              <a:buClr>
                <a:schemeClr val="lt1"/>
              </a:buClr>
              <a:buSzPts val="1280"/>
              <a:buNone/>
              <a:defRPr>
                <a:solidFill>
                  <a:schemeClr val="lt1"/>
                </a:solidFill>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3" name="Google Shape;1073;p69"/>
          <p:cNvSpPr txBox="1">
            <a:spLocks noGrp="1"/>
          </p:cNvSpPr>
          <p:nvPr>
            <p:ph type="body" idx="7"/>
          </p:nvPr>
        </p:nvSpPr>
        <p:spPr>
          <a:xfrm>
            <a:off x="4321175" y="4480272"/>
            <a:ext cx="3538539" cy="1757362"/>
          </a:xfrm>
          <a:prstGeom prst="rect">
            <a:avLst/>
          </a:prstGeom>
          <a:solidFill>
            <a:srgbClr val="DEECEE"/>
          </a:solidFill>
          <a:ln>
            <a:noFill/>
          </a:ln>
        </p:spPr>
        <p:txBody>
          <a:bodyPr spcFirstLastPara="1" wrap="square" lIns="108000" tIns="180000" rIns="108000" bIns="180000" anchor="t" anchorCtr="0">
            <a:noAutofit/>
          </a:bodyPr>
          <a:lstStyle>
            <a:lvl1pPr marL="457200" lvl="0" indent="-228600" algn="l">
              <a:lnSpc>
                <a:spcPct val="100000"/>
              </a:lnSpc>
              <a:spcBef>
                <a:spcPts val="0"/>
              </a:spcBef>
              <a:spcAft>
                <a:spcPts val="0"/>
              </a:spcAft>
              <a:buClr>
                <a:schemeClr val="dk1"/>
              </a:buClr>
              <a:buSzPts val="1120"/>
              <a:buFont typeface="Arial"/>
              <a:buNone/>
              <a:defRPr sz="1400"/>
            </a:lvl1pPr>
            <a:lvl2pPr marL="914400" lvl="1" indent="-228600" algn="l">
              <a:lnSpc>
                <a:spcPct val="100000"/>
              </a:lnSpc>
              <a:spcBef>
                <a:spcPts val="600"/>
              </a:spcBef>
              <a:spcAft>
                <a:spcPts val="0"/>
              </a:spcAft>
              <a:buClr>
                <a:schemeClr val="dk1"/>
              </a:buClr>
              <a:buSzPts val="1280"/>
              <a:buFont typeface="Arial"/>
              <a:buNone/>
              <a:defRPr/>
            </a:lvl2pPr>
            <a:lvl3pPr marL="1371600" lvl="2" indent="-228600" algn="l">
              <a:lnSpc>
                <a:spcPct val="100000"/>
              </a:lnSpc>
              <a:spcBef>
                <a:spcPts val="600"/>
              </a:spcBef>
              <a:spcAft>
                <a:spcPts val="0"/>
              </a:spcAft>
              <a:buClr>
                <a:schemeClr val="dk1"/>
              </a:buClr>
              <a:buSzPts val="1280"/>
              <a:buFont typeface="Arial"/>
              <a:buNone/>
              <a:defRPr/>
            </a:lvl3pPr>
            <a:lvl4pPr marL="1828800" lvl="3" indent="-228600" algn="l">
              <a:lnSpc>
                <a:spcPct val="100000"/>
              </a:lnSpc>
              <a:spcBef>
                <a:spcPts val="600"/>
              </a:spcBef>
              <a:spcAft>
                <a:spcPts val="0"/>
              </a:spcAft>
              <a:buClr>
                <a:schemeClr val="dk1"/>
              </a:buClr>
              <a:buSzPts val="1280"/>
              <a:buFont typeface="Arial"/>
              <a:buNone/>
              <a:defRPr/>
            </a:lvl4pPr>
            <a:lvl5pPr marL="2286000" lvl="4" indent="-228600" algn="l">
              <a:lnSpc>
                <a:spcPct val="100000"/>
              </a:lnSpc>
              <a:spcBef>
                <a:spcPts val="600"/>
              </a:spcBef>
              <a:spcAft>
                <a:spcPts val="0"/>
              </a:spcAft>
              <a:buClr>
                <a:schemeClr val="dk1"/>
              </a:buClr>
              <a:buSzPts val="128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4" name="Google Shape;1074;p69"/>
          <p:cNvSpPr txBox="1">
            <a:spLocks noGrp="1"/>
          </p:cNvSpPr>
          <p:nvPr>
            <p:ph type="body" idx="8"/>
          </p:nvPr>
        </p:nvSpPr>
        <p:spPr>
          <a:xfrm>
            <a:off x="7937955" y="3869084"/>
            <a:ext cx="3552825" cy="539750"/>
          </a:xfrm>
          <a:prstGeom prst="rect">
            <a:avLst/>
          </a:prstGeom>
          <a:solidFill>
            <a:srgbClr val="00707A"/>
          </a:solidFill>
          <a:ln>
            <a:noFill/>
          </a:ln>
        </p:spPr>
        <p:txBody>
          <a:bodyPr spcFirstLastPara="1" wrap="square" lIns="108000" tIns="72000" rIns="108000" bIns="72000" anchor="ctr" anchorCtr="0">
            <a:noAutofit/>
          </a:bodyPr>
          <a:lstStyle>
            <a:lvl1pPr marL="457200" lvl="0" indent="-228600" algn="ctr">
              <a:lnSpc>
                <a:spcPct val="100000"/>
              </a:lnSpc>
              <a:spcBef>
                <a:spcPts val="0"/>
              </a:spcBef>
              <a:spcAft>
                <a:spcPts val="0"/>
              </a:spcAft>
              <a:buClr>
                <a:schemeClr val="lt1"/>
              </a:buClr>
              <a:buSzPts val="1280"/>
              <a:buNone/>
              <a:defRPr>
                <a:solidFill>
                  <a:schemeClr val="lt1"/>
                </a:solidFill>
                <a:latin typeface="Arial"/>
                <a:ea typeface="Arial"/>
                <a:cs typeface="Arial"/>
                <a:sym typeface="Arial"/>
              </a:defRPr>
            </a:lvl1pPr>
            <a:lvl2pPr marL="914400" lvl="1" indent="-228600" algn="l">
              <a:lnSpc>
                <a:spcPct val="100000"/>
              </a:lnSpc>
              <a:spcBef>
                <a:spcPts val="600"/>
              </a:spcBef>
              <a:spcAft>
                <a:spcPts val="0"/>
              </a:spcAft>
              <a:buClr>
                <a:schemeClr val="dk1"/>
              </a:buClr>
              <a:buSzPts val="1280"/>
              <a:buNone/>
              <a:defRPr/>
            </a:lvl2pPr>
            <a:lvl3pPr marL="1371600" lvl="2" indent="-228600" algn="l">
              <a:lnSpc>
                <a:spcPct val="100000"/>
              </a:lnSpc>
              <a:spcBef>
                <a:spcPts val="600"/>
              </a:spcBef>
              <a:spcAft>
                <a:spcPts val="0"/>
              </a:spcAft>
              <a:buClr>
                <a:schemeClr val="dk1"/>
              </a:buClr>
              <a:buSzPts val="1280"/>
              <a:buNone/>
              <a:defRPr/>
            </a:lvl3pPr>
            <a:lvl4pPr marL="1828800" lvl="3" indent="-228600" algn="l">
              <a:lnSpc>
                <a:spcPct val="100000"/>
              </a:lnSpc>
              <a:spcBef>
                <a:spcPts val="600"/>
              </a:spcBef>
              <a:spcAft>
                <a:spcPts val="0"/>
              </a:spcAft>
              <a:buClr>
                <a:schemeClr val="dk1"/>
              </a:buClr>
              <a:buSzPts val="1280"/>
              <a:buNone/>
              <a:defRPr/>
            </a:lvl4pPr>
            <a:lvl5pPr marL="2286000" lvl="4" indent="-228600" algn="l">
              <a:lnSpc>
                <a:spcPct val="100000"/>
              </a:lnSpc>
              <a:spcBef>
                <a:spcPts val="600"/>
              </a:spcBef>
              <a:spcAft>
                <a:spcPts val="0"/>
              </a:spcAft>
              <a:buClr>
                <a:schemeClr val="dk1"/>
              </a:buClr>
              <a:buSzPts val="128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5" name="Google Shape;1075;p69"/>
          <p:cNvSpPr txBox="1">
            <a:spLocks noGrp="1"/>
          </p:cNvSpPr>
          <p:nvPr>
            <p:ph type="body" idx="9"/>
          </p:nvPr>
        </p:nvSpPr>
        <p:spPr>
          <a:xfrm>
            <a:off x="7937955" y="4480272"/>
            <a:ext cx="3552825" cy="1757362"/>
          </a:xfrm>
          <a:prstGeom prst="rect">
            <a:avLst/>
          </a:prstGeom>
          <a:solidFill>
            <a:srgbClr val="DEECEE"/>
          </a:solidFill>
          <a:ln>
            <a:noFill/>
          </a:ln>
        </p:spPr>
        <p:txBody>
          <a:bodyPr spcFirstLastPara="1" wrap="square" lIns="108000" tIns="180000" rIns="108000" bIns="180000" anchor="t" anchorCtr="0">
            <a:noAutofit/>
          </a:bodyPr>
          <a:lstStyle>
            <a:lvl1pPr marL="457200" lvl="0" indent="-228600" algn="l">
              <a:lnSpc>
                <a:spcPct val="100000"/>
              </a:lnSpc>
              <a:spcBef>
                <a:spcPts val="0"/>
              </a:spcBef>
              <a:spcAft>
                <a:spcPts val="0"/>
              </a:spcAft>
              <a:buClr>
                <a:schemeClr val="dk1"/>
              </a:buClr>
              <a:buSzPts val="1120"/>
              <a:buFont typeface="Arial"/>
              <a:buNone/>
              <a:defRPr sz="1400"/>
            </a:lvl1pPr>
            <a:lvl2pPr marL="914400" lvl="1" indent="-228600" algn="l">
              <a:lnSpc>
                <a:spcPct val="100000"/>
              </a:lnSpc>
              <a:spcBef>
                <a:spcPts val="600"/>
              </a:spcBef>
              <a:spcAft>
                <a:spcPts val="0"/>
              </a:spcAft>
              <a:buClr>
                <a:schemeClr val="dk1"/>
              </a:buClr>
              <a:buSzPts val="1280"/>
              <a:buFont typeface="Arial"/>
              <a:buNone/>
              <a:defRPr/>
            </a:lvl2pPr>
            <a:lvl3pPr marL="1371600" lvl="2" indent="-228600" algn="l">
              <a:lnSpc>
                <a:spcPct val="100000"/>
              </a:lnSpc>
              <a:spcBef>
                <a:spcPts val="600"/>
              </a:spcBef>
              <a:spcAft>
                <a:spcPts val="0"/>
              </a:spcAft>
              <a:buClr>
                <a:schemeClr val="dk1"/>
              </a:buClr>
              <a:buSzPts val="1280"/>
              <a:buFont typeface="Arial"/>
              <a:buNone/>
              <a:defRPr/>
            </a:lvl3pPr>
            <a:lvl4pPr marL="1828800" lvl="3" indent="-228600" algn="l">
              <a:lnSpc>
                <a:spcPct val="100000"/>
              </a:lnSpc>
              <a:spcBef>
                <a:spcPts val="600"/>
              </a:spcBef>
              <a:spcAft>
                <a:spcPts val="0"/>
              </a:spcAft>
              <a:buClr>
                <a:schemeClr val="dk1"/>
              </a:buClr>
              <a:buSzPts val="1280"/>
              <a:buFont typeface="Arial"/>
              <a:buNone/>
              <a:defRPr/>
            </a:lvl4pPr>
            <a:lvl5pPr marL="2286000" lvl="4" indent="-228600" algn="l">
              <a:lnSpc>
                <a:spcPct val="100000"/>
              </a:lnSpc>
              <a:spcBef>
                <a:spcPts val="600"/>
              </a:spcBef>
              <a:spcAft>
                <a:spcPts val="0"/>
              </a:spcAft>
              <a:buClr>
                <a:schemeClr val="dk1"/>
              </a:buClr>
              <a:buSzPts val="128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76" name="Google Shape;1076;p69"/>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77" name="Google Shape;1077;p69"/>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type="blank">
  <p:cSld name="BLANK">
    <p:spTree>
      <p:nvGrpSpPr>
        <p:cNvPr id="1" name="Shape 113"/>
        <p:cNvGrpSpPr/>
        <p:nvPr/>
      </p:nvGrpSpPr>
      <p:grpSpPr>
        <a:xfrm>
          <a:off x="0" y="0"/>
          <a:ext cx="0" cy="0"/>
          <a:chOff x="0" y="0"/>
          <a:chExt cx="0" cy="0"/>
        </a:xfrm>
      </p:grpSpPr>
      <p:cxnSp>
        <p:nvCxnSpPr>
          <p:cNvPr id="114" name="Google Shape;114;p35"/>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15" name="Google Shape;115;p35"/>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 type="blank">
  <p:cSld name="BLANK">
    <p:spTree>
      <p:nvGrpSpPr>
        <p:cNvPr id="1" name="Shape 1078"/>
        <p:cNvGrpSpPr/>
        <p:nvPr/>
      </p:nvGrpSpPr>
      <p:grpSpPr>
        <a:xfrm>
          <a:off x="0" y="0"/>
          <a:ext cx="0" cy="0"/>
          <a:chOff x="0" y="0"/>
          <a:chExt cx="0" cy="0"/>
        </a:xfrm>
      </p:grpSpPr>
      <p:cxnSp>
        <p:nvCxnSpPr>
          <p:cNvPr id="1079" name="Google Shape;1079;p70"/>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080" name="Google Shape;1080;p70"/>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Closing credits - animated logo">
  <p:cSld name="Closing credits - animated logo">
    <p:spTree>
      <p:nvGrpSpPr>
        <p:cNvPr id="1" name="Shape 1081"/>
        <p:cNvGrpSpPr/>
        <p:nvPr/>
      </p:nvGrpSpPr>
      <p:grpSpPr>
        <a:xfrm>
          <a:off x="0" y="0"/>
          <a:ext cx="0" cy="0"/>
          <a:chOff x="0" y="0"/>
          <a:chExt cx="0" cy="0"/>
        </a:xfrm>
      </p:grpSpPr>
      <p:pic>
        <p:nvPicPr>
          <p:cNvPr id="1082" name="Google Shape;1082;p71"/>
          <p:cNvPicPr preferRelativeResize="0"/>
          <p:nvPr/>
        </p:nvPicPr>
        <p:blipFill rotWithShape="1">
          <a:blip r:embed="rId2">
            <a:alphaModFix/>
          </a:blip>
          <a:srcRect/>
          <a:stretch/>
        </p:blipFill>
        <p:spPr>
          <a:xfrm>
            <a:off x="10169843" y="481976"/>
            <a:ext cx="1452576" cy="1126800"/>
          </a:xfrm>
          <a:prstGeom prst="rect">
            <a:avLst/>
          </a:prstGeom>
          <a:noFill/>
          <a:ln>
            <a:noFill/>
          </a:ln>
        </p:spPr>
      </p:pic>
      <p:sp>
        <p:nvSpPr>
          <p:cNvPr id="1083" name="Google Shape;1083;p71"/>
          <p:cNvSpPr/>
          <p:nvPr/>
        </p:nvSpPr>
        <p:spPr>
          <a:xfrm>
            <a:off x="695325" y="5846886"/>
            <a:ext cx="10801350" cy="70472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000"/>
              <a:buFont typeface="Arial"/>
              <a:buNone/>
            </a:pPr>
            <a:r>
              <a:rPr lang="en-GB" sz="1000" b="0" i="0" u="none" strike="noStrike" cap="none">
                <a:solidFill>
                  <a:schemeClr val="accent1"/>
                </a:solidFill>
                <a:latin typeface="Arial"/>
                <a:ea typeface="Arial"/>
                <a:cs typeface="Arial"/>
                <a:sym typeface="Arial"/>
              </a:rPr>
              <a:t>© Equinor ASA</a:t>
            </a:r>
            <a:endParaRPr sz="1000" b="0" i="0" u="none" strike="noStrike" cap="none">
              <a:solidFill>
                <a:schemeClr val="accent1"/>
              </a:solidFill>
              <a:latin typeface="Arial"/>
              <a:ea typeface="Arial"/>
              <a:cs typeface="Arial"/>
              <a:sym typeface="Arial"/>
            </a:endParaRPr>
          </a:p>
          <a:p>
            <a:pPr marL="0" marR="0" lvl="0" indent="0" algn="l" rtl="0">
              <a:lnSpc>
                <a:spcPct val="100000"/>
              </a:lnSpc>
              <a:spcBef>
                <a:spcPts val="600"/>
              </a:spcBef>
              <a:spcAft>
                <a:spcPts val="0"/>
              </a:spcAft>
              <a:buClr>
                <a:srgbClr val="333333"/>
              </a:buClr>
              <a:buSzPts val="700"/>
              <a:buFont typeface="Arial"/>
              <a:buNone/>
            </a:pPr>
            <a:r>
              <a:rPr lang="en-GB" sz="700" b="0" i="0" u="none" strike="noStrike" cap="none">
                <a:solidFill>
                  <a:srgbClr val="333333"/>
                </a:solidFill>
                <a:latin typeface="Arial"/>
                <a:ea typeface="Arial"/>
                <a:cs typeface="Arial"/>
                <a:sym typeface="Arial"/>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sz="600" b="0" i="0" u="none" strike="noStrike" cap="none">
              <a:solidFill>
                <a:srgbClr val="333333"/>
              </a:solidFill>
              <a:latin typeface="Arial"/>
              <a:ea typeface="Arial"/>
              <a:cs typeface="Arial"/>
              <a:sym typeface="Arial"/>
            </a:endParaRPr>
          </a:p>
        </p:txBody>
      </p:sp>
      <p:sp>
        <p:nvSpPr>
          <p:cNvPr id="1084" name="Google Shape;1084;p71"/>
          <p:cNvSpPr txBox="1">
            <a:spLocks noGrp="1"/>
          </p:cNvSpPr>
          <p:nvPr>
            <p:ph type="body" idx="1"/>
          </p:nvPr>
        </p:nvSpPr>
        <p:spPr>
          <a:xfrm>
            <a:off x="695325" y="5084763"/>
            <a:ext cx="10801350" cy="4097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120"/>
              <a:buNone/>
              <a:defRPr sz="1400">
                <a:solidFill>
                  <a:schemeClr val="dk1"/>
                </a:solidFill>
              </a:defRPr>
            </a:lvl1pPr>
            <a:lvl2pPr marL="914400" lvl="1" indent="-228600" algn="l">
              <a:lnSpc>
                <a:spcPct val="100000"/>
              </a:lnSpc>
              <a:spcBef>
                <a:spcPts val="0"/>
              </a:spcBef>
              <a:spcAft>
                <a:spcPts val="0"/>
              </a:spcAft>
              <a:buClr>
                <a:schemeClr val="dk1"/>
              </a:buClr>
              <a:buSzPts val="1120"/>
              <a:buNone/>
              <a:defRPr sz="1400"/>
            </a:lvl2pPr>
            <a:lvl3pPr marL="1371600" lvl="2" indent="-228600" algn="l">
              <a:lnSpc>
                <a:spcPct val="100000"/>
              </a:lnSpc>
              <a:spcBef>
                <a:spcPts val="600"/>
              </a:spcBef>
              <a:spcAft>
                <a:spcPts val="0"/>
              </a:spcAft>
              <a:buClr>
                <a:schemeClr val="dk1"/>
              </a:buClr>
              <a:buSzPts val="1120"/>
              <a:buNone/>
              <a:defRPr sz="1400"/>
            </a:lvl3pPr>
            <a:lvl4pPr marL="1828800" lvl="3" indent="-228600" algn="l">
              <a:lnSpc>
                <a:spcPct val="100000"/>
              </a:lnSpc>
              <a:spcBef>
                <a:spcPts val="600"/>
              </a:spcBef>
              <a:spcAft>
                <a:spcPts val="0"/>
              </a:spcAft>
              <a:buClr>
                <a:schemeClr val="dk1"/>
              </a:buClr>
              <a:buSzPts val="1120"/>
              <a:buNone/>
              <a:defRPr sz="1400"/>
            </a:lvl4pPr>
            <a:lvl5pPr marL="2286000" lvl="4" indent="-228600" algn="l">
              <a:lnSpc>
                <a:spcPct val="100000"/>
              </a:lnSpc>
              <a:spcBef>
                <a:spcPts val="600"/>
              </a:spcBef>
              <a:spcAft>
                <a:spcPts val="0"/>
              </a:spcAft>
              <a:buClr>
                <a:schemeClr val="dk1"/>
              </a:buClr>
              <a:buSzPts val="1120"/>
              <a:buNone/>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5" name="Google Shape;1085;p71"/>
          <p:cNvSpPr txBox="1">
            <a:spLocks noGrp="1"/>
          </p:cNvSpPr>
          <p:nvPr>
            <p:ph type="title"/>
          </p:nvPr>
        </p:nvSpPr>
        <p:spPr>
          <a:xfrm>
            <a:off x="695326" y="4400550"/>
            <a:ext cx="10801349" cy="60933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2000"/>
              <a:buFont typeface="Arial"/>
              <a:buNone/>
              <a:defRPr sz="2000">
                <a:solidFill>
                  <a:schemeClr val="accent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086" name="Google Shape;1086;p71"/>
          <p:cNvGrpSpPr/>
          <p:nvPr/>
        </p:nvGrpSpPr>
        <p:grpSpPr>
          <a:xfrm>
            <a:off x="12302028" y="1854300"/>
            <a:ext cx="155539" cy="1166719"/>
            <a:chOff x="12302028" y="1799637"/>
            <a:chExt cx="155539" cy="1166719"/>
          </a:xfrm>
        </p:grpSpPr>
        <p:sp>
          <p:nvSpPr>
            <p:cNvPr id="1087" name="Google Shape;1087;p71"/>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8" name="Google Shape;1088;p71"/>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9" name="Google Shape;1089;p71"/>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0" name="Google Shape;1090;p71"/>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1" name="Google Shape;1091;p71"/>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2" name="Google Shape;1092;p71"/>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093" name="Google Shape;1093;p71"/>
          <p:cNvGrpSpPr/>
          <p:nvPr/>
        </p:nvGrpSpPr>
        <p:grpSpPr>
          <a:xfrm>
            <a:off x="12302028" y="0"/>
            <a:ext cx="155539" cy="1509130"/>
            <a:chOff x="12302028" y="154594"/>
            <a:chExt cx="155539" cy="1509130"/>
          </a:xfrm>
        </p:grpSpPr>
        <p:sp>
          <p:nvSpPr>
            <p:cNvPr id="1094" name="Google Shape;1094;p71"/>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5" name="Google Shape;1095;p71"/>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6" name="Google Shape;1096;p71"/>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7" name="Google Shape;1097;p71"/>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8" name="Google Shape;1098;p71"/>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9" name="Google Shape;1099;p71"/>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0" name="Google Shape;1100;p71"/>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1" name="Google Shape;1101;p71"/>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102" name="Google Shape;1102;p71"/>
          <p:cNvGrpSpPr/>
          <p:nvPr/>
        </p:nvGrpSpPr>
        <p:grpSpPr>
          <a:xfrm>
            <a:off x="12302028" y="3366188"/>
            <a:ext cx="155539" cy="3491812"/>
            <a:chOff x="12302028" y="3266863"/>
            <a:chExt cx="155539" cy="3491812"/>
          </a:xfrm>
        </p:grpSpPr>
        <p:sp>
          <p:nvSpPr>
            <p:cNvPr id="1103" name="Google Shape;1103;p71"/>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4" name="Google Shape;1104;p71"/>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5" name="Google Shape;1105;p71"/>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6" name="Google Shape;1106;p71"/>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7" name="Google Shape;1107;p71"/>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8" name="Google Shape;1108;p71"/>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9" name="Google Shape;1109;p71"/>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0" name="Google Shape;1110;p71"/>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1" name="Google Shape;1111;p71"/>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2" name="Google Shape;1112;p71"/>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3" name="Google Shape;1113;p71"/>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4" name="Google Shape;1114;p71"/>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5" name="Google Shape;1115;p71"/>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6" name="Google Shape;1116;p71"/>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7" name="Google Shape;1117;p71"/>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8" name="Google Shape;1118;p71"/>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9" name="Google Shape;1119;p71"/>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0" name="Google Shape;1120;p71"/>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121" name="Google Shape;1121;p71"/>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1122" name="Google Shape;1122;p71"/>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1123" name="Google Shape;1123;p71"/>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losing credits-PDF extract">
  <p:cSld name="Closing credits-PDF extract">
    <p:spTree>
      <p:nvGrpSpPr>
        <p:cNvPr id="1" name="Shape 1124"/>
        <p:cNvGrpSpPr/>
        <p:nvPr/>
      </p:nvGrpSpPr>
      <p:grpSpPr>
        <a:xfrm>
          <a:off x="0" y="0"/>
          <a:ext cx="0" cy="0"/>
          <a:chOff x="0" y="0"/>
          <a:chExt cx="0" cy="0"/>
        </a:xfrm>
      </p:grpSpPr>
      <p:sp>
        <p:nvSpPr>
          <p:cNvPr id="1125" name="Google Shape;1125;p72"/>
          <p:cNvSpPr/>
          <p:nvPr/>
        </p:nvSpPr>
        <p:spPr>
          <a:xfrm>
            <a:off x="695325" y="5846886"/>
            <a:ext cx="10801350" cy="70472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000"/>
              <a:buFont typeface="Arial"/>
              <a:buNone/>
            </a:pPr>
            <a:r>
              <a:rPr lang="en-GB" sz="1000" b="0" i="0" u="none" strike="noStrike" cap="none">
                <a:solidFill>
                  <a:schemeClr val="accent1"/>
                </a:solidFill>
                <a:latin typeface="Arial"/>
                <a:ea typeface="Arial"/>
                <a:cs typeface="Arial"/>
                <a:sym typeface="Arial"/>
              </a:rPr>
              <a:t>© Equinor ASA</a:t>
            </a:r>
            <a:endParaRPr/>
          </a:p>
          <a:p>
            <a:pPr marL="0" marR="0" lvl="0" indent="0" algn="l" rtl="0">
              <a:lnSpc>
                <a:spcPct val="100000"/>
              </a:lnSpc>
              <a:spcBef>
                <a:spcPts val="600"/>
              </a:spcBef>
              <a:spcAft>
                <a:spcPts val="0"/>
              </a:spcAft>
              <a:buClr>
                <a:srgbClr val="333333"/>
              </a:buClr>
              <a:buSzPts val="700"/>
              <a:buFont typeface="Arial"/>
              <a:buNone/>
            </a:pPr>
            <a:r>
              <a:rPr lang="en-GB" sz="700" b="0" i="0" u="none" strike="noStrike" cap="none">
                <a:solidFill>
                  <a:srgbClr val="333333"/>
                </a:solidFill>
                <a:latin typeface="Arial"/>
                <a:ea typeface="Arial"/>
                <a:cs typeface="Arial"/>
                <a:sym typeface="Arial"/>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sz="600" b="0" i="0" u="none" strike="noStrike" cap="none">
              <a:solidFill>
                <a:srgbClr val="333333"/>
              </a:solidFill>
              <a:latin typeface="Arial"/>
              <a:ea typeface="Arial"/>
              <a:cs typeface="Arial"/>
              <a:sym typeface="Arial"/>
            </a:endParaRPr>
          </a:p>
        </p:txBody>
      </p:sp>
      <p:sp>
        <p:nvSpPr>
          <p:cNvPr id="1126" name="Google Shape;1126;p72"/>
          <p:cNvSpPr txBox="1">
            <a:spLocks noGrp="1"/>
          </p:cNvSpPr>
          <p:nvPr>
            <p:ph type="body" idx="1"/>
          </p:nvPr>
        </p:nvSpPr>
        <p:spPr>
          <a:xfrm>
            <a:off x="695325" y="5084763"/>
            <a:ext cx="10801350" cy="4097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120"/>
              <a:buNone/>
              <a:defRPr sz="1400">
                <a:solidFill>
                  <a:schemeClr val="dk1"/>
                </a:solidFill>
              </a:defRPr>
            </a:lvl1pPr>
            <a:lvl2pPr marL="914400" lvl="1" indent="-228600" algn="l">
              <a:lnSpc>
                <a:spcPct val="100000"/>
              </a:lnSpc>
              <a:spcBef>
                <a:spcPts val="0"/>
              </a:spcBef>
              <a:spcAft>
                <a:spcPts val="0"/>
              </a:spcAft>
              <a:buClr>
                <a:schemeClr val="dk1"/>
              </a:buClr>
              <a:buSzPts val="1120"/>
              <a:buNone/>
              <a:defRPr sz="1400"/>
            </a:lvl2pPr>
            <a:lvl3pPr marL="1371600" lvl="2" indent="-228600" algn="l">
              <a:lnSpc>
                <a:spcPct val="100000"/>
              </a:lnSpc>
              <a:spcBef>
                <a:spcPts val="600"/>
              </a:spcBef>
              <a:spcAft>
                <a:spcPts val="0"/>
              </a:spcAft>
              <a:buClr>
                <a:schemeClr val="dk1"/>
              </a:buClr>
              <a:buSzPts val="1120"/>
              <a:buNone/>
              <a:defRPr sz="1400"/>
            </a:lvl3pPr>
            <a:lvl4pPr marL="1828800" lvl="3" indent="-228600" algn="l">
              <a:lnSpc>
                <a:spcPct val="100000"/>
              </a:lnSpc>
              <a:spcBef>
                <a:spcPts val="600"/>
              </a:spcBef>
              <a:spcAft>
                <a:spcPts val="0"/>
              </a:spcAft>
              <a:buClr>
                <a:schemeClr val="dk1"/>
              </a:buClr>
              <a:buSzPts val="1120"/>
              <a:buNone/>
              <a:defRPr sz="1400"/>
            </a:lvl4pPr>
            <a:lvl5pPr marL="2286000" lvl="4" indent="-228600" algn="l">
              <a:lnSpc>
                <a:spcPct val="100000"/>
              </a:lnSpc>
              <a:spcBef>
                <a:spcPts val="600"/>
              </a:spcBef>
              <a:spcAft>
                <a:spcPts val="0"/>
              </a:spcAft>
              <a:buClr>
                <a:schemeClr val="dk1"/>
              </a:buClr>
              <a:buSzPts val="1120"/>
              <a:buNone/>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7" name="Google Shape;1127;p72"/>
          <p:cNvSpPr txBox="1">
            <a:spLocks noGrp="1"/>
          </p:cNvSpPr>
          <p:nvPr>
            <p:ph type="title"/>
          </p:nvPr>
        </p:nvSpPr>
        <p:spPr>
          <a:xfrm>
            <a:off x="695326" y="4400550"/>
            <a:ext cx="10801349" cy="60933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2000"/>
              <a:buFont typeface="Arial"/>
              <a:buNone/>
              <a:defRPr sz="2000">
                <a:solidFill>
                  <a:schemeClr val="accent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28" name="Google Shape;1128;p72"/>
          <p:cNvGrpSpPr/>
          <p:nvPr/>
        </p:nvGrpSpPr>
        <p:grpSpPr>
          <a:xfrm>
            <a:off x="12302028" y="1854300"/>
            <a:ext cx="155539" cy="1166719"/>
            <a:chOff x="12302028" y="1799637"/>
            <a:chExt cx="155539" cy="1166719"/>
          </a:xfrm>
        </p:grpSpPr>
        <p:sp>
          <p:nvSpPr>
            <p:cNvPr id="1129" name="Google Shape;1129;p72"/>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0" name="Google Shape;1130;p72"/>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1" name="Google Shape;1131;p72"/>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2" name="Google Shape;1132;p72"/>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3" name="Google Shape;1133;p72"/>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4" name="Google Shape;1134;p72"/>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135" name="Google Shape;1135;p72"/>
          <p:cNvGrpSpPr/>
          <p:nvPr/>
        </p:nvGrpSpPr>
        <p:grpSpPr>
          <a:xfrm>
            <a:off x="12302028" y="0"/>
            <a:ext cx="155539" cy="1509130"/>
            <a:chOff x="12302028" y="154594"/>
            <a:chExt cx="155539" cy="1509130"/>
          </a:xfrm>
        </p:grpSpPr>
        <p:sp>
          <p:nvSpPr>
            <p:cNvPr id="1136" name="Google Shape;1136;p72"/>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7" name="Google Shape;1137;p72"/>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8" name="Google Shape;1138;p72"/>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9" name="Google Shape;1139;p72"/>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0" name="Google Shape;1140;p72"/>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1" name="Google Shape;1141;p72"/>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2" name="Google Shape;1142;p72"/>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3" name="Google Shape;1143;p72"/>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144" name="Google Shape;1144;p72"/>
          <p:cNvGrpSpPr/>
          <p:nvPr/>
        </p:nvGrpSpPr>
        <p:grpSpPr>
          <a:xfrm>
            <a:off x="12302028" y="3366188"/>
            <a:ext cx="155539" cy="3491812"/>
            <a:chOff x="12302028" y="3266863"/>
            <a:chExt cx="155539" cy="3491812"/>
          </a:xfrm>
        </p:grpSpPr>
        <p:sp>
          <p:nvSpPr>
            <p:cNvPr id="1145" name="Google Shape;1145;p72"/>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6" name="Google Shape;1146;p72"/>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7" name="Google Shape;1147;p72"/>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8" name="Google Shape;1148;p72"/>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9" name="Google Shape;1149;p72"/>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0" name="Google Shape;1150;p72"/>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1" name="Google Shape;1151;p72"/>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2" name="Google Shape;1152;p72"/>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3" name="Google Shape;1153;p72"/>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4" name="Google Shape;1154;p72"/>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5" name="Google Shape;1155;p72"/>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6" name="Google Shape;1156;p72"/>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7" name="Google Shape;1157;p72"/>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8" name="Google Shape;1158;p72"/>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9" name="Google Shape;1159;p72"/>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0" name="Google Shape;1160;p72"/>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1" name="Google Shape;1161;p72"/>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2" name="Google Shape;1162;p72"/>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163" name="Google Shape;1163;p72"/>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1164" name="Google Shape;1164;p72"/>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1165" name="Google Shape;1165;p72"/>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1166" name="Google Shape;1166;p72"/>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67"/>
        <p:cNvGrpSpPr/>
        <p:nvPr/>
      </p:nvGrpSpPr>
      <p:grpSpPr>
        <a:xfrm>
          <a:off x="0" y="0"/>
          <a:ext cx="0" cy="0"/>
          <a:chOff x="0" y="0"/>
          <a:chExt cx="0" cy="0"/>
        </a:xfrm>
      </p:grpSpPr>
      <p:sp>
        <p:nvSpPr>
          <p:cNvPr id="1168" name="Google Shape;1168;p73"/>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D8D8D"/>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9" name="Google Shape;1169;p73"/>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D8D8D"/>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0" name="Google Shape;1170;p73"/>
          <p:cNvSpPr txBox="1">
            <a:spLocks noGrp="1"/>
          </p:cNvSpPr>
          <p:nvPr>
            <p:ph type="sldNum" idx="12"/>
          </p:nvPr>
        </p:nvSpPr>
        <p:spPr>
          <a:xfrm>
            <a:off x="695324" y="6596187"/>
            <a:ext cx="245260" cy="217625"/>
          </a:xfrm>
          <a:prstGeom prst="rect">
            <a:avLst/>
          </a:prstGeom>
          <a:noFill/>
          <a:ln>
            <a:noFill/>
          </a:ln>
        </p:spPr>
        <p:txBody>
          <a:bodyPr spcFirstLastPara="1" wrap="square" lIns="0" tIns="0" rIns="0" bIns="0" anchor="ctr" anchorCtr="0">
            <a:spAutoFit/>
          </a:bodyPr>
          <a:lstStyle>
            <a:lvl1pPr marL="0" lvl="0" indent="0" algn="r">
              <a:spcBef>
                <a:spcPts val="0"/>
              </a:spcBef>
              <a:buNone/>
              <a:defRPr>
                <a:solidFill>
                  <a:srgbClr val="8D8D8D"/>
                </a:solidFill>
              </a:defRPr>
            </a:lvl1pPr>
            <a:lvl2pPr marL="0" lvl="1" indent="0" algn="r">
              <a:spcBef>
                <a:spcPts val="0"/>
              </a:spcBef>
              <a:buNone/>
              <a:defRPr>
                <a:solidFill>
                  <a:srgbClr val="8D8D8D"/>
                </a:solidFill>
              </a:defRPr>
            </a:lvl2pPr>
            <a:lvl3pPr marL="0" lvl="2" indent="0" algn="r">
              <a:spcBef>
                <a:spcPts val="0"/>
              </a:spcBef>
              <a:buNone/>
              <a:defRPr>
                <a:solidFill>
                  <a:srgbClr val="8D8D8D"/>
                </a:solidFill>
              </a:defRPr>
            </a:lvl3pPr>
            <a:lvl4pPr marL="0" lvl="3" indent="0" algn="r">
              <a:spcBef>
                <a:spcPts val="0"/>
              </a:spcBef>
              <a:buNone/>
              <a:defRPr>
                <a:solidFill>
                  <a:srgbClr val="8D8D8D"/>
                </a:solidFill>
              </a:defRPr>
            </a:lvl4pPr>
            <a:lvl5pPr marL="0" lvl="4" indent="0" algn="r">
              <a:spcBef>
                <a:spcPts val="0"/>
              </a:spcBef>
              <a:buNone/>
              <a:defRPr>
                <a:solidFill>
                  <a:srgbClr val="8D8D8D"/>
                </a:solidFill>
              </a:defRPr>
            </a:lvl5pPr>
            <a:lvl6pPr marL="0" lvl="5" indent="0" algn="r">
              <a:spcBef>
                <a:spcPts val="0"/>
              </a:spcBef>
              <a:buNone/>
              <a:defRPr>
                <a:solidFill>
                  <a:srgbClr val="8D8D8D"/>
                </a:solidFill>
              </a:defRPr>
            </a:lvl6pPr>
            <a:lvl7pPr marL="0" lvl="6" indent="0" algn="r">
              <a:spcBef>
                <a:spcPts val="0"/>
              </a:spcBef>
              <a:buNone/>
              <a:defRPr>
                <a:solidFill>
                  <a:srgbClr val="8D8D8D"/>
                </a:solidFill>
              </a:defRPr>
            </a:lvl7pPr>
            <a:lvl8pPr marL="0" lvl="7" indent="0" algn="r">
              <a:spcBef>
                <a:spcPts val="0"/>
              </a:spcBef>
              <a:buNone/>
              <a:defRPr>
                <a:solidFill>
                  <a:srgbClr val="8D8D8D"/>
                </a:solidFill>
              </a:defRPr>
            </a:lvl8pPr>
            <a:lvl9pPr marL="0" lvl="8" indent="0" algn="r">
              <a:spcBef>
                <a:spcPts val="0"/>
              </a:spcBef>
              <a:buNone/>
              <a:defRPr>
                <a:solidFill>
                  <a:srgbClr val="8D8D8D"/>
                </a:solidFill>
              </a:defRPr>
            </a:lvl9pPr>
          </a:lstStyle>
          <a:p>
            <a:pPr marL="0" lvl="0" indent="0" algn="r" rtl="0">
              <a:spcBef>
                <a:spcPts val="0"/>
              </a:spcBef>
              <a:spcAft>
                <a:spcPts val="0"/>
              </a:spcAft>
              <a:buNone/>
            </a:pPr>
            <a:fld id="{00000000-1234-1234-1234-123412341234}" type="slidenum">
              <a:rPr lang="en-GB"/>
              <a:t>‹#›</a:t>
            </a:fld>
            <a:endParaRPr sz="800">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2_Custom Layout">
  <p:cSld name="12_Custom Layout">
    <p:bg>
      <p:bgPr>
        <a:solidFill>
          <a:schemeClr val="lt1"/>
        </a:solidFill>
        <a:effectLst/>
      </p:bgPr>
    </p:bg>
    <p:spTree>
      <p:nvGrpSpPr>
        <p:cNvPr id="1" name="Shape 1171"/>
        <p:cNvGrpSpPr/>
        <p:nvPr/>
      </p:nvGrpSpPr>
      <p:grpSpPr>
        <a:xfrm>
          <a:off x="0" y="0"/>
          <a:ext cx="0" cy="0"/>
          <a:chOff x="0" y="0"/>
          <a:chExt cx="0" cy="0"/>
        </a:xfrm>
      </p:grpSpPr>
      <p:sp>
        <p:nvSpPr>
          <p:cNvPr id="1172" name="Google Shape;1172;p74"/>
          <p:cNvSpPr>
            <a:spLocks noGrp="1"/>
          </p:cNvSpPr>
          <p:nvPr>
            <p:ph type="pic" idx="2"/>
          </p:nvPr>
        </p:nvSpPr>
        <p:spPr>
          <a:xfrm>
            <a:off x="1" y="0"/>
            <a:ext cx="12192000" cy="6857999"/>
          </a:xfrm>
          <a:prstGeom prst="rect">
            <a:avLst/>
          </a:prstGeom>
          <a:solidFill>
            <a:schemeClr val="lt1"/>
          </a:solidFill>
          <a:ln>
            <a:noFill/>
          </a:ln>
        </p:spPr>
      </p:sp>
      <p:sp>
        <p:nvSpPr>
          <p:cNvPr id="1173" name="Google Shape;1173;p74"/>
          <p:cNvSpPr txBox="1">
            <a:spLocks noGrp="1"/>
          </p:cNvSpPr>
          <p:nvPr>
            <p:ph type="body" idx="1"/>
          </p:nvPr>
        </p:nvSpPr>
        <p:spPr>
          <a:xfrm>
            <a:off x="1586700" y="2896819"/>
            <a:ext cx="4073525" cy="4608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920"/>
              <a:buNone/>
              <a:defRPr sz="2400" b="1">
                <a:latin typeface="Barlow"/>
                <a:ea typeface="Barlow"/>
                <a:cs typeface="Barlow"/>
                <a:sym typeface="Barlow"/>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4" name="Google Shape;1174;p74"/>
          <p:cNvSpPr txBox="1">
            <a:spLocks noGrp="1"/>
          </p:cNvSpPr>
          <p:nvPr>
            <p:ph type="body" idx="3"/>
          </p:nvPr>
        </p:nvSpPr>
        <p:spPr>
          <a:xfrm>
            <a:off x="1586700" y="3357678"/>
            <a:ext cx="3458304" cy="23408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880"/>
              <a:buNone/>
              <a:defRPr sz="1100">
                <a:latin typeface="Barlow"/>
                <a:ea typeface="Barlow"/>
                <a:cs typeface="Barlow"/>
                <a:sym typeface="Barlow"/>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74"/>
          <p:cNvSpPr txBox="1">
            <a:spLocks noGrp="1"/>
          </p:cNvSpPr>
          <p:nvPr>
            <p:ph type="body" idx="4"/>
          </p:nvPr>
        </p:nvSpPr>
        <p:spPr>
          <a:xfrm>
            <a:off x="1586700" y="3606395"/>
            <a:ext cx="3458304" cy="23408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640"/>
              <a:buNone/>
              <a:defRPr sz="800">
                <a:latin typeface="Barlow"/>
                <a:ea typeface="Barlow"/>
                <a:cs typeface="Barlow"/>
                <a:sym typeface="Barlow"/>
              </a:defRPr>
            </a:lvl1pPr>
            <a:lvl2pPr marL="914400" lvl="1" indent="-320040" algn="l">
              <a:lnSpc>
                <a:spcPct val="100000"/>
              </a:lnSpc>
              <a:spcBef>
                <a:spcPts val="600"/>
              </a:spcBef>
              <a:spcAft>
                <a:spcPts val="0"/>
              </a:spcAft>
              <a:buClr>
                <a:schemeClr val="dk1"/>
              </a:buClr>
              <a:buSzPts val="1440"/>
              <a:buChar char="•"/>
              <a:defRPr/>
            </a:lvl2pPr>
            <a:lvl3pPr marL="1371600" lvl="2" indent="-320039" algn="l">
              <a:lnSpc>
                <a:spcPct val="100000"/>
              </a:lnSpc>
              <a:spcBef>
                <a:spcPts val="600"/>
              </a:spcBef>
              <a:spcAft>
                <a:spcPts val="0"/>
              </a:spcAft>
              <a:buClr>
                <a:schemeClr val="dk1"/>
              </a:buClr>
              <a:buSzPts val="1440"/>
              <a:buChar char="•"/>
              <a:defRPr/>
            </a:lvl3pPr>
            <a:lvl4pPr marL="1828800" lvl="3" indent="-320039" algn="l">
              <a:lnSpc>
                <a:spcPct val="100000"/>
              </a:lnSpc>
              <a:spcBef>
                <a:spcPts val="600"/>
              </a:spcBef>
              <a:spcAft>
                <a:spcPts val="0"/>
              </a:spcAft>
              <a:buClr>
                <a:schemeClr val="dk1"/>
              </a:buClr>
              <a:buSzPts val="1440"/>
              <a:buChar char="•"/>
              <a:defRPr/>
            </a:lvl4pPr>
            <a:lvl5pPr marL="2286000" lvl="4" indent="-320039" algn="l">
              <a:lnSpc>
                <a:spcPct val="100000"/>
              </a:lnSpc>
              <a:spcBef>
                <a:spcPts val="600"/>
              </a:spcBef>
              <a:spcAft>
                <a:spcPts val="0"/>
              </a:spcAft>
              <a:buClr>
                <a:schemeClr val="dk1"/>
              </a:buClr>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latin typeface="+mj-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574030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bg>
      <p:bgPr>
        <a:solidFill>
          <a:srgbClr val="CDEB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12302028" y="0"/>
            <a:ext cx="155539"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12302028" y="3366188"/>
            <a:ext cx="155539"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63" name="Graphic 62">
            <a:extLst>
              <a:ext uri="{FF2B5EF4-FFF2-40B4-BE49-F238E27FC236}">
                <a16:creationId xmlns:a16="http://schemas.microsoft.com/office/drawing/2014/main" id="{ED8EA7F7-CE42-4F58-86E0-FBC701DFD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377502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bg>
      <p:bgPr>
        <a:solidFill>
          <a:srgbClr val="FFDF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9DDB087A-A02D-4D04-A4A9-3B9934DA8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371649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bg>
      <p:bgPr>
        <a:solidFill>
          <a:srgbClr val="DE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00707A"/>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076784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bg>
      <p:bgPr>
        <a:solidFill>
          <a:srgbClr val="0070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22EF7C66-DEA3-4318-B039-D57316A883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82492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116"/>
        <p:cNvGrpSpPr/>
        <p:nvPr/>
      </p:nvGrpSpPr>
      <p:grpSpPr>
        <a:xfrm>
          <a:off x="0" y="0"/>
          <a:ext cx="0" cy="0"/>
          <a:chOff x="0" y="0"/>
          <a:chExt cx="0" cy="0"/>
        </a:xfrm>
      </p:grpSpPr>
      <p:sp>
        <p:nvSpPr>
          <p:cNvPr id="117" name="Google Shape;117;p36"/>
          <p:cNvSpPr txBox="1">
            <a:spLocks noGrp="1"/>
          </p:cNvSpPr>
          <p:nvPr>
            <p:ph type="title"/>
          </p:nvPr>
        </p:nvSpPr>
        <p:spPr>
          <a:xfrm>
            <a:off x="695325" y="811227"/>
            <a:ext cx="10801350" cy="1145313"/>
          </a:xfrm>
          <a:prstGeom prst="rect">
            <a:avLst/>
          </a:prstGeom>
          <a:noFill/>
          <a:ln>
            <a:noFill/>
          </a:ln>
        </p:spPr>
        <p:txBody>
          <a:bodyPr spcFirstLastPara="1" wrap="square" lIns="0" tIns="216000" rIns="0" bIns="7200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8" name="Google Shape;118;p36"/>
          <p:cNvCxnSpPr/>
          <p:nvPr/>
        </p:nvCxnSpPr>
        <p:spPr>
          <a:xfrm>
            <a:off x="0" y="6546696"/>
            <a:ext cx="12192000" cy="0"/>
          </a:xfrm>
          <a:prstGeom prst="straightConnector1">
            <a:avLst/>
          </a:prstGeom>
          <a:noFill/>
          <a:ln w="9525" cap="flat" cmpd="sng">
            <a:solidFill>
              <a:srgbClr val="7C8F98"/>
            </a:solidFill>
            <a:prstDash val="solid"/>
            <a:miter lim="800000"/>
            <a:headEnd type="none" w="sm" len="sm"/>
            <a:tailEnd type="none" w="sm" len="sm"/>
          </a:ln>
        </p:spPr>
      </p:cxnSp>
      <p:sp>
        <p:nvSpPr>
          <p:cNvPr id="119" name="Google Shape;119;p36"/>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r>
              <a:rPr lang="en-GB"/>
              <a:t>  |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bg>
      <p:bgPr>
        <a:solidFill>
          <a:srgbClr val="103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73B1B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F6E765D1-7CCC-47DB-8355-6A6FD380C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023033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C7A0A1BD-DBA1-4EE2-8209-D24909FF72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771597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rgbClr val="FF0942"/>
                </a:solidFill>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007BC185-FB8B-4E9A-BF3E-3D8A1F9BC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967896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9910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A88E7F6F-F081-4C9B-9899-41F1BCDD0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5555884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00100"/>
            <a:ext cx="10801350" cy="1152525"/>
          </a:xfrm>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7141053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5364163" cy="4216127"/>
          </a:xfrm>
        </p:spPr>
        <p:txBody>
          <a:bodyPr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6132513" y="2023453"/>
            <a:ext cx="5364161" cy="4216127"/>
          </a:xfrm>
        </p:spPr>
        <p:txBody>
          <a:bodyPr l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0013841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3552825" cy="4216127"/>
          </a:xfrm>
        </p:spPr>
        <p:txBody>
          <a:bodyPr rIns="144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7943850" y="2023453"/>
            <a:ext cx="3552824" cy="4216127"/>
          </a:xfrm>
        </p:spPr>
        <p:txBody>
          <a:bodyPr lIns="144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4321175" y="2023453"/>
            <a:ext cx="3538538" cy="4216127"/>
          </a:xfrm>
        </p:spPr>
        <p:txBody>
          <a:bodyPr lIns="72000" rIns="7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506878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noProof="0"/>
              <a:t>Click to edit Master title style</a:t>
            </a:r>
            <a:endParaRPr lang="en-GB" noProof="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695324" y="2642836"/>
            <a:ext cx="3552825" cy="3594779"/>
          </a:xfrm>
        </p:spPr>
        <p:txBody>
          <a:bodyPr rIns="14400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4321175" y="2642836"/>
            <a:ext cx="3538538" cy="3594779"/>
          </a:xfrm>
        </p:spPr>
        <p:txBody>
          <a:bodyPr lIns="72000" rIns="7200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7943849" y="2642835"/>
            <a:ext cx="3552825" cy="3594779"/>
          </a:xfrm>
        </p:spPr>
        <p:txBody>
          <a:bodyPr lIns="144000" rIns="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691775" y="2023519"/>
            <a:ext cx="35532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4321175" y="2023519"/>
            <a:ext cx="3538912"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7943849" y="2023519"/>
            <a:ext cx="35532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Tree>
    <p:extLst>
      <p:ext uri="{BB962C8B-B14F-4D97-AF65-F5344CB8AC3E}">
        <p14:creationId xmlns:p14="http://schemas.microsoft.com/office/powerpoint/2010/main" val="1584871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695324" y="2636838"/>
            <a:ext cx="2646363"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00099"/>
            <a:ext cx="2646362" cy="1764000"/>
          </a:xfrm>
        </p:spPr>
        <p:txBody>
          <a:bodyPr rIns="180000" bIns="180000" anchor="b"/>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3413126" y="800099"/>
            <a:ext cx="8083549" cy="5437188"/>
          </a:xfrm>
          <a:prstGeom prst="rect">
            <a:avLst/>
          </a:prstGeom>
        </p:spPr>
        <p:txBody>
          <a:bodyPr lIns="180000" tIns="0" rIns="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04251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867846"/>
            <a:ext cx="2646364" cy="2369441"/>
          </a:xfrm>
        </p:spPr>
        <p:txBody>
          <a:bodyPr tIns="180000" rIns="180000" anchor="t"/>
          <a:lstStyle>
            <a:lvl1pPr>
              <a:lnSpc>
                <a:spcPct val="100000"/>
              </a:lnSpc>
              <a:defRPr sz="2400"/>
            </a:lvl1pPr>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10801350"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3413125" y="3867846"/>
            <a:ext cx="8083550"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95769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losing credits - animated logo">
  <p:cSld name="Closing credits - animated logo">
    <p:spTree>
      <p:nvGrpSpPr>
        <p:cNvPr id="1" name="Shape 120"/>
        <p:cNvGrpSpPr/>
        <p:nvPr/>
      </p:nvGrpSpPr>
      <p:grpSpPr>
        <a:xfrm>
          <a:off x="0" y="0"/>
          <a:ext cx="0" cy="0"/>
          <a:chOff x="0" y="0"/>
          <a:chExt cx="0" cy="0"/>
        </a:xfrm>
      </p:grpSpPr>
      <p:pic>
        <p:nvPicPr>
          <p:cNvPr id="121" name="Google Shape;121;p37"/>
          <p:cNvPicPr preferRelativeResize="0"/>
          <p:nvPr/>
        </p:nvPicPr>
        <p:blipFill rotWithShape="1">
          <a:blip r:embed="rId2">
            <a:alphaModFix/>
          </a:blip>
          <a:srcRect/>
          <a:stretch/>
        </p:blipFill>
        <p:spPr>
          <a:xfrm>
            <a:off x="10169843" y="481976"/>
            <a:ext cx="1452576" cy="1126800"/>
          </a:xfrm>
          <a:prstGeom prst="rect">
            <a:avLst/>
          </a:prstGeom>
          <a:noFill/>
          <a:ln>
            <a:noFill/>
          </a:ln>
        </p:spPr>
      </p:pic>
      <p:sp>
        <p:nvSpPr>
          <p:cNvPr id="122" name="Google Shape;122;p37"/>
          <p:cNvSpPr/>
          <p:nvPr/>
        </p:nvSpPr>
        <p:spPr>
          <a:xfrm>
            <a:off x="695325" y="5846886"/>
            <a:ext cx="10801350" cy="70472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000"/>
              <a:buFont typeface="Arial"/>
              <a:buNone/>
            </a:pPr>
            <a:r>
              <a:rPr lang="en-GB" sz="1000" b="0" i="0" u="none" strike="noStrike" cap="none">
                <a:solidFill>
                  <a:schemeClr val="accent1"/>
                </a:solidFill>
                <a:latin typeface="Arial"/>
                <a:ea typeface="Arial"/>
                <a:cs typeface="Arial"/>
                <a:sym typeface="Arial"/>
              </a:rPr>
              <a:t>© Equinor ASA</a:t>
            </a:r>
            <a:endParaRPr sz="1000" b="0" i="0" u="none" strike="noStrike" cap="none">
              <a:solidFill>
                <a:schemeClr val="accent1"/>
              </a:solidFill>
              <a:latin typeface="Arial"/>
              <a:ea typeface="Arial"/>
              <a:cs typeface="Arial"/>
              <a:sym typeface="Arial"/>
            </a:endParaRPr>
          </a:p>
          <a:p>
            <a:pPr marL="0" marR="0" lvl="0" indent="0" algn="l" rtl="0">
              <a:lnSpc>
                <a:spcPct val="100000"/>
              </a:lnSpc>
              <a:spcBef>
                <a:spcPts val="600"/>
              </a:spcBef>
              <a:spcAft>
                <a:spcPts val="0"/>
              </a:spcAft>
              <a:buClr>
                <a:srgbClr val="333333"/>
              </a:buClr>
              <a:buSzPts val="700"/>
              <a:buFont typeface="Arial"/>
              <a:buNone/>
            </a:pPr>
            <a:r>
              <a:rPr lang="en-GB" sz="700" b="0" i="0" u="none" strike="noStrike" cap="none">
                <a:solidFill>
                  <a:srgbClr val="333333"/>
                </a:solidFill>
                <a:latin typeface="Arial"/>
                <a:ea typeface="Arial"/>
                <a:cs typeface="Arial"/>
                <a:sym typeface="Arial"/>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sz="600" b="0" i="0" u="none" strike="noStrike" cap="none">
              <a:solidFill>
                <a:srgbClr val="333333"/>
              </a:solidFill>
              <a:latin typeface="Arial"/>
              <a:ea typeface="Arial"/>
              <a:cs typeface="Arial"/>
              <a:sym typeface="Arial"/>
            </a:endParaRPr>
          </a:p>
        </p:txBody>
      </p:sp>
      <p:sp>
        <p:nvSpPr>
          <p:cNvPr id="123" name="Google Shape;123;p37"/>
          <p:cNvSpPr txBox="1">
            <a:spLocks noGrp="1"/>
          </p:cNvSpPr>
          <p:nvPr>
            <p:ph type="body" idx="1"/>
          </p:nvPr>
        </p:nvSpPr>
        <p:spPr>
          <a:xfrm>
            <a:off x="695325" y="5084763"/>
            <a:ext cx="10801350" cy="4097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120"/>
              <a:buNone/>
              <a:defRPr sz="1400">
                <a:solidFill>
                  <a:schemeClr val="dk1"/>
                </a:solidFill>
              </a:defRPr>
            </a:lvl1pPr>
            <a:lvl2pPr marL="914400" lvl="1" indent="-228600" algn="l">
              <a:lnSpc>
                <a:spcPct val="100000"/>
              </a:lnSpc>
              <a:spcBef>
                <a:spcPts val="0"/>
              </a:spcBef>
              <a:spcAft>
                <a:spcPts val="0"/>
              </a:spcAft>
              <a:buClr>
                <a:schemeClr val="dk1"/>
              </a:buClr>
              <a:buSzPts val="1120"/>
              <a:buNone/>
              <a:defRPr sz="1400"/>
            </a:lvl2pPr>
            <a:lvl3pPr marL="1371600" lvl="2" indent="-228600" algn="l">
              <a:lnSpc>
                <a:spcPct val="100000"/>
              </a:lnSpc>
              <a:spcBef>
                <a:spcPts val="600"/>
              </a:spcBef>
              <a:spcAft>
                <a:spcPts val="0"/>
              </a:spcAft>
              <a:buClr>
                <a:schemeClr val="dk1"/>
              </a:buClr>
              <a:buSzPts val="1120"/>
              <a:buNone/>
              <a:defRPr sz="1400"/>
            </a:lvl3pPr>
            <a:lvl4pPr marL="1828800" lvl="3" indent="-228600" algn="l">
              <a:lnSpc>
                <a:spcPct val="100000"/>
              </a:lnSpc>
              <a:spcBef>
                <a:spcPts val="600"/>
              </a:spcBef>
              <a:spcAft>
                <a:spcPts val="0"/>
              </a:spcAft>
              <a:buClr>
                <a:schemeClr val="dk1"/>
              </a:buClr>
              <a:buSzPts val="1120"/>
              <a:buNone/>
              <a:defRPr sz="1400"/>
            </a:lvl4pPr>
            <a:lvl5pPr marL="2286000" lvl="4" indent="-228600" algn="l">
              <a:lnSpc>
                <a:spcPct val="100000"/>
              </a:lnSpc>
              <a:spcBef>
                <a:spcPts val="600"/>
              </a:spcBef>
              <a:spcAft>
                <a:spcPts val="0"/>
              </a:spcAft>
              <a:buClr>
                <a:schemeClr val="dk1"/>
              </a:buClr>
              <a:buSzPts val="1120"/>
              <a:buNone/>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7"/>
          <p:cNvSpPr txBox="1">
            <a:spLocks noGrp="1"/>
          </p:cNvSpPr>
          <p:nvPr>
            <p:ph type="title"/>
          </p:nvPr>
        </p:nvSpPr>
        <p:spPr>
          <a:xfrm>
            <a:off x="695326" y="4400550"/>
            <a:ext cx="10801349" cy="60933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2000"/>
              <a:buFont typeface="Arial"/>
              <a:buNone/>
              <a:defRPr sz="2000">
                <a:solidFill>
                  <a:schemeClr val="accent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5" name="Google Shape;125;p37"/>
          <p:cNvGrpSpPr/>
          <p:nvPr/>
        </p:nvGrpSpPr>
        <p:grpSpPr>
          <a:xfrm>
            <a:off x="12302028" y="1854300"/>
            <a:ext cx="155539" cy="1166719"/>
            <a:chOff x="12302028" y="1799637"/>
            <a:chExt cx="155539" cy="1166719"/>
          </a:xfrm>
        </p:grpSpPr>
        <p:sp>
          <p:nvSpPr>
            <p:cNvPr id="126" name="Google Shape;126;p37"/>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 name="Google Shape;127;p37"/>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 name="Google Shape;128;p37"/>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 name="Google Shape;129;p37"/>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 name="Google Shape;130;p37"/>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131;p37"/>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32" name="Google Shape;132;p37"/>
          <p:cNvGrpSpPr/>
          <p:nvPr/>
        </p:nvGrpSpPr>
        <p:grpSpPr>
          <a:xfrm>
            <a:off x="12302028" y="0"/>
            <a:ext cx="155539" cy="1509130"/>
            <a:chOff x="12302028" y="154594"/>
            <a:chExt cx="155539" cy="1509130"/>
          </a:xfrm>
        </p:grpSpPr>
        <p:sp>
          <p:nvSpPr>
            <p:cNvPr id="133" name="Google Shape;133;p37"/>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134;p37"/>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 name="Google Shape;135;p37"/>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 name="Google Shape;136;p37"/>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 name="Google Shape;137;p37"/>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 name="Google Shape;138;p37"/>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139;p37"/>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0" name="Google Shape;140;p37"/>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41" name="Google Shape;141;p37"/>
          <p:cNvGrpSpPr/>
          <p:nvPr/>
        </p:nvGrpSpPr>
        <p:grpSpPr>
          <a:xfrm>
            <a:off x="12302028" y="3366188"/>
            <a:ext cx="155539" cy="3491812"/>
            <a:chOff x="12302028" y="3266863"/>
            <a:chExt cx="155539" cy="3491812"/>
          </a:xfrm>
        </p:grpSpPr>
        <p:sp>
          <p:nvSpPr>
            <p:cNvPr id="142" name="Google Shape;142;p37"/>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3" name="Google Shape;143;p37"/>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4" name="Google Shape;144;p37"/>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5" name="Google Shape;145;p37"/>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 name="Google Shape;146;p37"/>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 name="Google Shape;147;p37"/>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148;p37"/>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 name="Google Shape;149;p37"/>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150;p37"/>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 name="Google Shape;151;p37"/>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2" name="Google Shape;152;p37"/>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3" name="Google Shape;153;p37"/>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4" name="Google Shape;154;p37"/>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5" name="Google Shape;155;p37"/>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6" name="Google Shape;156;p37"/>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7" name="Google Shape;157;p37"/>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8" name="Google Shape;158;p37"/>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9" name="Google Shape;159;p37"/>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60" name="Google Shape;160;p37"/>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161" name="Google Shape;161;p37"/>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162" name="Google Shape;162;p37"/>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8832850" y="806482"/>
            <a:ext cx="2663825" cy="1762125"/>
          </a:xfrm>
        </p:spPr>
        <p:txBody>
          <a:bodyPr lIns="180000" tIns="180000" anchor="b"/>
          <a:lstStyle>
            <a:lvl1pPr>
              <a:lnSpc>
                <a:spcPct val="100000"/>
              </a:lnSpc>
              <a:defRPr sz="2400"/>
            </a:lvl1pPr>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8064502"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8831255" y="2653642"/>
            <a:ext cx="2665420"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3163474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5325" y="2023453"/>
            <a:ext cx="3552825" cy="1760538"/>
          </a:xfrm>
        </p:spPr>
        <p:txBody>
          <a:body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1175" y="2023453"/>
            <a:ext cx="3538538" cy="1760538"/>
          </a:xfrm>
        </p:spPr>
        <p:txBody>
          <a:body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43850" y="2023453"/>
            <a:ext cx="3552825" cy="1760538"/>
          </a:xfrm>
        </p:spPr>
        <p:txBody>
          <a:body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695326" y="3869084"/>
            <a:ext cx="3552824"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69532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1176" y="3869084"/>
            <a:ext cx="3538537"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1175" y="4480272"/>
            <a:ext cx="3538539"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37955" y="3869084"/>
            <a:ext cx="3552825"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3795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3131192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7"/>
            <a:ext cx="10801350" cy="1145313"/>
          </a:xfrm>
        </p:spPr>
        <p:txBody>
          <a:bodyPr anchor="t"/>
          <a:lstStyle/>
          <a:p>
            <a:r>
              <a:rPr lang="en-US" noProof="0"/>
              <a:t>Click to edit Master title style</a:t>
            </a:r>
            <a:endParaRPr lang="en-GB" noProof="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4212737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3530369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losing credits - animate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55B974-3DC1-44AE-96AE-E5BC33594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9843" y="481976"/>
            <a:ext cx="1452576" cy="1126800"/>
          </a:xfrm>
          <a:prstGeom prst="rect">
            <a:avLst/>
          </a:prstGeom>
          <a:ln>
            <a:noFill/>
          </a:ln>
        </p:spPr>
      </p:pic>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chemeClr val="accent1"/>
                </a:solidFill>
                <a:effectLst/>
                <a:uLnTx/>
                <a:uFillTx/>
                <a:latin typeface="+mj-lt"/>
                <a:ea typeface="+mn-ea"/>
                <a:cs typeface="Arial" charset="0"/>
              </a:rPr>
              <a:t>© Equinor ASA</a:t>
            </a:r>
            <a:endParaRPr kumimoji="0" lang="en-GB" sz="1000" b="0" i="0" u="none" strike="noStrike" kern="1200" cap="none" spc="0" normalizeH="0" baseline="0" noProof="0">
              <a:ln>
                <a:noFill/>
              </a:ln>
              <a:solidFill>
                <a:schemeClr val="accent1"/>
              </a:solidFill>
              <a:effectLst/>
              <a:uLnTx/>
              <a:uFillTx/>
              <a:latin typeface="+mn-lt"/>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kumimoji="0" lang="en-GB" sz="600" b="0" i="0" u="none" strike="noStrike" kern="1200" cap="none" spc="0" normalizeH="0" baseline="0" noProof="0">
              <a:ln>
                <a:noFill/>
              </a:ln>
              <a:solidFill>
                <a:srgbClr val="333333"/>
              </a:solidFill>
              <a:effectLst/>
              <a:uLnTx/>
              <a:uFillTx/>
              <a:latin typeface="+mn-lt"/>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a:t>Click to add presentation title</a:t>
            </a:r>
          </a:p>
        </p:txBody>
      </p:sp>
      <p:grpSp>
        <p:nvGrpSpPr>
          <p:cNvPr id="33" name="Group 32">
            <a:extLst>
              <a:ext uri="{FF2B5EF4-FFF2-40B4-BE49-F238E27FC236}">
                <a16:creationId xmlns:a16="http://schemas.microsoft.com/office/drawing/2014/main" id="{5EE97569-7AAE-4F5E-A297-4CACC5BAA06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8D519266-1B1C-4659-AEC5-EDA3DECED6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BF3BF40D-54F5-41E5-BFE7-5E761CD14D7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7420AA68-386C-4A06-B329-2C289E5A596C}"/>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A6F1349D-9CA0-4F52-A1B2-0648A014D46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A5766B26-2BFE-4375-B7D1-36493B0116F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75A7788-5DE8-424D-AF7E-6BA2219C66F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9E02174F-4D0C-40F6-929D-C1A98901D81D}"/>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C50B7BD-087F-438C-8E6D-D7B0076CBCA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4CC2446-F339-48DA-97BF-BA9FD4F3C13B}"/>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061F2274-FE8C-4637-8CD6-D5E320DA6E2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E05F0F12-1507-4519-995E-D53F9890CD4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A7A657F-3B53-4C37-A5B5-5FB3A892970E}"/>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FE7C42B6-0A2E-4D69-9805-C8C834FAF45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ACC0F9B7-58E4-4780-ADD8-FB0D7294FB89}"/>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D91E642C-E592-4F90-B637-8CBFCB2CDFD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EEC855A-7670-434B-855F-4721B7345C48}"/>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427B0FA5-77F5-4BA9-B187-2FA74EE5A55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B98A930-A384-45FC-97E1-49EB0FC223BD}"/>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F7296EC2-5E0F-4841-9965-FAC03907568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F814D736-A490-4BEA-827D-3378EEBAA74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5ACFBCC7-9726-4C28-8040-00C6B7E89729}"/>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8C7C61BE-E8E5-4EA3-AF03-5EE94C6865E9}"/>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4DAD64AB-A4EB-4A93-A716-081A367D80E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28D69451-72D0-464D-AEBE-93DB4EB0EBB3}"/>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3C333EB1-72FC-4BB7-B043-41373270F69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95FE8E44-1908-4C90-991D-7FAB1E6ADE8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E9F6E1CC-21B6-4197-8780-FFF46FC554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63470D81-5B6B-4578-98D0-96FB1CFD3F1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F2A785F4-4C5C-4589-9D60-8ECF83413986}"/>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05DD23CC-26CD-4DD0-B4F5-81760B404EBD}"/>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917E9F0-891B-4061-A8EB-D228B5785AD5}"/>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9FDDB00E-99B3-4B72-A21E-2FFED5D66363}"/>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411B142B-DF51-4E1C-8850-630474006E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08EA9EA-9051-4F1D-AA20-905943CB2B86}"/>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2F134BD-32F3-42D7-95FA-9A15A56011C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8538438C-EF2C-4DF9-B3E3-9AEC7F0113E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43A30FD4-40A9-4CEA-AD8C-59657995EA7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spTree>
    <p:extLst>
      <p:ext uri="{BB962C8B-B14F-4D97-AF65-F5344CB8AC3E}">
        <p14:creationId xmlns:p14="http://schemas.microsoft.com/office/powerpoint/2010/main" val="366697485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chemeClr val="accent1"/>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a:t>Click to add presentation title</a:t>
            </a:r>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64E422E7-C7DB-4940-B055-4E14BF9FA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290690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163"/>
        <p:cNvGrpSpPr/>
        <p:nvPr/>
      </p:nvGrpSpPr>
      <p:grpSpPr>
        <a:xfrm>
          <a:off x="0" y="0"/>
          <a:ext cx="0" cy="0"/>
          <a:chOff x="0" y="0"/>
          <a:chExt cx="0" cy="0"/>
        </a:xfrm>
      </p:grpSpPr>
      <p:sp>
        <p:nvSpPr>
          <p:cNvPr id="164" name="Google Shape;164;p38"/>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3200"/>
              <a:buFont typeface="Arial"/>
              <a:buNone/>
              <a:defRPr sz="3200">
                <a:solidFill>
                  <a:schemeClr val="accent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38"/>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03445"/>
              </a:buClr>
              <a:buSzPts val="1440"/>
              <a:buNone/>
              <a:defRPr sz="1800">
                <a:solidFill>
                  <a:srgbClr val="103445"/>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66" name="Google Shape;166;p38"/>
          <p:cNvGrpSpPr/>
          <p:nvPr/>
        </p:nvGrpSpPr>
        <p:grpSpPr>
          <a:xfrm>
            <a:off x="12302028" y="1854300"/>
            <a:ext cx="155539" cy="1166719"/>
            <a:chOff x="12302028" y="1799637"/>
            <a:chExt cx="155539" cy="1166719"/>
          </a:xfrm>
        </p:grpSpPr>
        <p:sp>
          <p:nvSpPr>
            <p:cNvPr id="167" name="Google Shape;167;p38"/>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38"/>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9" name="Google Shape;169;p38"/>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0" name="Google Shape;170;p38"/>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1" name="Google Shape;171;p38"/>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2" name="Google Shape;172;p38"/>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73" name="Google Shape;173;p38"/>
          <p:cNvGrpSpPr/>
          <p:nvPr/>
        </p:nvGrpSpPr>
        <p:grpSpPr>
          <a:xfrm>
            <a:off x="12302028" y="0"/>
            <a:ext cx="155539" cy="1509130"/>
            <a:chOff x="12302028" y="154594"/>
            <a:chExt cx="155539" cy="1509130"/>
          </a:xfrm>
        </p:grpSpPr>
        <p:sp>
          <p:nvSpPr>
            <p:cNvPr id="174" name="Google Shape;174;p38"/>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5" name="Google Shape;175;p38"/>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6" name="Google Shape;176;p38"/>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7" name="Google Shape;177;p38"/>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8" name="Google Shape;178;p38"/>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9" name="Google Shape;179;p38"/>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0" name="Google Shape;180;p38"/>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1" name="Google Shape;181;p38"/>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82" name="Google Shape;182;p38"/>
          <p:cNvGrpSpPr/>
          <p:nvPr/>
        </p:nvGrpSpPr>
        <p:grpSpPr>
          <a:xfrm>
            <a:off x="12302028" y="3366188"/>
            <a:ext cx="155539" cy="3491812"/>
            <a:chOff x="12302028" y="3266863"/>
            <a:chExt cx="155539" cy="3491812"/>
          </a:xfrm>
        </p:grpSpPr>
        <p:sp>
          <p:nvSpPr>
            <p:cNvPr id="183" name="Google Shape;183;p38"/>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 name="Google Shape;184;p38"/>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 name="Google Shape;185;p38"/>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6" name="Google Shape;186;p38"/>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7" name="Google Shape;187;p38"/>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38"/>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9" name="Google Shape;189;p38"/>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 name="Google Shape;190;p38"/>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1" name="Google Shape;191;p38"/>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2" name="Google Shape;192;p38"/>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3" name="Google Shape;193;p38"/>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38"/>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5" name="Google Shape;195;p38"/>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6" name="Google Shape;196;p38"/>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7" name="Google Shape;197;p38"/>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8" name="Google Shape;198;p38"/>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 name="Google Shape;199;p38"/>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0" name="Google Shape;200;p38"/>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01" name="Google Shape;201;p38"/>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202" name="Google Shape;202;p38"/>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203" name="Google Shape;203;p38"/>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204" name="Google Shape;204;p38"/>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 Mist">
  <p:cSld name="Title slide - Mist">
    <p:bg>
      <p:bgPr>
        <a:solidFill>
          <a:srgbClr val="CDEBF5"/>
        </a:solidFill>
        <a:effectLst/>
      </p:bgPr>
    </p:bg>
    <p:spTree>
      <p:nvGrpSpPr>
        <p:cNvPr id="1" name="Shape 205"/>
        <p:cNvGrpSpPr/>
        <p:nvPr/>
      </p:nvGrpSpPr>
      <p:grpSpPr>
        <a:xfrm>
          <a:off x="0" y="0"/>
          <a:ext cx="0" cy="0"/>
          <a:chOff x="0" y="0"/>
          <a:chExt cx="0" cy="0"/>
        </a:xfrm>
      </p:grpSpPr>
      <p:sp>
        <p:nvSpPr>
          <p:cNvPr id="206" name="Google Shape;206;p39"/>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3200"/>
              <a:buFont typeface="Arial"/>
              <a:buNone/>
              <a:defRPr sz="32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39"/>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03445"/>
              </a:buClr>
              <a:buSzPts val="1440"/>
              <a:buNone/>
              <a:defRPr sz="1800">
                <a:solidFill>
                  <a:srgbClr val="103445"/>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08" name="Google Shape;208;p39"/>
          <p:cNvGrpSpPr/>
          <p:nvPr/>
        </p:nvGrpSpPr>
        <p:grpSpPr>
          <a:xfrm>
            <a:off x="12302028" y="1854300"/>
            <a:ext cx="155539" cy="1166719"/>
            <a:chOff x="12302028" y="1799637"/>
            <a:chExt cx="155539" cy="1166719"/>
          </a:xfrm>
        </p:grpSpPr>
        <p:sp>
          <p:nvSpPr>
            <p:cNvPr id="209" name="Google Shape;209;p39"/>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0" name="Google Shape;210;p39"/>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1" name="Google Shape;211;p39"/>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39"/>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3" name="Google Shape;213;p39"/>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39"/>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15" name="Google Shape;215;p39"/>
          <p:cNvGrpSpPr/>
          <p:nvPr/>
        </p:nvGrpSpPr>
        <p:grpSpPr>
          <a:xfrm>
            <a:off x="12302028" y="0"/>
            <a:ext cx="155539" cy="1509130"/>
            <a:chOff x="12302028" y="154594"/>
            <a:chExt cx="155539" cy="1509130"/>
          </a:xfrm>
        </p:grpSpPr>
        <p:sp>
          <p:nvSpPr>
            <p:cNvPr id="216" name="Google Shape;216;p39"/>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7" name="Google Shape;217;p39"/>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 name="Google Shape;218;p39"/>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9" name="Google Shape;219;p39"/>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0" name="Google Shape;220;p39"/>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1" name="Google Shape;221;p39"/>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2" name="Google Shape;222;p39"/>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3" name="Google Shape;223;p39"/>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24" name="Google Shape;224;p39"/>
          <p:cNvGrpSpPr/>
          <p:nvPr/>
        </p:nvGrpSpPr>
        <p:grpSpPr>
          <a:xfrm>
            <a:off x="12302028" y="3366188"/>
            <a:ext cx="155539" cy="3491812"/>
            <a:chOff x="12302028" y="3266863"/>
            <a:chExt cx="155539" cy="3491812"/>
          </a:xfrm>
        </p:grpSpPr>
        <p:sp>
          <p:nvSpPr>
            <p:cNvPr id="225" name="Google Shape;225;p39"/>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6" name="Google Shape;226;p39"/>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 name="Google Shape;227;p39"/>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 name="Google Shape;228;p39"/>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 name="Google Shape;229;p39"/>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0" name="Google Shape;230;p39"/>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1" name="Google Shape;231;p39"/>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2" name="Google Shape;232;p39"/>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3" name="Google Shape;233;p39"/>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 name="Google Shape;234;p39"/>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5" name="Google Shape;235;p39"/>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 name="Google Shape;236;p39"/>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39"/>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8" name="Google Shape;238;p39"/>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39"/>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39"/>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1" name="Google Shape;241;p39"/>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39"/>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43" name="Google Shape;243;p39"/>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244" name="Google Shape;244;p39"/>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245" name="Google Shape;245;p39"/>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246" name="Google Shape;246;p39"/>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 Rose">
  <p:cSld name="Title slide - Rose">
    <p:bg>
      <p:bgPr>
        <a:solidFill>
          <a:srgbClr val="FFDFE7"/>
        </a:solidFill>
        <a:effectLst/>
      </p:bgPr>
    </p:bg>
    <p:spTree>
      <p:nvGrpSpPr>
        <p:cNvPr id="1" name="Shape 247"/>
        <p:cNvGrpSpPr/>
        <p:nvPr/>
      </p:nvGrpSpPr>
      <p:grpSpPr>
        <a:xfrm>
          <a:off x="0" y="0"/>
          <a:ext cx="0" cy="0"/>
          <a:chOff x="0" y="0"/>
          <a:chExt cx="0" cy="0"/>
        </a:xfrm>
      </p:grpSpPr>
      <p:sp>
        <p:nvSpPr>
          <p:cNvPr id="248" name="Google Shape;248;p40"/>
          <p:cNvSpPr txBox="1">
            <a:spLocks noGrp="1"/>
          </p:cNvSpPr>
          <p:nvPr>
            <p:ph type="ctrTitle"/>
          </p:nvPr>
        </p:nvSpPr>
        <p:spPr>
          <a:xfrm>
            <a:off x="695325" y="800100"/>
            <a:ext cx="5364164" cy="36004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3200"/>
              <a:buFont typeface="Arial"/>
              <a:buNone/>
              <a:defRPr sz="32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40"/>
          <p:cNvSpPr txBox="1">
            <a:spLocks noGrp="1"/>
          </p:cNvSpPr>
          <p:nvPr>
            <p:ph type="subTitle" idx="1"/>
          </p:nvPr>
        </p:nvSpPr>
        <p:spPr>
          <a:xfrm>
            <a:off x="694800" y="4473574"/>
            <a:ext cx="5335200" cy="1221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440"/>
              <a:buNone/>
              <a:defRPr sz="1800">
                <a:solidFill>
                  <a:schemeClr val="dk2"/>
                </a:solidFill>
              </a:defRPr>
            </a:lvl1pPr>
            <a:lvl2pPr lvl="1" algn="ctr">
              <a:lnSpc>
                <a:spcPct val="100000"/>
              </a:lnSpc>
              <a:spcBef>
                <a:spcPts val="0"/>
              </a:spcBef>
              <a:spcAft>
                <a:spcPts val="0"/>
              </a:spcAft>
              <a:buClr>
                <a:schemeClr val="dk1"/>
              </a:buClr>
              <a:buSzPts val="1600"/>
              <a:buNone/>
              <a:defRPr sz="2000"/>
            </a:lvl2pPr>
            <a:lvl3pPr lvl="2" algn="ctr">
              <a:lnSpc>
                <a:spcPct val="100000"/>
              </a:lnSpc>
              <a:spcBef>
                <a:spcPts val="600"/>
              </a:spcBef>
              <a:spcAft>
                <a:spcPts val="0"/>
              </a:spcAft>
              <a:buClr>
                <a:schemeClr val="dk1"/>
              </a:buClr>
              <a:buSzPts val="1440"/>
              <a:buNone/>
              <a:defRPr sz="1800"/>
            </a:lvl3pPr>
            <a:lvl4pPr lvl="3" algn="ctr">
              <a:lnSpc>
                <a:spcPct val="100000"/>
              </a:lnSpc>
              <a:spcBef>
                <a:spcPts val="600"/>
              </a:spcBef>
              <a:spcAft>
                <a:spcPts val="0"/>
              </a:spcAft>
              <a:buClr>
                <a:schemeClr val="dk1"/>
              </a:buClr>
              <a:buSzPts val="1280"/>
              <a:buNone/>
              <a:defRPr sz="1600"/>
            </a:lvl4pPr>
            <a:lvl5pPr lvl="4" algn="ctr">
              <a:lnSpc>
                <a:spcPct val="100000"/>
              </a:lnSpc>
              <a:spcBef>
                <a:spcPts val="600"/>
              </a:spcBef>
              <a:spcAft>
                <a:spcPts val="0"/>
              </a:spcAft>
              <a:buClr>
                <a:schemeClr val="dk1"/>
              </a:buClr>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50" name="Google Shape;250;p40"/>
          <p:cNvGrpSpPr/>
          <p:nvPr/>
        </p:nvGrpSpPr>
        <p:grpSpPr>
          <a:xfrm>
            <a:off x="12302028" y="1854300"/>
            <a:ext cx="155539" cy="1166719"/>
            <a:chOff x="12302028" y="1799637"/>
            <a:chExt cx="155539" cy="1166719"/>
          </a:xfrm>
        </p:grpSpPr>
        <p:sp>
          <p:nvSpPr>
            <p:cNvPr id="251" name="Google Shape;251;p40"/>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2" name="Google Shape;252;p40"/>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40"/>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4" name="Google Shape;254;p40"/>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5" name="Google Shape;255;p40"/>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6" name="Google Shape;256;p40"/>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57" name="Google Shape;257;p40"/>
          <p:cNvGrpSpPr/>
          <p:nvPr/>
        </p:nvGrpSpPr>
        <p:grpSpPr>
          <a:xfrm>
            <a:off x="12302028" y="0"/>
            <a:ext cx="155539" cy="1509130"/>
            <a:chOff x="12302028" y="154594"/>
            <a:chExt cx="155539" cy="1509130"/>
          </a:xfrm>
        </p:grpSpPr>
        <p:sp>
          <p:nvSpPr>
            <p:cNvPr id="258" name="Google Shape;258;p40"/>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9" name="Google Shape;259;p40"/>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0" name="Google Shape;260;p40"/>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1" name="Google Shape;261;p40"/>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2" name="Google Shape;262;p40"/>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 name="Google Shape;263;p40"/>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 name="Google Shape;264;p40"/>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 name="Google Shape;265;p40"/>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66" name="Google Shape;266;p40"/>
          <p:cNvGrpSpPr/>
          <p:nvPr/>
        </p:nvGrpSpPr>
        <p:grpSpPr>
          <a:xfrm>
            <a:off x="12302028" y="3366188"/>
            <a:ext cx="155539" cy="3491812"/>
            <a:chOff x="12302028" y="3266863"/>
            <a:chExt cx="155539" cy="3491812"/>
          </a:xfrm>
        </p:grpSpPr>
        <p:sp>
          <p:nvSpPr>
            <p:cNvPr id="267" name="Google Shape;267;p40"/>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 name="Google Shape;268;p40"/>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 name="Google Shape;269;p40"/>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 name="Google Shape;270;p40"/>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 name="Google Shape;271;p40"/>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 name="Google Shape;272;p40"/>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 name="Google Shape;273;p40"/>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 name="Google Shape;274;p40"/>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 name="Google Shape;275;p40"/>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 name="Google Shape;276;p40"/>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 name="Google Shape;277;p40"/>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 name="Google Shape;278;p40"/>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 name="Google Shape;279;p40"/>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 name="Google Shape;280;p40"/>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 name="Google Shape;281;p40"/>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40"/>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 name="Google Shape;283;p40"/>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 name="Google Shape;284;p40"/>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85" name="Google Shape;285;p40"/>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286" name="Google Shape;286;p40"/>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287" name="Google Shape;287;p40"/>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288" name="Google Shape;288;p40"/>
          <p:cNvPicPr preferRelativeResize="0"/>
          <p:nvPr/>
        </p:nvPicPr>
        <p:blipFill rotWithShape="1">
          <a:blip r:embed="rId2">
            <a:alphaModFix/>
          </a:blip>
          <a:srcRect/>
          <a:stretch/>
        </p:blipFill>
        <p:spPr>
          <a:xfrm>
            <a:off x="10182061" y="512596"/>
            <a:ext cx="1316395" cy="108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7.sv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image" Target="../media/image6.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695325" y="2024063"/>
            <a:ext cx="10801350" cy="4216813"/>
          </a:xfrm>
          <a:prstGeom prst="rect">
            <a:avLst/>
          </a:prstGeom>
          <a:noFill/>
          <a:ln>
            <a:noFill/>
          </a:ln>
        </p:spPr>
        <p:txBody>
          <a:bodyPr spcFirstLastPara="1" wrap="square" lIns="0" tIns="0" rIns="0" bIns="0" anchor="t" anchorCtr="0">
            <a:noAutofit/>
          </a:bodyPr>
          <a:lstStyle>
            <a:lvl1pPr marL="457200" marR="0" lvl="0" indent="-309880" algn="l" rtl="0">
              <a:lnSpc>
                <a:spcPct val="100000"/>
              </a:lnSpc>
              <a:spcBef>
                <a:spcPts val="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1pPr>
            <a:lvl2pPr marL="914400" marR="0" lvl="1" indent="-309880" algn="l" rtl="0">
              <a:lnSpc>
                <a:spcPct val="100000"/>
              </a:lnSpc>
              <a:spcBef>
                <a:spcPts val="60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2pPr>
            <a:lvl3pPr marL="1371600" marR="0" lvl="2" indent="-309880" algn="l" rtl="0">
              <a:lnSpc>
                <a:spcPct val="100000"/>
              </a:lnSpc>
              <a:spcBef>
                <a:spcPts val="60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3pPr>
            <a:lvl4pPr marL="1828800" marR="0" lvl="3" indent="-309880" algn="l" rtl="0">
              <a:lnSpc>
                <a:spcPct val="100000"/>
              </a:lnSpc>
              <a:spcBef>
                <a:spcPts val="60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4pPr>
            <a:lvl5pPr marL="2286000" marR="0" lvl="4" indent="-309879" algn="l" rtl="0">
              <a:lnSpc>
                <a:spcPct val="100000"/>
              </a:lnSpc>
              <a:spcBef>
                <a:spcPts val="60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marR="0" lvl="0" indent="0" algn="l" rtl="0">
              <a:spcBef>
                <a:spcPts val="0"/>
              </a:spcBef>
              <a:buNone/>
              <a:defRPr sz="800" b="0" i="0" u="none" strike="noStrike" cap="none">
                <a:solidFill>
                  <a:srgbClr val="7C8F98"/>
                </a:solidFill>
                <a:latin typeface="Arial"/>
                <a:ea typeface="Arial"/>
                <a:cs typeface="Arial"/>
                <a:sym typeface="Arial"/>
              </a:defRPr>
            </a:lvl1pPr>
            <a:lvl2pPr marL="0" marR="0" lvl="1" indent="0" algn="l" rtl="0">
              <a:spcBef>
                <a:spcPts val="0"/>
              </a:spcBef>
              <a:buNone/>
              <a:defRPr sz="800" b="0" i="0" u="none" strike="noStrike" cap="none">
                <a:solidFill>
                  <a:srgbClr val="7C8F98"/>
                </a:solidFill>
                <a:latin typeface="Arial"/>
                <a:ea typeface="Arial"/>
                <a:cs typeface="Arial"/>
                <a:sym typeface="Arial"/>
              </a:defRPr>
            </a:lvl2pPr>
            <a:lvl3pPr marL="0" marR="0" lvl="2" indent="0" algn="l" rtl="0">
              <a:spcBef>
                <a:spcPts val="0"/>
              </a:spcBef>
              <a:buNone/>
              <a:defRPr sz="800" b="0" i="0" u="none" strike="noStrike" cap="none">
                <a:solidFill>
                  <a:srgbClr val="7C8F98"/>
                </a:solidFill>
                <a:latin typeface="Arial"/>
                <a:ea typeface="Arial"/>
                <a:cs typeface="Arial"/>
                <a:sym typeface="Arial"/>
              </a:defRPr>
            </a:lvl3pPr>
            <a:lvl4pPr marL="0" marR="0" lvl="3" indent="0" algn="l" rtl="0">
              <a:spcBef>
                <a:spcPts val="0"/>
              </a:spcBef>
              <a:buNone/>
              <a:defRPr sz="800" b="0" i="0" u="none" strike="noStrike" cap="none">
                <a:solidFill>
                  <a:srgbClr val="7C8F98"/>
                </a:solidFill>
                <a:latin typeface="Arial"/>
                <a:ea typeface="Arial"/>
                <a:cs typeface="Arial"/>
                <a:sym typeface="Arial"/>
              </a:defRPr>
            </a:lvl4pPr>
            <a:lvl5pPr marL="0" marR="0" lvl="4" indent="0" algn="l" rtl="0">
              <a:spcBef>
                <a:spcPts val="0"/>
              </a:spcBef>
              <a:buNone/>
              <a:defRPr sz="800" b="0" i="0" u="none" strike="noStrike" cap="none">
                <a:solidFill>
                  <a:srgbClr val="7C8F98"/>
                </a:solidFill>
                <a:latin typeface="Arial"/>
                <a:ea typeface="Arial"/>
                <a:cs typeface="Arial"/>
                <a:sym typeface="Arial"/>
              </a:defRPr>
            </a:lvl5pPr>
            <a:lvl6pPr marL="0" marR="0" lvl="5" indent="0" algn="l" rtl="0">
              <a:spcBef>
                <a:spcPts val="0"/>
              </a:spcBef>
              <a:buNone/>
              <a:defRPr sz="800" b="0" i="0" u="none" strike="noStrike" cap="none">
                <a:solidFill>
                  <a:srgbClr val="7C8F98"/>
                </a:solidFill>
                <a:latin typeface="Arial"/>
                <a:ea typeface="Arial"/>
                <a:cs typeface="Arial"/>
                <a:sym typeface="Arial"/>
              </a:defRPr>
            </a:lvl6pPr>
            <a:lvl7pPr marL="0" marR="0" lvl="6" indent="0" algn="l" rtl="0">
              <a:spcBef>
                <a:spcPts val="0"/>
              </a:spcBef>
              <a:buNone/>
              <a:defRPr sz="800" b="0" i="0" u="none" strike="noStrike" cap="none">
                <a:solidFill>
                  <a:srgbClr val="7C8F98"/>
                </a:solidFill>
                <a:latin typeface="Arial"/>
                <a:ea typeface="Arial"/>
                <a:cs typeface="Arial"/>
                <a:sym typeface="Arial"/>
              </a:defRPr>
            </a:lvl7pPr>
            <a:lvl8pPr marL="0" marR="0" lvl="7" indent="0" algn="l" rtl="0">
              <a:spcBef>
                <a:spcPts val="0"/>
              </a:spcBef>
              <a:buNone/>
              <a:defRPr sz="800" b="0" i="0" u="none" strike="noStrike" cap="none">
                <a:solidFill>
                  <a:srgbClr val="7C8F98"/>
                </a:solidFill>
                <a:latin typeface="Arial"/>
                <a:ea typeface="Arial"/>
                <a:cs typeface="Arial"/>
                <a:sym typeface="Arial"/>
              </a:defRPr>
            </a:lvl8pPr>
            <a:lvl9pPr marL="0" marR="0" lvl="8" indent="0" algn="l" rtl="0">
              <a:spcBef>
                <a:spcPts val="0"/>
              </a:spcBef>
              <a:buNone/>
              <a:defRPr sz="800" b="0" i="0" u="none" strike="noStrike" cap="none">
                <a:solidFill>
                  <a:srgbClr val="7C8F9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r>
              <a:rPr lang="en-GB"/>
              <a:t>  |  </a:t>
            </a:r>
            <a:endParaRPr/>
          </a:p>
        </p:txBody>
      </p:sp>
      <p:sp>
        <p:nvSpPr>
          <p:cNvPr id="13" name="Google Shape;13;p28"/>
          <p:cNvSpPr txBox="1"/>
          <p:nvPr/>
        </p:nvSpPr>
        <p:spPr>
          <a:xfrm>
            <a:off x="9756774" y="6597278"/>
            <a:ext cx="1739900" cy="215444"/>
          </a:xfrm>
          <a:prstGeom prst="rect">
            <a:avLst/>
          </a:prstGeom>
          <a:noFill/>
          <a:ln>
            <a:noFill/>
          </a:ln>
        </p:spPr>
        <p:txBody>
          <a:bodyPr spcFirstLastPara="1" wrap="square" lIns="0" tIns="45700" rIns="0" bIns="45700" anchor="ctr" anchorCtr="0">
            <a:spAutoFit/>
          </a:bodyPr>
          <a:lstStyle/>
          <a:p>
            <a:pPr marL="0" marR="0" lvl="0" indent="0" algn="r" rtl="0">
              <a:spcBef>
                <a:spcPts val="0"/>
              </a:spcBef>
              <a:spcAft>
                <a:spcPts val="0"/>
              </a:spcAft>
              <a:buNone/>
            </a:pPr>
            <a:r>
              <a:rPr lang="en-GB" sz="800" b="0" i="0" u="none" strike="noStrike" cap="none">
                <a:solidFill>
                  <a:srgbClr val="7C8F98"/>
                </a:solidFill>
                <a:latin typeface="Arial"/>
                <a:ea typeface="Arial"/>
                <a:cs typeface="Arial"/>
                <a:sym typeface="Arial"/>
              </a:rPr>
              <a:t>Open</a:t>
            </a:r>
            <a:endParaRPr/>
          </a:p>
        </p:txBody>
      </p:sp>
      <p:sp>
        <p:nvSpPr>
          <p:cNvPr id="14" name="Google Shape;14;p28"/>
          <p:cNvSpPr txBox="1"/>
          <p:nvPr/>
        </p:nvSpPr>
        <p:spPr>
          <a:xfrm>
            <a:off x="9756774" y="6597278"/>
            <a:ext cx="1739900" cy="215444"/>
          </a:xfrm>
          <a:prstGeom prst="rect">
            <a:avLst/>
          </a:prstGeom>
          <a:noFill/>
          <a:ln>
            <a:noFill/>
          </a:ln>
        </p:spPr>
        <p:txBody>
          <a:bodyPr spcFirstLastPara="1" wrap="square" lIns="0" tIns="45700" rIns="0" bIns="45700" anchor="ctr" anchorCtr="0">
            <a:spAutoFit/>
          </a:bodyPr>
          <a:lstStyle/>
          <a:p>
            <a:pPr marL="0" marR="0" lvl="0" indent="0" algn="r" rtl="0">
              <a:spcBef>
                <a:spcPts val="0"/>
              </a:spcBef>
              <a:spcAft>
                <a:spcPts val="0"/>
              </a:spcAft>
              <a:buNone/>
            </a:pPr>
            <a:endParaRPr sz="800" b="0" i="0" u="none" strike="noStrike" cap="none">
              <a:solidFill>
                <a:srgbClr val="7C8F98"/>
              </a:solidFill>
              <a:latin typeface="Arial"/>
              <a:ea typeface="Arial"/>
              <a:cs typeface="Arial"/>
              <a:sym typeface="Arial"/>
            </a:endParaRPr>
          </a:p>
        </p:txBody>
      </p:sp>
      <p:grpSp>
        <p:nvGrpSpPr>
          <p:cNvPr id="15" name="Google Shape;15;p28"/>
          <p:cNvGrpSpPr/>
          <p:nvPr/>
        </p:nvGrpSpPr>
        <p:grpSpPr>
          <a:xfrm>
            <a:off x="12302028" y="1854300"/>
            <a:ext cx="155539" cy="1166719"/>
            <a:chOff x="12302028" y="1799637"/>
            <a:chExt cx="155539" cy="1166719"/>
          </a:xfrm>
        </p:grpSpPr>
        <p:sp>
          <p:nvSpPr>
            <p:cNvPr id="16" name="Google Shape;16;p28"/>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28"/>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28"/>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28"/>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28"/>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 name="Google Shape;21;p28"/>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2" name="Google Shape;22;p28"/>
          <p:cNvGrpSpPr/>
          <p:nvPr/>
        </p:nvGrpSpPr>
        <p:grpSpPr>
          <a:xfrm>
            <a:off x="12302028" y="0"/>
            <a:ext cx="155539" cy="1509130"/>
            <a:chOff x="12302028" y="154594"/>
            <a:chExt cx="155539" cy="1509130"/>
          </a:xfrm>
        </p:grpSpPr>
        <p:sp>
          <p:nvSpPr>
            <p:cNvPr id="23" name="Google Shape;23;p28"/>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8"/>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 name="Google Shape;25;p28"/>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 name="Google Shape;26;p28"/>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8"/>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28"/>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 name="Google Shape;29;p28"/>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28"/>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31" name="Google Shape;31;p28"/>
          <p:cNvGrpSpPr/>
          <p:nvPr/>
        </p:nvGrpSpPr>
        <p:grpSpPr>
          <a:xfrm>
            <a:off x="12302028" y="3366188"/>
            <a:ext cx="155539" cy="3491812"/>
            <a:chOff x="12302028" y="3266863"/>
            <a:chExt cx="155539" cy="3491812"/>
          </a:xfrm>
        </p:grpSpPr>
        <p:sp>
          <p:nvSpPr>
            <p:cNvPr id="32" name="Google Shape;32;p28"/>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 name="Google Shape;33;p28"/>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34;p28"/>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35;p28"/>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28"/>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7" name="Google Shape;37;p28"/>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8" name="Google Shape;38;p28"/>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9" name="Google Shape;39;p28"/>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0" name="Google Shape;40;p28"/>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 name="Google Shape;41;p28"/>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42;p28"/>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3" name="Google Shape;43;p28"/>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4" name="Google Shape;44;p28"/>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5" name="Google Shape;45;p28"/>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6" name="Google Shape;46;p28"/>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28"/>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28"/>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28"/>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50" name="Google Shape;50;p28"/>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b="0" i="0" u="none" strike="noStrike" cap="none">
                <a:solidFill>
                  <a:srgbClr val="A5A5A5"/>
                </a:solidFill>
                <a:latin typeface="Arial"/>
                <a:ea typeface="Arial"/>
                <a:cs typeface="Arial"/>
                <a:sym typeface="Arial"/>
              </a:rPr>
              <a:t>PRIMARY COLORS</a:t>
            </a:r>
            <a:endParaRPr/>
          </a:p>
        </p:txBody>
      </p:sp>
      <p:sp>
        <p:nvSpPr>
          <p:cNvPr id="51" name="Google Shape;51;p28"/>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52" name="Google Shape;52;p28"/>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53" name="Google Shape;53;p28"/>
          <p:cNvPicPr preferRelativeResize="0"/>
          <p:nvPr/>
        </p:nvPicPr>
        <p:blipFill rotWithShape="1">
          <a:blip r:embed="rId23">
            <a:alphaModFix/>
          </a:blip>
          <a:srcRect/>
          <a:stretch/>
        </p:blipFill>
        <p:spPr>
          <a:xfrm>
            <a:off x="10430219" y="175144"/>
            <a:ext cx="1078648" cy="4276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4127">
          <p15:clr>
            <a:srgbClr val="F26B43"/>
          </p15:clr>
        </p15:guide>
        <p15:guide id="4" orient="horz" pos="504">
          <p15:clr>
            <a:srgbClr val="F26B43"/>
          </p15:clr>
        </p15:guide>
        <p15:guide id="5" orient="horz" pos="845">
          <p15:clr>
            <a:srgbClr val="F26B43"/>
          </p15:clr>
        </p15:guide>
        <p15:guide id="6" orient="horz" pos="890">
          <p15:clr>
            <a:srgbClr val="F26B43"/>
          </p15:clr>
        </p15:guide>
        <p15:guide id="7" orient="horz" pos="1230">
          <p15:clr>
            <a:srgbClr val="F26B43"/>
          </p15:clr>
        </p15:guide>
        <p15:guide id="8" orient="horz" pos="1275">
          <p15:clr>
            <a:srgbClr val="F26B43"/>
          </p15:clr>
        </p15:guide>
        <p15:guide id="9" orient="horz" pos="1616">
          <p15:clr>
            <a:srgbClr val="F26B43"/>
          </p15:clr>
        </p15:guide>
        <p15:guide id="10" orient="horz" pos="1661">
          <p15:clr>
            <a:srgbClr val="F26B43"/>
          </p15:clr>
        </p15:guide>
        <p15:guide id="11" orient="horz" pos="2001">
          <p15:clr>
            <a:srgbClr val="F26B43"/>
          </p15:clr>
        </p15:guide>
        <p15:guide id="12" orient="horz" pos="2387">
          <p15:clr>
            <a:srgbClr val="F26B43"/>
          </p15:clr>
        </p15:guide>
        <p15:guide id="13" orient="horz" pos="2047">
          <p15:clr>
            <a:srgbClr val="F26B43"/>
          </p15:clr>
        </p15:guide>
        <p15:guide id="14" orient="horz" pos="2432">
          <p15:clr>
            <a:srgbClr val="F26B43"/>
          </p15:clr>
        </p15:guide>
        <p15:guide id="15" orient="horz" pos="2818">
          <p15:clr>
            <a:srgbClr val="F26B43"/>
          </p15:clr>
        </p15:guide>
        <p15:guide id="16" orient="horz" pos="2772">
          <p15:clr>
            <a:srgbClr val="F26B43"/>
          </p15:clr>
        </p15:guide>
        <p15:guide id="17" orient="horz" pos="3158">
          <p15:clr>
            <a:srgbClr val="F26B43"/>
          </p15:clr>
        </p15:guide>
        <p15:guide id="18" orient="horz" pos="3203">
          <p15:clr>
            <a:srgbClr val="F26B43"/>
          </p15:clr>
        </p15:guide>
        <p15:guide id="19" orient="horz" pos="3543">
          <p15:clr>
            <a:srgbClr val="F26B43"/>
          </p15:clr>
        </p15:guide>
        <p15:guide id="20" orient="horz" pos="3589">
          <p15:clr>
            <a:srgbClr val="F26B43"/>
          </p15:clr>
        </p15:guide>
        <p15:guide id="21" orient="horz" pos="3929">
          <p15:clr>
            <a:srgbClr val="F26B43"/>
          </p15:clr>
        </p15:guide>
        <p15:guide id="22" pos="6698">
          <p15:clr>
            <a:srgbClr val="F26B43"/>
          </p15:clr>
        </p15:guide>
        <p15:guide id="23" pos="6652">
          <p15:clr>
            <a:srgbClr val="F26B43"/>
          </p15:clr>
        </p15:guide>
        <p15:guide id="24" pos="6131">
          <p15:clr>
            <a:srgbClr val="F26B43"/>
          </p15:clr>
        </p15:guide>
        <p15:guide id="25" pos="6085">
          <p15:clr>
            <a:srgbClr val="F26B43"/>
          </p15:clr>
        </p15:guide>
        <p15:guide id="26" pos="5564">
          <p15:clr>
            <a:srgbClr val="F26B43"/>
          </p15:clr>
        </p15:guide>
        <p15:guide id="27" pos="5518">
          <p15:clr>
            <a:srgbClr val="F26B43"/>
          </p15:clr>
        </p15:guide>
        <p15:guide id="28" pos="4997">
          <p15:clr>
            <a:srgbClr val="F26B43"/>
          </p15:clr>
        </p15:guide>
        <p15:guide id="29" pos="4951">
          <p15:clr>
            <a:srgbClr val="F26B43"/>
          </p15:clr>
        </p15:guide>
        <p15:guide id="30" pos="4430">
          <p15:clr>
            <a:srgbClr val="F26B43"/>
          </p15:clr>
        </p15:guide>
        <p15:guide id="31" pos="4384">
          <p15:clr>
            <a:srgbClr val="F26B43"/>
          </p15:clr>
        </p15:guide>
        <p15:guide id="32" pos="3863">
          <p15:clr>
            <a:srgbClr val="F26B43"/>
          </p15:clr>
        </p15:guide>
        <p15:guide id="33" pos="3817">
          <p15:clr>
            <a:srgbClr val="F26B43"/>
          </p15:clr>
        </p15:guide>
        <p15:guide id="34" pos="3292">
          <p15:clr>
            <a:srgbClr val="F26B43"/>
          </p15:clr>
        </p15:guide>
        <p15:guide id="35" pos="3246">
          <p15:clr>
            <a:srgbClr val="F26B43"/>
          </p15:clr>
        </p15:guide>
        <p15:guide id="36" pos="2722">
          <p15:clr>
            <a:srgbClr val="F26B43"/>
          </p15:clr>
        </p15:guide>
        <p15:guide id="37" pos="2676">
          <p15:clr>
            <a:srgbClr val="F26B43"/>
          </p15:clr>
        </p15:guide>
        <p15:guide id="38" pos="2150">
          <p15:clr>
            <a:srgbClr val="F26B43"/>
          </p15:clr>
        </p15:guide>
        <p15:guide id="39" pos="2105">
          <p15:clr>
            <a:srgbClr val="F26B43"/>
          </p15:clr>
        </p15:guide>
        <p15:guide id="40" pos="1578">
          <p15:clr>
            <a:srgbClr val="F26B43"/>
          </p15:clr>
        </p15:guide>
        <p15:guide id="41" pos="1534">
          <p15:clr>
            <a:srgbClr val="F26B43"/>
          </p15:clr>
        </p15:guide>
        <p15:guide id="42" pos="1028">
          <p15:clr>
            <a:srgbClr val="F26B43"/>
          </p15:clr>
        </p15:guide>
        <p15:guide id="43" pos="98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0"/>
        <p:cNvGrpSpPr/>
        <p:nvPr/>
      </p:nvGrpSpPr>
      <p:grpSpPr>
        <a:xfrm>
          <a:off x="0" y="0"/>
          <a:ext cx="0" cy="0"/>
          <a:chOff x="0" y="0"/>
          <a:chExt cx="0" cy="0"/>
        </a:xfrm>
      </p:grpSpPr>
      <p:sp>
        <p:nvSpPr>
          <p:cNvPr id="591" name="Google Shape;591;p31"/>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2" name="Google Shape;592;p31"/>
          <p:cNvSpPr txBox="1">
            <a:spLocks noGrp="1"/>
          </p:cNvSpPr>
          <p:nvPr>
            <p:ph type="body" idx="1"/>
          </p:nvPr>
        </p:nvSpPr>
        <p:spPr>
          <a:xfrm>
            <a:off x="695325" y="2024063"/>
            <a:ext cx="10801350" cy="4216813"/>
          </a:xfrm>
          <a:prstGeom prst="rect">
            <a:avLst/>
          </a:prstGeom>
          <a:noFill/>
          <a:ln>
            <a:noFill/>
          </a:ln>
        </p:spPr>
        <p:txBody>
          <a:bodyPr spcFirstLastPara="1" wrap="square" lIns="0" tIns="0" rIns="0" bIns="0" anchor="t" anchorCtr="0">
            <a:noAutofit/>
          </a:bodyPr>
          <a:lstStyle>
            <a:lvl1pPr marL="457200" marR="0" lvl="0" indent="-309880" algn="l" rtl="0">
              <a:lnSpc>
                <a:spcPct val="100000"/>
              </a:lnSpc>
              <a:spcBef>
                <a:spcPts val="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1pPr>
            <a:lvl2pPr marL="914400" marR="0" lvl="1" indent="-309880" algn="l" rtl="0">
              <a:lnSpc>
                <a:spcPct val="100000"/>
              </a:lnSpc>
              <a:spcBef>
                <a:spcPts val="60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2pPr>
            <a:lvl3pPr marL="1371600" marR="0" lvl="2" indent="-309880" algn="l" rtl="0">
              <a:lnSpc>
                <a:spcPct val="100000"/>
              </a:lnSpc>
              <a:spcBef>
                <a:spcPts val="60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3pPr>
            <a:lvl4pPr marL="1828800" marR="0" lvl="3" indent="-309880" algn="l" rtl="0">
              <a:lnSpc>
                <a:spcPct val="100000"/>
              </a:lnSpc>
              <a:spcBef>
                <a:spcPts val="60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4pPr>
            <a:lvl5pPr marL="2286000" marR="0" lvl="4" indent="-309879" algn="l" rtl="0">
              <a:lnSpc>
                <a:spcPct val="100000"/>
              </a:lnSpc>
              <a:spcBef>
                <a:spcPts val="600"/>
              </a:spcBef>
              <a:spcAft>
                <a:spcPts val="0"/>
              </a:spcAft>
              <a:buClr>
                <a:schemeClr val="dk1"/>
              </a:buClr>
              <a:buSzPts val="128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3" name="Google Shape;593;p31"/>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lvl1pPr marL="0" marR="0" lvl="0" indent="0" algn="l" rtl="0">
              <a:spcBef>
                <a:spcPts val="0"/>
              </a:spcBef>
              <a:buNone/>
              <a:defRPr sz="800">
                <a:solidFill>
                  <a:srgbClr val="7C8F98"/>
                </a:solidFill>
                <a:latin typeface="Arial"/>
                <a:ea typeface="Arial"/>
                <a:cs typeface="Arial"/>
                <a:sym typeface="Arial"/>
              </a:defRPr>
            </a:lvl1pPr>
            <a:lvl2pPr marL="0" marR="0" lvl="1" indent="0" algn="l" rtl="0">
              <a:spcBef>
                <a:spcPts val="0"/>
              </a:spcBef>
              <a:buNone/>
              <a:defRPr sz="800">
                <a:solidFill>
                  <a:srgbClr val="7C8F98"/>
                </a:solidFill>
                <a:latin typeface="Arial"/>
                <a:ea typeface="Arial"/>
                <a:cs typeface="Arial"/>
                <a:sym typeface="Arial"/>
              </a:defRPr>
            </a:lvl2pPr>
            <a:lvl3pPr marL="0" marR="0" lvl="2" indent="0" algn="l" rtl="0">
              <a:spcBef>
                <a:spcPts val="0"/>
              </a:spcBef>
              <a:buNone/>
              <a:defRPr sz="800">
                <a:solidFill>
                  <a:srgbClr val="7C8F98"/>
                </a:solidFill>
                <a:latin typeface="Arial"/>
                <a:ea typeface="Arial"/>
                <a:cs typeface="Arial"/>
                <a:sym typeface="Arial"/>
              </a:defRPr>
            </a:lvl3pPr>
            <a:lvl4pPr marL="0" marR="0" lvl="3" indent="0" algn="l" rtl="0">
              <a:spcBef>
                <a:spcPts val="0"/>
              </a:spcBef>
              <a:buNone/>
              <a:defRPr sz="800">
                <a:solidFill>
                  <a:srgbClr val="7C8F98"/>
                </a:solidFill>
                <a:latin typeface="Arial"/>
                <a:ea typeface="Arial"/>
                <a:cs typeface="Arial"/>
                <a:sym typeface="Arial"/>
              </a:defRPr>
            </a:lvl4pPr>
            <a:lvl5pPr marL="0" marR="0" lvl="4" indent="0" algn="l" rtl="0">
              <a:spcBef>
                <a:spcPts val="0"/>
              </a:spcBef>
              <a:buNone/>
              <a:defRPr sz="800">
                <a:solidFill>
                  <a:srgbClr val="7C8F98"/>
                </a:solidFill>
                <a:latin typeface="Arial"/>
                <a:ea typeface="Arial"/>
                <a:cs typeface="Arial"/>
                <a:sym typeface="Arial"/>
              </a:defRPr>
            </a:lvl5pPr>
            <a:lvl6pPr marL="0" marR="0" lvl="5" indent="0" algn="l" rtl="0">
              <a:spcBef>
                <a:spcPts val="0"/>
              </a:spcBef>
              <a:buNone/>
              <a:defRPr sz="800">
                <a:solidFill>
                  <a:srgbClr val="7C8F98"/>
                </a:solidFill>
                <a:latin typeface="Arial"/>
                <a:ea typeface="Arial"/>
                <a:cs typeface="Arial"/>
                <a:sym typeface="Arial"/>
              </a:defRPr>
            </a:lvl6pPr>
            <a:lvl7pPr marL="0" marR="0" lvl="6" indent="0" algn="l" rtl="0">
              <a:spcBef>
                <a:spcPts val="0"/>
              </a:spcBef>
              <a:buNone/>
              <a:defRPr sz="800">
                <a:solidFill>
                  <a:srgbClr val="7C8F98"/>
                </a:solidFill>
                <a:latin typeface="Arial"/>
                <a:ea typeface="Arial"/>
                <a:cs typeface="Arial"/>
                <a:sym typeface="Arial"/>
              </a:defRPr>
            </a:lvl7pPr>
            <a:lvl8pPr marL="0" marR="0" lvl="7" indent="0" algn="l" rtl="0">
              <a:spcBef>
                <a:spcPts val="0"/>
              </a:spcBef>
              <a:buNone/>
              <a:defRPr sz="800">
                <a:solidFill>
                  <a:srgbClr val="7C8F98"/>
                </a:solidFill>
                <a:latin typeface="Arial"/>
                <a:ea typeface="Arial"/>
                <a:cs typeface="Arial"/>
                <a:sym typeface="Arial"/>
              </a:defRPr>
            </a:lvl8pPr>
            <a:lvl9pPr marL="0" marR="0" lvl="8" indent="0" algn="l" rtl="0">
              <a:spcBef>
                <a:spcPts val="0"/>
              </a:spcBef>
              <a:buNone/>
              <a:defRPr sz="800">
                <a:solidFill>
                  <a:srgbClr val="7C8F9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r>
              <a:rPr lang="en-GB"/>
              <a:t>  |  </a:t>
            </a:r>
            <a:endParaRPr/>
          </a:p>
        </p:txBody>
      </p:sp>
      <p:sp>
        <p:nvSpPr>
          <p:cNvPr id="594" name="Google Shape;594;p31"/>
          <p:cNvSpPr txBox="1"/>
          <p:nvPr/>
        </p:nvSpPr>
        <p:spPr>
          <a:xfrm>
            <a:off x="9756774" y="6597278"/>
            <a:ext cx="1739900" cy="215444"/>
          </a:xfrm>
          <a:prstGeom prst="rect">
            <a:avLst/>
          </a:prstGeom>
          <a:noFill/>
          <a:ln>
            <a:noFill/>
          </a:ln>
        </p:spPr>
        <p:txBody>
          <a:bodyPr spcFirstLastPara="1" wrap="square" lIns="0" tIns="45700" rIns="0" bIns="45700" anchor="ctr" anchorCtr="0">
            <a:spAutoFit/>
          </a:bodyPr>
          <a:lstStyle/>
          <a:p>
            <a:pPr marL="0" marR="0" lvl="0" indent="0" algn="r" rtl="0">
              <a:spcBef>
                <a:spcPts val="0"/>
              </a:spcBef>
              <a:spcAft>
                <a:spcPts val="0"/>
              </a:spcAft>
              <a:buNone/>
            </a:pPr>
            <a:r>
              <a:rPr lang="en-GB" sz="800">
                <a:solidFill>
                  <a:srgbClr val="7C8F98"/>
                </a:solidFill>
                <a:latin typeface="Arial"/>
                <a:ea typeface="Arial"/>
                <a:cs typeface="Arial"/>
                <a:sym typeface="Arial"/>
              </a:rPr>
              <a:t>Open</a:t>
            </a:r>
            <a:endParaRPr/>
          </a:p>
        </p:txBody>
      </p:sp>
      <p:sp>
        <p:nvSpPr>
          <p:cNvPr id="595" name="Google Shape;595;p31"/>
          <p:cNvSpPr txBox="1"/>
          <p:nvPr/>
        </p:nvSpPr>
        <p:spPr>
          <a:xfrm>
            <a:off x="9756774" y="6597278"/>
            <a:ext cx="1739900" cy="215444"/>
          </a:xfrm>
          <a:prstGeom prst="rect">
            <a:avLst/>
          </a:prstGeom>
          <a:noFill/>
          <a:ln>
            <a:noFill/>
          </a:ln>
        </p:spPr>
        <p:txBody>
          <a:bodyPr spcFirstLastPara="1" wrap="square" lIns="0" tIns="45700" rIns="0" bIns="45700" anchor="ctr" anchorCtr="0">
            <a:spAutoFit/>
          </a:bodyPr>
          <a:lstStyle/>
          <a:p>
            <a:pPr marL="0" marR="0" lvl="0" indent="0" algn="r" rtl="0">
              <a:spcBef>
                <a:spcPts val="0"/>
              </a:spcBef>
              <a:spcAft>
                <a:spcPts val="0"/>
              </a:spcAft>
              <a:buNone/>
            </a:pPr>
            <a:endParaRPr sz="800">
              <a:solidFill>
                <a:srgbClr val="7C8F98"/>
              </a:solidFill>
              <a:latin typeface="Arial"/>
              <a:ea typeface="Arial"/>
              <a:cs typeface="Arial"/>
              <a:sym typeface="Arial"/>
            </a:endParaRPr>
          </a:p>
        </p:txBody>
      </p:sp>
      <p:grpSp>
        <p:nvGrpSpPr>
          <p:cNvPr id="596" name="Google Shape;596;p31"/>
          <p:cNvGrpSpPr/>
          <p:nvPr/>
        </p:nvGrpSpPr>
        <p:grpSpPr>
          <a:xfrm>
            <a:off x="12302028" y="1854300"/>
            <a:ext cx="155539" cy="1166719"/>
            <a:chOff x="12302028" y="1799637"/>
            <a:chExt cx="155539" cy="1166719"/>
          </a:xfrm>
        </p:grpSpPr>
        <p:sp>
          <p:nvSpPr>
            <p:cNvPr id="597" name="Google Shape;597;p31"/>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8" name="Google Shape;598;p31"/>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9" name="Google Shape;599;p31"/>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0" name="Google Shape;600;p31"/>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1" name="Google Shape;601;p31"/>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2" name="Google Shape;602;p31"/>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03" name="Google Shape;603;p31"/>
          <p:cNvGrpSpPr/>
          <p:nvPr/>
        </p:nvGrpSpPr>
        <p:grpSpPr>
          <a:xfrm>
            <a:off x="12302028" y="0"/>
            <a:ext cx="155539" cy="1509130"/>
            <a:chOff x="12302028" y="154594"/>
            <a:chExt cx="155539" cy="1509130"/>
          </a:xfrm>
        </p:grpSpPr>
        <p:sp>
          <p:nvSpPr>
            <p:cNvPr id="604" name="Google Shape;604;p31"/>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5" name="Google Shape;605;p31"/>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6" name="Google Shape;606;p31"/>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7" name="Google Shape;607;p31"/>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8" name="Google Shape;608;p31"/>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9" name="Google Shape;609;p31"/>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0" name="Google Shape;610;p31"/>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1" name="Google Shape;611;p31"/>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12" name="Google Shape;612;p31"/>
          <p:cNvGrpSpPr/>
          <p:nvPr/>
        </p:nvGrpSpPr>
        <p:grpSpPr>
          <a:xfrm>
            <a:off x="12302028" y="3366188"/>
            <a:ext cx="155539" cy="3491812"/>
            <a:chOff x="12302028" y="3266863"/>
            <a:chExt cx="155539" cy="3491812"/>
          </a:xfrm>
        </p:grpSpPr>
        <p:sp>
          <p:nvSpPr>
            <p:cNvPr id="613" name="Google Shape;613;p31"/>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4" name="Google Shape;614;p31"/>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5" name="Google Shape;615;p31"/>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6" name="Google Shape;616;p31"/>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7" name="Google Shape;617;p31"/>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8" name="Google Shape;618;p31"/>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9" name="Google Shape;619;p31"/>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0" name="Google Shape;620;p31"/>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1" name="Google Shape;621;p31"/>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2" name="Google Shape;622;p31"/>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3" name="Google Shape;623;p31"/>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4" name="Google Shape;624;p31"/>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5" name="Google Shape;625;p31"/>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6" name="Google Shape;626;p31"/>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7" name="Google Shape;627;p31"/>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8" name="Google Shape;628;p31"/>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31"/>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0" name="Google Shape;630;p31"/>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31" name="Google Shape;631;p31"/>
          <p:cNvSpPr txBox="1"/>
          <p:nvPr/>
        </p:nvSpPr>
        <p:spPr>
          <a:xfrm rot="5400000">
            <a:off x="12140889" y="354987"/>
            <a:ext cx="83837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PRIMARY COLORS</a:t>
            </a:r>
            <a:endParaRPr/>
          </a:p>
        </p:txBody>
      </p:sp>
      <p:sp>
        <p:nvSpPr>
          <p:cNvPr id="632" name="Google Shape;632;p31"/>
          <p:cNvSpPr txBox="1"/>
          <p:nvPr/>
        </p:nvSpPr>
        <p:spPr>
          <a:xfrm rot="5400000">
            <a:off x="12060551" y="2325408"/>
            <a:ext cx="102752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SECONDARY COLORS</a:t>
            </a:r>
            <a:endParaRPr/>
          </a:p>
        </p:txBody>
      </p:sp>
      <p:sp>
        <p:nvSpPr>
          <p:cNvPr id="633" name="Google Shape;633;p31"/>
          <p:cNvSpPr txBox="1"/>
          <p:nvPr/>
        </p:nvSpPr>
        <p:spPr>
          <a:xfrm rot="5400000">
            <a:off x="11714302" y="4164644"/>
            <a:ext cx="1720023"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A5A5A5"/>
                </a:solidFill>
                <a:latin typeface="Arial"/>
                <a:ea typeface="Arial"/>
                <a:cs typeface="Arial"/>
                <a:sym typeface="Arial"/>
              </a:rPr>
              <a:t>CHARTS AND INFOGRAPHIC COLORS</a:t>
            </a:r>
            <a:endParaRPr/>
          </a:p>
        </p:txBody>
      </p:sp>
      <p:pic>
        <p:nvPicPr>
          <p:cNvPr id="634" name="Google Shape;634;p31"/>
          <p:cNvPicPr preferRelativeResize="0"/>
          <p:nvPr/>
        </p:nvPicPr>
        <p:blipFill rotWithShape="1">
          <a:blip r:embed="rId25">
            <a:alphaModFix/>
          </a:blip>
          <a:srcRect/>
          <a:stretch/>
        </p:blipFill>
        <p:spPr>
          <a:xfrm>
            <a:off x="10430219" y="175144"/>
            <a:ext cx="1078648" cy="4276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4127">
          <p15:clr>
            <a:srgbClr val="F26B43"/>
          </p15:clr>
        </p15:guide>
        <p15:guide id="4" orient="horz" pos="504">
          <p15:clr>
            <a:srgbClr val="F26B43"/>
          </p15:clr>
        </p15:guide>
        <p15:guide id="5" orient="horz" pos="845">
          <p15:clr>
            <a:srgbClr val="F26B43"/>
          </p15:clr>
        </p15:guide>
        <p15:guide id="6" orient="horz" pos="890">
          <p15:clr>
            <a:srgbClr val="F26B43"/>
          </p15:clr>
        </p15:guide>
        <p15:guide id="7" orient="horz" pos="1230">
          <p15:clr>
            <a:srgbClr val="F26B43"/>
          </p15:clr>
        </p15:guide>
        <p15:guide id="8" orient="horz" pos="1275">
          <p15:clr>
            <a:srgbClr val="F26B43"/>
          </p15:clr>
        </p15:guide>
        <p15:guide id="9" orient="horz" pos="1616">
          <p15:clr>
            <a:srgbClr val="F26B43"/>
          </p15:clr>
        </p15:guide>
        <p15:guide id="10" orient="horz" pos="1661">
          <p15:clr>
            <a:srgbClr val="F26B43"/>
          </p15:clr>
        </p15:guide>
        <p15:guide id="11" orient="horz" pos="2001">
          <p15:clr>
            <a:srgbClr val="F26B43"/>
          </p15:clr>
        </p15:guide>
        <p15:guide id="12" orient="horz" pos="2387">
          <p15:clr>
            <a:srgbClr val="F26B43"/>
          </p15:clr>
        </p15:guide>
        <p15:guide id="13" orient="horz" pos="2047">
          <p15:clr>
            <a:srgbClr val="F26B43"/>
          </p15:clr>
        </p15:guide>
        <p15:guide id="14" orient="horz" pos="2432">
          <p15:clr>
            <a:srgbClr val="F26B43"/>
          </p15:clr>
        </p15:guide>
        <p15:guide id="15" orient="horz" pos="2818">
          <p15:clr>
            <a:srgbClr val="F26B43"/>
          </p15:clr>
        </p15:guide>
        <p15:guide id="16" orient="horz" pos="2772">
          <p15:clr>
            <a:srgbClr val="F26B43"/>
          </p15:clr>
        </p15:guide>
        <p15:guide id="17" orient="horz" pos="3158">
          <p15:clr>
            <a:srgbClr val="F26B43"/>
          </p15:clr>
        </p15:guide>
        <p15:guide id="18" orient="horz" pos="3203">
          <p15:clr>
            <a:srgbClr val="F26B43"/>
          </p15:clr>
        </p15:guide>
        <p15:guide id="19" orient="horz" pos="3543">
          <p15:clr>
            <a:srgbClr val="F26B43"/>
          </p15:clr>
        </p15:guide>
        <p15:guide id="20" orient="horz" pos="3589">
          <p15:clr>
            <a:srgbClr val="F26B43"/>
          </p15:clr>
        </p15:guide>
        <p15:guide id="21" orient="horz" pos="3929">
          <p15:clr>
            <a:srgbClr val="F26B43"/>
          </p15:clr>
        </p15:guide>
        <p15:guide id="22" pos="6698">
          <p15:clr>
            <a:srgbClr val="F26B43"/>
          </p15:clr>
        </p15:guide>
        <p15:guide id="23" pos="6652">
          <p15:clr>
            <a:srgbClr val="F26B43"/>
          </p15:clr>
        </p15:guide>
        <p15:guide id="24" pos="6131">
          <p15:clr>
            <a:srgbClr val="F26B43"/>
          </p15:clr>
        </p15:guide>
        <p15:guide id="25" pos="6085">
          <p15:clr>
            <a:srgbClr val="F26B43"/>
          </p15:clr>
        </p15:guide>
        <p15:guide id="26" pos="5564">
          <p15:clr>
            <a:srgbClr val="F26B43"/>
          </p15:clr>
        </p15:guide>
        <p15:guide id="27" pos="5518">
          <p15:clr>
            <a:srgbClr val="F26B43"/>
          </p15:clr>
        </p15:guide>
        <p15:guide id="28" pos="4997">
          <p15:clr>
            <a:srgbClr val="F26B43"/>
          </p15:clr>
        </p15:guide>
        <p15:guide id="29" pos="4951">
          <p15:clr>
            <a:srgbClr val="F26B43"/>
          </p15:clr>
        </p15:guide>
        <p15:guide id="30" pos="4430">
          <p15:clr>
            <a:srgbClr val="F26B43"/>
          </p15:clr>
        </p15:guide>
        <p15:guide id="31" pos="4384">
          <p15:clr>
            <a:srgbClr val="F26B43"/>
          </p15:clr>
        </p15:guide>
        <p15:guide id="32" pos="3863">
          <p15:clr>
            <a:srgbClr val="F26B43"/>
          </p15:clr>
        </p15:guide>
        <p15:guide id="33" pos="3817">
          <p15:clr>
            <a:srgbClr val="F26B43"/>
          </p15:clr>
        </p15:guide>
        <p15:guide id="34" pos="3292">
          <p15:clr>
            <a:srgbClr val="F26B43"/>
          </p15:clr>
        </p15:guide>
        <p15:guide id="35" pos="3246">
          <p15:clr>
            <a:srgbClr val="F26B43"/>
          </p15:clr>
        </p15:guide>
        <p15:guide id="36" pos="2722">
          <p15:clr>
            <a:srgbClr val="F26B43"/>
          </p15:clr>
        </p15:guide>
        <p15:guide id="37" pos="2676">
          <p15:clr>
            <a:srgbClr val="F26B43"/>
          </p15:clr>
        </p15:guide>
        <p15:guide id="38" pos="2150">
          <p15:clr>
            <a:srgbClr val="F26B43"/>
          </p15:clr>
        </p15:guide>
        <p15:guide id="39" pos="2105">
          <p15:clr>
            <a:srgbClr val="F26B43"/>
          </p15:clr>
        </p15:guide>
        <p15:guide id="40" pos="1578">
          <p15:clr>
            <a:srgbClr val="F26B43"/>
          </p15:clr>
        </p15:guide>
        <p15:guide id="41" pos="1534">
          <p15:clr>
            <a:srgbClr val="F26B43"/>
          </p15:clr>
        </p15:guide>
        <p15:guide id="42" pos="1028">
          <p15:clr>
            <a:srgbClr val="F26B43"/>
          </p15:clr>
        </p15:guide>
        <p15:guide id="43" pos="98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5325" y="800100"/>
            <a:ext cx="10801350" cy="1152525"/>
          </a:xfrm>
          <a:prstGeom prst="rect">
            <a:avLst/>
          </a:prstGeom>
        </p:spPr>
        <p:txBody>
          <a:bodyPr vert="horz" lIns="0" tIns="216000" rIns="0" bIns="72000" rtlCol="0" anchor="t">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5325" y="2024063"/>
            <a:ext cx="10801350" cy="42168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245260"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a:t>  |  </a:t>
            </a:r>
            <a:endParaRPr lang="en-GB" noProof="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a:latin typeface="+mn-lt"/>
              </a:rPr>
              <a:t>Open</a:t>
            </a: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en-GB" noProof="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12302028" y="1854300"/>
            <a:ext cx="155539"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12302028" y="0"/>
            <a:ext cx="155539"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12302028" y="3366188"/>
            <a:ext cx="155539"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430219" y="175144"/>
            <a:ext cx="1078648" cy="427693"/>
          </a:xfrm>
          <a:prstGeom prst="rect">
            <a:avLst/>
          </a:prstGeom>
        </p:spPr>
      </p:pic>
    </p:spTree>
    <p:extLst>
      <p:ext uri="{BB962C8B-B14F-4D97-AF65-F5344CB8AC3E}">
        <p14:creationId xmlns:p14="http://schemas.microsoft.com/office/powerpoint/2010/main" val="348741224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4127">
          <p15:clr>
            <a:srgbClr val="F26B43"/>
          </p15:clr>
        </p15:guide>
        <p15:guide id="4" orient="horz" pos="504">
          <p15:clr>
            <a:srgbClr val="F26B43"/>
          </p15:clr>
        </p15:guide>
        <p15:guide id="5" orient="horz" pos="845">
          <p15:clr>
            <a:srgbClr val="F26B43"/>
          </p15:clr>
        </p15:guide>
        <p15:guide id="6" orient="horz" pos="890">
          <p15:clr>
            <a:srgbClr val="F26B43"/>
          </p15:clr>
        </p15:guide>
        <p15:guide id="7" orient="horz" pos="1230">
          <p15:clr>
            <a:srgbClr val="F26B43"/>
          </p15:clr>
        </p15:guide>
        <p15:guide id="8" orient="horz" pos="1275">
          <p15:clr>
            <a:srgbClr val="F26B43"/>
          </p15:clr>
        </p15:guide>
        <p15:guide id="9" orient="horz" pos="1616">
          <p15:clr>
            <a:srgbClr val="F26B43"/>
          </p15:clr>
        </p15:guide>
        <p15:guide id="10" orient="horz" pos="1661">
          <p15:clr>
            <a:srgbClr val="F26B43"/>
          </p15:clr>
        </p15:guide>
        <p15:guide id="11" orient="horz" pos="2001">
          <p15:clr>
            <a:srgbClr val="F26B43"/>
          </p15:clr>
        </p15:guide>
        <p15:guide id="12" orient="horz" pos="2387">
          <p15:clr>
            <a:srgbClr val="F26B43"/>
          </p15:clr>
        </p15:guide>
        <p15:guide id="13" orient="horz" pos="2047">
          <p15:clr>
            <a:srgbClr val="F26B43"/>
          </p15:clr>
        </p15:guide>
        <p15:guide id="14" orient="horz" pos="2432">
          <p15:clr>
            <a:srgbClr val="F26B43"/>
          </p15:clr>
        </p15:guide>
        <p15:guide id="15" orient="horz" pos="2818">
          <p15:clr>
            <a:srgbClr val="F26B43"/>
          </p15:clr>
        </p15:guide>
        <p15:guide id="16" orient="horz" pos="2772">
          <p15:clr>
            <a:srgbClr val="F26B43"/>
          </p15:clr>
        </p15:guide>
        <p15:guide id="17" orient="horz" pos="3158">
          <p15:clr>
            <a:srgbClr val="F26B43"/>
          </p15:clr>
        </p15:guide>
        <p15:guide id="18" orient="horz" pos="3203">
          <p15:clr>
            <a:srgbClr val="F26B43"/>
          </p15:clr>
        </p15:guide>
        <p15:guide id="19" orient="horz" pos="3543">
          <p15:clr>
            <a:srgbClr val="F26B43"/>
          </p15:clr>
        </p15:guide>
        <p15:guide id="20" orient="horz" pos="3589">
          <p15:clr>
            <a:srgbClr val="F26B43"/>
          </p15:clr>
        </p15:guide>
        <p15:guide id="21" orient="horz" pos="3929">
          <p15:clr>
            <a:srgbClr val="F26B43"/>
          </p15:clr>
        </p15:guide>
        <p15:guide id="22" pos="6698">
          <p15:clr>
            <a:srgbClr val="F26B43"/>
          </p15:clr>
        </p15:guide>
        <p15:guide id="23" pos="6652">
          <p15:clr>
            <a:srgbClr val="F26B43"/>
          </p15:clr>
        </p15:guide>
        <p15:guide id="24" pos="6131">
          <p15:clr>
            <a:srgbClr val="F26B43"/>
          </p15:clr>
        </p15:guide>
        <p15:guide id="25" pos="6085">
          <p15:clr>
            <a:srgbClr val="F26B43"/>
          </p15:clr>
        </p15:guide>
        <p15:guide id="26" pos="5564">
          <p15:clr>
            <a:srgbClr val="F26B43"/>
          </p15:clr>
        </p15:guide>
        <p15:guide id="27" pos="5518">
          <p15:clr>
            <a:srgbClr val="F26B43"/>
          </p15:clr>
        </p15:guide>
        <p15:guide id="28" pos="4997">
          <p15:clr>
            <a:srgbClr val="F26B43"/>
          </p15:clr>
        </p15:guide>
        <p15:guide id="29" pos="4951">
          <p15:clr>
            <a:srgbClr val="F26B43"/>
          </p15:clr>
        </p15:guide>
        <p15:guide id="30" pos="4430">
          <p15:clr>
            <a:srgbClr val="F26B43"/>
          </p15:clr>
        </p15:guide>
        <p15:guide id="31" pos="4384">
          <p15:clr>
            <a:srgbClr val="F26B43"/>
          </p15:clr>
        </p15:guide>
        <p15:guide id="32" pos="3863">
          <p15:clr>
            <a:srgbClr val="F26B43"/>
          </p15:clr>
        </p15:guide>
        <p15:guide id="33" pos="3817">
          <p15:clr>
            <a:srgbClr val="F26B43"/>
          </p15:clr>
        </p15:guide>
        <p15:guide id="34" pos="3292">
          <p15:clr>
            <a:srgbClr val="F26B43"/>
          </p15:clr>
        </p15:guide>
        <p15:guide id="35" pos="3246">
          <p15:clr>
            <a:srgbClr val="F26B43"/>
          </p15:clr>
        </p15:guide>
        <p15:guide id="36" pos="2722">
          <p15:clr>
            <a:srgbClr val="F26B43"/>
          </p15:clr>
        </p15:guide>
        <p15:guide id="37" pos="2676">
          <p15:clr>
            <a:srgbClr val="F26B43"/>
          </p15:clr>
        </p15:guide>
        <p15:guide id="38" pos="2150">
          <p15:clr>
            <a:srgbClr val="F26B43"/>
          </p15:clr>
        </p15:guide>
        <p15:guide id="39" pos="2105">
          <p15:clr>
            <a:srgbClr val="F26B43"/>
          </p15:clr>
        </p15:guide>
        <p15:guide id="40" pos="1578">
          <p15:clr>
            <a:srgbClr val="F26B43"/>
          </p15:clr>
        </p15:guide>
        <p15:guide id="41" pos="1534">
          <p15:clr>
            <a:srgbClr val="F26B43"/>
          </p15:clr>
        </p15:guide>
        <p15:guide id="42" pos="1028">
          <p15:clr>
            <a:srgbClr val="F26B43"/>
          </p15:clr>
        </p15:guide>
        <p15:guide id="43" pos="98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9.xml"/><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s://www.stem.org.uk/resources/elibrary/resource/418157/top-ten-employability-skill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hyperlink" Target="https://www.equinor.com/careers" TargetMode="External"/><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hyperlink" Target="https://youtu.be/5yIm1MYFPVE" TargetMode="Externa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inderful.u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guidetoanoffshorewindfarm.co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D030-1CCE-43A0-8EA7-798ED84107E4}"/>
              </a:ext>
            </a:extLst>
          </p:cNvPr>
          <p:cNvSpPr>
            <a:spLocks noGrp="1"/>
          </p:cNvSpPr>
          <p:nvPr>
            <p:ph type="ctrTitle"/>
          </p:nvPr>
        </p:nvSpPr>
        <p:spPr/>
        <p:txBody>
          <a:bodyPr/>
          <a:lstStyle/>
          <a:p>
            <a:r>
              <a:rPr lang="en-GB"/>
              <a:t>Dogger Bank</a:t>
            </a:r>
          </a:p>
        </p:txBody>
      </p:sp>
      <p:sp>
        <p:nvSpPr>
          <p:cNvPr id="3" name="Google Shape;1591;p27">
            <a:extLst>
              <a:ext uri="{FF2B5EF4-FFF2-40B4-BE49-F238E27FC236}">
                <a16:creationId xmlns:a16="http://schemas.microsoft.com/office/drawing/2014/main" id="{D2A6748B-1B5B-A6BC-C5BB-827E26F9E057}"/>
              </a:ext>
            </a:extLst>
          </p:cNvPr>
          <p:cNvSpPr txBox="1">
            <a:spLocks/>
          </p:cNvSpPr>
          <p:nvPr/>
        </p:nvSpPr>
        <p:spPr>
          <a:xfrm>
            <a:off x="695325" y="4540233"/>
            <a:ext cx="10801350" cy="409785"/>
          </a:xfrm>
          <a:prstGeom prst="rect">
            <a:avLst/>
          </a:prstGeom>
          <a:noFill/>
          <a:ln>
            <a:noFill/>
          </a:ln>
        </p:spPr>
        <p:txBody>
          <a:bodyPr spcFirstLastPara="1" vert="horz" wrap="square" lIns="0" tIns="0" rIns="0" bIns="0" rtlCol="0" anchor="t" anchorCtr="0">
            <a:noAutofit/>
          </a:bodyPr>
          <a:lstStyle>
            <a:lvl1pPr marL="0" indent="0" algn="l" defTabSz="914400" rtl="0" eaLnBrk="1" latinLnBrk="0" hangingPunct="1">
              <a:lnSpc>
                <a:spcPct val="100000"/>
              </a:lnSpc>
              <a:spcBef>
                <a:spcPts val="0"/>
              </a:spcBef>
              <a:spcAft>
                <a:spcPts val="0"/>
              </a:spcAft>
              <a:buSzPct val="80000"/>
              <a:buFont typeface="Arial" panose="020B0604020202020204" pitchFamily="34" charset="0"/>
              <a:buNone/>
              <a:defRPr sz="1800" kern="1200" spc="0" baseline="0">
                <a:solidFill>
                  <a:srgbClr val="DEFAEC"/>
                </a:solidFill>
                <a:latin typeface="+mn-lt"/>
                <a:ea typeface="Verdana" panose="020B0604030504040204" pitchFamily="34" charset="0"/>
                <a:cs typeface="Verdana" panose="020B0604030504040204" pitchFamily="34" charset="0"/>
              </a:defRPr>
            </a:lvl1pPr>
            <a:lvl2pPr marL="457200" indent="0" algn="ctr" defTabSz="914400" rtl="0" eaLnBrk="1" latinLnBrk="0" hangingPunct="1">
              <a:lnSpc>
                <a:spcPct val="100000"/>
              </a:lnSpc>
              <a:spcBef>
                <a:spcPts val="0"/>
              </a:spcBef>
              <a:spcAft>
                <a:spcPts val="600"/>
              </a:spcAft>
              <a:buSzPct val="80000"/>
              <a:buFont typeface="Arial" panose="020B0604020202020204" pitchFamily="34" charset="0"/>
              <a:buNone/>
              <a:defRPr sz="2000" kern="1200" spc="0" baseline="0">
                <a:solidFill>
                  <a:schemeClr val="tx1"/>
                </a:solidFill>
                <a:latin typeface="+mn-lt"/>
                <a:ea typeface="Verdana" panose="020B0604030504040204" pitchFamily="34" charset="0"/>
                <a:cs typeface="Verdana" panose="020B0604030504040204" pitchFamily="34" charset="0"/>
              </a:defRPr>
            </a:lvl2pPr>
            <a:lvl3pPr marL="914400" indent="0" algn="ctr" defTabSz="914400" rtl="0" eaLnBrk="1" latinLnBrk="0" hangingPunct="1">
              <a:lnSpc>
                <a:spcPct val="100000"/>
              </a:lnSpc>
              <a:spcBef>
                <a:spcPts val="0"/>
              </a:spcBef>
              <a:spcAft>
                <a:spcPts val="600"/>
              </a:spcAft>
              <a:buSzPct val="80000"/>
              <a:buFont typeface="Arial" panose="020B0604020202020204" pitchFamily="34" charset="0"/>
              <a:buNone/>
              <a:defRPr sz="1800" kern="1200" spc="0" baseline="0">
                <a:solidFill>
                  <a:schemeClr val="tx1"/>
                </a:solidFill>
                <a:latin typeface="+mn-lt"/>
                <a:ea typeface="Verdana" panose="020B0604030504040204" pitchFamily="34" charset="0"/>
                <a:cs typeface="Verdana" panose="020B0604030504040204" pitchFamily="34" charset="0"/>
              </a:defRPr>
            </a:lvl3pPr>
            <a:lvl4pPr marL="1371600" indent="0" algn="ctr"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4pPr>
            <a:lvl5pPr marL="1828800" indent="0" algn="ctr" defTabSz="914400" rtl="0" eaLnBrk="1" latinLnBrk="0" hangingPunct="1">
              <a:lnSpc>
                <a:spcPct val="100000"/>
              </a:lnSpc>
              <a:spcBef>
                <a:spcPts val="0"/>
              </a:spcBef>
              <a:spcAft>
                <a:spcPts val="600"/>
              </a:spcAft>
              <a:buSzPct val="80000"/>
              <a:buFont typeface="Arial" panose="020B0604020202020204" pitchFamily="34" charset="0"/>
              <a:buNone/>
              <a:defRPr sz="1600" kern="1200" spc="0" baseline="0">
                <a:solidFill>
                  <a:schemeClr val="tx1"/>
                </a:solidFill>
                <a:latin typeface="+mn-lt"/>
                <a:ea typeface="Verdana" panose="020B0604030504040204" pitchFamily="34" charset="0"/>
                <a:cs typeface="Verdan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chemeClr val="dk1"/>
              </a:buClr>
              <a:buSzPts val="1120"/>
            </a:pPr>
            <a:r>
              <a:rPr lang="en-GB"/>
              <a:t>Overview Presentation</a:t>
            </a:r>
          </a:p>
        </p:txBody>
      </p:sp>
    </p:spTree>
    <p:extLst>
      <p:ext uri="{BB962C8B-B14F-4D97-AF65-F5344CB8AC3E}">
        <p14:creationId xmlns:p14="http://schemas.microsoft.com/office/powerpoint/2010/main" val="1717581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pic>
        <p:nvPicPr>
          <p:cNvPr id="1379" name="Google Shape;1379;p10"/>
          <p:cNvPicPr preferRelativeResize="0"/>
          <p:nvPr/>
        </p:nvPicPr>
        <p:blipFill rotWithShape="1">
          <a:blip r:embed="rId3">
            <a:alphaModFix/>
          </a:blip>
          <a:srcRect/>
          <a:stretch/>
        </p:blipFill>
        <p:spPr>
          <a:xfrm>
            <a:off x="695324" y="1653434"/>
            <a:ext cx="10801350" cy="4880824"/>
          </a:xfrm>
          <a:prstGeom prst="rect">
            <a:avLst/>
          </a:prstGeom>
          <a:noFill/>
          <a:ln>
            <a:noFill/>
          </a:ln>
        </p:spPr>
      </p:pic>
      <p:sp>
        <p:nvSpPr>
          <p:cNvPr id="1380" name="Google Shape;1380;p10"/>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Supply Chain</a:t>
            </a:r>
            <a:endParaRPr/>
          </a:p>
        </p:txBody>
      </p:sp>
      <p:sp>
        <p:nvSpPr>
          <p:cNvPr id="1381" name="Google Shape;1381;p10"/>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10</a:t>
            </a:fld>
            <a:r>
              <a:rPr lang="en-GB"/>
              <a:t>  |  </a:t>
            </a:r>
            <a:endParaRPr/>
          </a:p>
        </p:txBody>
      </p:sp>
      <p:pic>
        <p:nvPicPr>
          <p:cNvPr id="1382" name="Google Shape;1382;p10" descr="Icon&#10;&#10;Description automatically generated"/>
          <p:cNvPicPr preferRelativeResize="0"/>
          <p:nvPr/>
        </p:nvPicPr>
        <p:blipFill rotWithShape="1">
          <a:blip r:embed="rId4">
            <a:alphaModFix/>
          </a:blip>
          <a:srcRect/>
          <a:stretch/>
        </p:blipFill>
        <p:spPr>
          <a:xfrm>
            <a:off x="2524150" y="3357668"/>
            <a:ext cx="1040186" cy="255140"/>
          </a:xfrm>
          <a:prstGeom prst="rect">
            <a:avLst/>
          </a:prstGeom>
          <a:noFill/>
          <a:ln>
            <a:noFill/>
          </a:ln>
        </p:spPr>
      </p:pic>
      <p:pic>
        <p:nvPicPr>
          <p:cNvPr id="1383" name="Google Shape;1383;p10" descr="A picture containing text, clipart&#10;&#10;Description automatically generated"/>
          <p:cNvPicPr preferRelativeResize="0"/>
          <p:nvPr/>
        </p:nvPicPr>
        <p:blipFill rotWithShape="1">
          <a:blip r:embed="rId5">
            <a:alphaModFix/>
          </a:blip>
          <a:srcRect/>
          <a:stretch/>
        </p:blipFill>
        <p:spPr>
          <a:xfrm>
            <a:off x="1095642" y="5736602"/>
            <a:ext cx="854359" cy="311018"/>
          </a:xfrm>
          <a:prstGeom prst="rect">
            <a:avLst/>
          </a:prstGeom>
          <a:noFill/>
          <a:ln>
            <a:noFill/>
          </a:ln>
        </p:spPr>
      </p:pic>
      <p:pic>
        <p:nvPicPr>
          <p:cNvPr id="1384" name="Google Shape;1384;p10" descr="Logo&#10;&#10;Description automatically generated"/>
          <p:cNvPicPr preferRelativeResize="0"/>
          <p:nvPr/>
        </p:nvPicPr>
        <p:blipFill rotWithShape="1">
          <a:blip r:embed="rId6">
            <a:alphaModFix/>
          </a:blip>
          <a:srcRect/>
          <a:stretch/>
        </p:blipFill>
        <p:spPr>
          <a:xfrm>
            <a:off x="1043269" y="6000310"/>
            <a:ext cx="1003067" cy="232782"/>
          </a:xfrm>
          <a:prstGeom prst="rect">
            <a:avLst/>
          </a:prstGeom>
          <a:noFill/>
          <a:ln>
            <a:noFill/>
          </a:ln>
        </p:spPr>
      </p:pic>
      <p:pic>
        <p:nvPicPr>
          <p:cNvPr id="1385" name="Google Shape;1385;p10"/>
          <p:cNvPicPr preferRelativeResize="0"/>
          <p:nvPr/>
        </p:nvPicPr>
        <p:blipFill rotWithShape="1">
          <a:blip r:embed="rId7">
            <a:alphaModFix/>
          </a:blip>
          <a:srcRect/>
          <a:stretch/>
        </p:blipFill>
        <p:spPr>
          <a:xfrm>
            <a:off x="4232364" y="4224428"/>
            <a:ext cx="1915005" cy="294378"/>
          </a:xfrm>
          <a:prstGeom prst="rect">
            <a:avLst/>
          </a:prstGeom>
          <a:noFill/>
          <a:ln>
            <a:noFill/>
          </a:ln>
        </p:spPr>
      </p:pic>
      <p:pic>
        <p:nvPicPr>
          <p:cNvPr id="1386" name="Google Shape;1386;p10" descr="A picture containing logo&#10;&#10;Description automatically generated"/>
          <p:cNvPicPr preferRelativeResize="0"/>
          <p:nvPr/>
        </p:nvPicPr>
        <p:blipFill rotWithShape="1">
          <a:blip r:embed="rId8">
            <a:alphaModFix/>
          </a:blip>
          <a:srcRect/>
          <a:stretch/>
        </p:blipFill>
        <p:spPr>
          <a:xfrm>
            <a:off x="8275991" y="3431103"/>
            <a:ext cx="1106048" cy="373179"/>
          </a:xfrm>
          <a:prstGeom prst="rect">
            <a:avLst/>
          </a:prstGeom>
          <a:noFill/>
          <a:ln>
            <a:noFill/>
          </a:ln>
        </p:spPr>
      </p:pic>
      <p:pic>
        <p:nvPicPr>
          <p:cNvPr id="1387" name="Google Shape;1387;p10" descr="Logo, company name&#10;&#10;Description automatically generated"/>
          <p:cNvPicPr preferRelativeResize="0"/>
          <p:nvPr/>
        </p:nvPicPr>
        <p:blipFill rotWithShape="1">
          <a:blip r:embed="rId9">
            <a:alphaModFix/>
          </a:blip>
          <a:srcRect/>
          <a:stretch/>
        </p:blipFill>
        <p:spPr>
          <a:xfrm>
            <a:off x="328489" y="3074155"/>
            <a:ext cx="854359" cy="326672"/>
          </a:xfrm>
          <a:prstGeom prst="rect">
            <a:avLst/>
          </a:prstGeom>
          <a:noFill/>
          <a:ln>
            <a:noFill/>
          </a:ln>
        </p:spPr>
      </p:pic>
      <p:pic>
        <p:nvPicPr>
          <p:cNvPr id="1388" name="Google Shape;1388;p10" descr="Logo&#10;&#10;Description automatically generated"/>
          <p:cNvPicPr preferRelativeResize="0"/>
          <p:nvPr/>
        </p:nvPicPr>
        <p:blipFill rotWithShape="1">
          <a:blip r:embed="rId10">
            <a:alphaModFix/>
          </a:blip>
          <a:srcRect/>
          <a:stretch/>
        </p:blipFill>
        <p:spPr>
          <a:xfrm>
            <a:off x="4706814" y="5841051"/>
            <a:ext cx="1011611" cy="294379"/>
          </a:xfrm>
          <a:prstGeom prst="rect">
            <a:avLst/>
          </a:prstGeom>
          <a:noFill/>
          <a:ln>
            <a:noFill/>
          </a:ln>
        </p:spPr>
      </p:pic>
      <p:pic>
        <p:nvPicPr>
          <p:cNvPr id="1389" name="Google Shape;1389;p10" descr="Logo&#10;&#10;Description automatically generated"/>
          <p:cNvPicPr preferRelativeResize="0"/>
          <p:nvPr/>
        </p:nvPicPr>
        <p:blipFill rotWithShape="1">
          <a:blip r:embed="rId11">
            <a:alphaModFix/>
          </a:blip>
          <a:srcRect/>
          <a:stretch/>
        </p:blipFill>
        <p:spPr>
          <a:xfrm>
            <a:off x="2873090" y="3771652"/>
            <a:ext cx="359084" cy="471789"/>
          </a:xfrm>
          <a:prstGeom prst="rect">
            <a:avLst/>
          </a:prstGeom>
          <a:noFill/>
          <a:ln>
            <a:noFill/>
          </a:ln>
        </p:spPr>
      </p:pic>
      <p:pic>
        <p:nvPicPr>
          <p:cNvPr id="1390" name="Google Shape;1390;p10" descr="A picture containing text, clipart&#10;&#10;Description automatically generated"/>
          <p:cNvPicPr preferRelativeResize="0"/>
          <p:nvPr/>
        </p:nvPicPr>
        <p:blipFill rotWithShape="1">
          <a:blip r:embed="rId12">
            <a:alphaModFix/>
          </a:blip>
          <a:srcRect/>
          <a:stretch/>
        </p:blipFill>
        <p:spPr>
          <a:xfrm>
            <a:off x="370434" y="4310737"/>
            <a:ext cx="1003066" cy="274840"/>
          </a:xfrm>
          <a:prstGeom prst="rect">
            <a:avLst/>
          </a:prstGeom>
          <a:noFill/>
          <a:ln>
            <a:noFill/>
          </a:ln>
        </p:spPr>
      </p:pic>
      <p:pic>
        <p:nvPicPr>
          <p:cNvPr id="1391" name="Google Shape;1391;p10" descr="Logo, icon&#10;&#10;Description automatically generated"/>
          <p:cNvPicPr preferRelativeResize="0"/>
          <p:nvPr/>
        </p:nvPicPr>
        <p:blipFill rotWithShape="1">
          <a:blip r:embed="rId13">
            <a:alphaModFix/>
          </a:blip>
          <a:srcRect/>
          <a:stretch/>
        </p:blipFill>
        <p:spPr>
          <a:xfrm>
            <a:off x="695323" y="4590513"/>
            <a:ext cx="332371" cy="495668"/>
          </a:xfrm>
          <a:prstGeom prst="rect">
            <a:avLst/>
          </a:prstGeom>
          <a:noFill/>
          <a:ln>
            <a:noFill/>
          </a:ln>
        </p:spPr>
      </p:pic>
      <p:pic>
        <p:nvPicPr>
          <p:cNvPr id="1392" name="Google Shape;1392;p10" descr="Logo, company name&#10;&#10;Description automatically generated"/>
          <p:cNvPicPr preferRelativeResize="0"/>
          <p:nvPr/>
        </p:nvPicPr>
        <p:blipFill rotWithShape="1">
          <a:blip r:embed="rId14">
            <a:alphaModFix/>
          </a:blip>
          <a:srcRect/>
          <a:stretch/>
        </p:blipFill>
        <p:spPr>
          <a:xfrm>
            <a:off x="1549683" y="3176434"/>
            <a:ext cx="581209" cy="422374"/>
          </a:xfrm>
          <a:prstGeom prst="rect">
            <a:avLst/>
          </a:prstGeom>
          <a:noFill/>
          <a:ln>
            <a:noFill/>
          </a:ln>
        </p:spPr>
      </p:pic>
      <p:pic>
        <p:nvPicPr>
          <p:cNvPr id="1393" name="Google Shape;1393;p10" descr="Logo, company name&#10;&#10;Description automatically generated"/>
          <p:cNvPicPr preferRelativeResize="0"/>
          <p:nvPr/>
        </p:nvPicPr>
        <p:blipFill rotWithShape="1">
          <a:blip r:embed="rId15">
            <a:alphaModFix/>
          </a:blip>
          <a:srcRect/>
          <a:stretch/>
        </p:blipFill>
        <p:spPr>
          <a:xfrm>
            <a:off x="1571766" y="4371617"/>
            <a:ext cx="861181" cy="195784"/>
          </a:xfrm>
          <a:prstGeom prst="rect">
            <a:avLst/>
          </a:prstGeom>
          <a:noFill/>
          <a:ln>
            <a:noFill/>
          </a:ln>
        </p:spPr>
      </p:pic>
      <p:cxnSp>
        <p:nvCxnSpPr>
          <p:cNvPr id="1394" name="Google Shape;1394;p10"/>
          <p:cNvCxnSpPr/>
          <p:nvPr/>
        </p:nvCxnSpPr>
        <p:spPr>
          <a:xfrm>
            <a:off x="6277510" y="4458984"/>
            <a:ext cx="719191"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1395" name="Google Shape;1395;p10"/>
          <p:cNvCxnSpPr/>
          <p:nvPr/>
        </p:nvCxnSpPr>
        <p:spPr>
          <a:xfrm rot="10800000">
            <a:off x="3430980" y="4458984"/>
            <a:ext cx="668408" cy="0"/>
          </a:xfrm>
          <a:prstGeom prst="straightConnector1">
            <a:avLst/>
          </a:prstGeom>
          <a:noFill/>
          <a:ln w="9525" cap="flat" cmpd="sng">
            <a:solidFill>
              <a:schemeClr val="accent1"/>
            </a:solidFill>
            <a:prstDash val="solid"/>
            <a:miter lim="800000"/>
            <a:headEnd type="none" w="sm" len="sm"/>
            <a:tailEnd type="triangle" w="med" len="med"/>
          </a:ln>
        </p:spPr>
      </p:cxnSp>
      <p:pic>
        <p:nvPicPr>
          <p:cNvPr id="1396" name="Google Shape;1396;p10" descr="Logo, company name&#10;&#10;Description automatically generated"/>
          <p:cNvPicPr preferRelativeResize="0"/>
          <p:nvPr/>
        </p:nvPicPr>
        <p:blipFill rotWithShape="1">
          <a:blip r:embed="rId16">
            <a:alphaModFix/>
          </a:blip>
          <a:srcRect/>
          <a:stretch/>
        </p:blipFill>
        <p:spPr>
          <a:xfrm>
            <a:off x="355046" y="3411429"/>
            <a:ext cx="740596" cy="365707"/>
          </a:xfrm>
          <a:prstGeom prst="rect">
            <a:avLst/>
          </a:prstGeom>
          <a:noFill/>
          <a:ln>
            <a:noFill/>
          </a:ln>
        </p:spPr>
      </p:pic>
      <p:sp>
        <p:nvSpPr>
          <p:cNvPr id="1397" name="Google Shape;1397;p10"/>
          <p:cNvSpPr txBox="1"/>
          <p:nvPr/>
        </p:nvSpPr>
        <p:spPr>
          <a:xfrm>
            <a:off x="4469588" y="4619612"/>
            <a:ext cx="148606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Arial"/>
                <a:ea typeface="Arial"/>
                <a:cs typeface="Arial"/>
                <a:sym typeface="Arial"/>
              </a:rPr>
              <a:t>HVDC</a:t>
            </a:r>
            <a:endParaRPr/>
          </a:p>
        </p:txBody>
      </p:sp>
      <p:sp>
        <p:nvSpPr>
          <p:cNvPr id="1398" name="Google Shape;1398;p10"/>
          <p:cNvSpPr/>
          <p:nvPr/>
        </p:nvSpPr>
        <p:spPr>
          <a:xfrm>
            <a:off x="6095999" y="6318814"/>
            <a:ext cx="6096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Arial"/>
                <a:ea typeface="Arial"/>
                <a:cs typeface="Arial"/>
                <a:sym typeface="Arial"/>
              </a:rPr>
              <a:t>This content was paid for and produced by Equinor in collaboration with the commercial department of the Financial Times.</a:t>
            </a:r>
            <a:endParaRPr sz="800" b="0" i="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9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1"/>
          <p:cNvSpPr/>
          <p:nvPr/>
        </p:nvSpPr>
        <p:spPr>
          <a:xfrm>
            <a:off x="0" y="0"/>
            <a:ext cx="6070717" cy="6858000"/>
          </a:xfrm>
          <a:prstGeom prst="rect">
            <a:avLst/>
          </a:prstGeom>
          <a:solidFill>
            <a:schemeClr val="accent1"/>
          </a:solidFill>
          <a:ln w="12700" cap="flat" cmpd="sng">
            <a:solidFill>
              <a:srgbClr val="1A28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05" name="Google Shape;1405;p11"/>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rgbClr val="FF1243"/>
              </a:buClr>
              <a:buSzPts val="2400"/>
              <a:buFont typeface="Arial"/>
              <a:buNone/>
            </a:pPr>
            <a:r>
              <a:rPr lang="en-GB">
                <a:solidFill>
                  <a:srgbClr val="FF1243"/>
                </a:solidFill>
              </a:rPr>
              <a:t>A flagship for Innovation</a:t>
            </a:r>
            <a:endParaRPr/>
          </a:p>
        </p:txBody>
      </p:sp>
      <p:sp>
        <p:nvSpPr>
          <p:cNvPr id="1406" name="Google Shape;1406;p11"/>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11</a:t>
            </a:fld>
            <a:r>
              <a:rPr lang="en-GB"/>
              <a:t>  |  </a:t>
            </a:r>
            <a:endParaRPr/>
          </a:p>
        </p:txBody>
      </p:sp>
      <p:sp>
        <p:nvSpPr>
          <p:cNvPr id="1407" name="Google Shape;1407;p11"/>
          <p:cNvSpPr txBox="1"/>
          <p:nvPr/>
        </p:nvSpPr>
        <p:spPr>
          <a:xfrm>
            <a:off x="6501483" y="3723925"/>
            <a:ext cx="2309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Arial"/>
                <a:ea typeface="Arial"/>
                <a:cs typeface="Arial"/>
                <a:sym typeface="Arial"/>
              </a:rPr>
              <a:t>C</a:t>
            </a:r>
            <a:endParaRPr/>
          </a:p>
        </p:txBody>
      </p:sp>
      <p:pic>
        <p:nvPicPr>
          <p:cNvPr id="1408" name="Google Shape;1408;p11" descr="Diagram, schematic&#10;&#10;Description automatically generated"/>
          <p:cNvPicPr preferRelativeResize="0"/>
          <p:nvPr/>
        </p:nvPicPr>
        <p:blipFill rotWithShape="1">
          <a:blip r:embed="rId3">
            <a:alphaModFix/>
          </a:blip>
          <a:srcRect l="17339" r="16347"/>
          <a:stretch/>
        </p:blipFill>
        <p:spPr>
          <a:xfrm>
            <a:off x="883812" y="1794396"/>
            <a:ext cx="4716116" cy="3098709"/>
          </a:xfrm>
          <a:prstGeom prst="rect">
            <a:avLst/>
          </a:prstGeom>
          <a:noFill/>
          <a:ln>
            <a:noFill/>
          </a:ln>
        </p:spPr>
      </p:pic>
      <p:sp>
        <p:nvSpPr>
          <p:cNvPr id="1409" name="Google Shape;1409;p11"/>
          <p:cNvSpPr/>
          <p:nvPr/>
        </p:nvSpPr>
        <p:spPr>
          <a:xfrm>
            <a:off x="399498" y="5348894"/>
            <a:ext cx="52004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FFFF"/>
                </a:solidFill>
                <a:latin typeface="Arial"/>
                <a:ea typeface="Arial"/>
                <a:cs typeface="Arial"/>
                <a:sym typeface="Arial"/>
              </a:rPr>
              <a:t>At their highest point above sea level, Dogger Bank Wind Farm's turbines are more than two and a half times as tall as Big Ben</a:t>
            </a:r>
            <a:endParaRPr sz="1200" b="0" i="0">
              <a:solidFill>
                <a:srgbClr val="FFFFFF"/>
              </a:solidFill>
              <a:latin typeface="Arial"/>
              <a:ea typeface="Arial"/>
              <a:cs typeface="Arial"/>
              <a:sym typeface="Arial"/>
            </a:endParaRPr>
          </a:p>
        </p:txBody>
      </p:sp>
      <p:sp>
        <p:nvSpPr>
          <p:cNvPr id="1410" name="Google Shape;1410;p11"/>
          <p:cNvSpPr txBox="1"/>
          <p:nvPr/>
        </p:nvSpPr>
        <p:spPr>
          <a:xfrm>
            <a:off x="6527799" y="1065320"/>
            <a:ext cx="5301668" cy="5359890"/>
          </a:xfrm>
          <a:prstGeom prst="rect">
            <a:avLst/>
          </a:prstGeom>
          <a:noFill/>
          <a:ln>
            <a:noFill/>
          </a:ln>
        </p:spPr>
        <p:txBody>
          <a:bodyPr spcFirstLastPara="1" wrap="square" lIns="0" tIns="0" rIns="0" bIns="0" anchor="t" anchorCtr="0">
            <a:normAutofit/>
          </a:bodyPr>
          <a:lstStyle/>
          <a:p>
            <a:pPr marL="285750" marR="0" lvl="0" indent="-285750" algn="l" rtl="0">
              <a:lnSpc>
                <a:spcPct val="100000"/>
              </a:lnSpc>
              <a:spcBef>
                <a:spcPts val="0"/>
              </a:spcBef>
              <a:spcAft>
                <a:spcPts val="0"/>
              </a:spcAft>
              <a:buClr>
                <a:schemeClr val="dk1"/>
              </a:buClr>
              <a:buSzPts val="1280"/>
              <a:buFont typeface="Arial"/>
              <a:buChar char="•"/>
            </a:pPr>
            <a:r>
              <a:rPr lang="en-GB" sz="1600">
                <a:solidFill>
                  <a:schemeClr val="dk1"/>
                </a:solidFill>
                <a:latin typeface="Arial"/>
                <a:ea typeface="Arial"/>
                <a:cs typeface="Arial"/>
                <a:sym typeface="Arial"/>
              </a:rPr>
              <a:t>The world’s most powerful turbines certified to date</a:t>
            </a:r>
            <a:endParaRPr/>
          </a:p>
          <a:p>
            <a:pPr marL="285750" marR="0" lvl="0" indent="-285750" algn="l" rtl="0">
              <a:lnSpc>
                <a:spcPct val="100000"/>
              </a:lnSpc>
              <a:spcBef>
                <a:spcPts val="600"/>
              </a:spcBef>
              <a:spcAft>
                <a:spcPts val="0"/>
              </a:spcAft>
              <a:buClr>
                <a:schemeClr val="dk1"/>
              </a:buClr>
              <a:buSzPts val="1280"/>
              <a:buFont typeface="Arial"/>
              <a:buChar char="•"/>
            </a:pPr>
            <a:r>
              <a:rPr lang="en-GB" sz="1600">
                <a:solidFill>
                  <a:schemeClr val="dk1"/>
                </a:solidFill>
                <a:latin typeface="Arial"/>
                <a:ea typeface="Arial"/>
                <a:cs typeface="Arial"/>
                <a:sym typeface="Arial"/>
              </a:rPr>
              <a:t>Innovative foundation design </a:t>
            </a:r>
            <a:endParaRPr/>
          </a:p>
          <a:p>
            <a:pPr marL="285750" marR="0" lvl="0" indent="-285750" algn="l" rtl="0">
              <a:lnSpc>
                <a:spcPct val="100000"/>
              </a:lnSpc>
              <a:spcBef>
                <a:spcPts val="600"/>
              </a:spcBef>
              <a:spcAft>
                <a:spcPts val="0"/>
              </a:spcAft>
              <a:buClr>
                <a:schemeClr val="dk1"/>
              </a:buClr>
              <a:buSzPts val="1280"/>
              <a:buFont typeface="Arial"/>
              <a:buChar char="•"/>
            </a:pPr>
            <a:r>
              <a:rPr lang="en-GB" sz="1600">
                <a:solidFill>
                  <a:schemeClr val="dk1"/>
                </a:solidFill>
                <a:latin typeface="Arial"/>
                <a:ea typeface="Arial"/>
                <a:cs typeface="Arial"/>
                <a:sym typeface="Arial"/>
              </a:rPr>
              <a:t>World-leading installation vessels </a:t>
            </a:r>
            <a:endParaRPr/>
          </a:p>
          <a:p>
            <a:pPr marL="285750" marR="0" lvl="0" indent="-285750" algn="l" rtl="0">
              <a:lnSpc>
                <a:spcPct val="100000"/>
              </a:lnSpc>
              <a:spcBef>
                <a:spcPts val="600"/>
              </a:spcBef>
              <a:spcAft>
                <a:spcPts val="0"/>
              </a:spcAft>
              <a:buClr>
                <a:schemeClr val="dk1"/>
              </a:buClr>
              <a:buSzPts val="1280"/>
              <a:buFont typeface="Arial"/>
              <a:buChar char="•"/>
            </a:pPr>
            <a:r>
              <a:rPr lang="en-GB" sz="1600">
                <a:solidFill>
                  <a:schemeClr val="dk1"/>
                </a:solidFill>
                <a:latin typeface="Arial"/>
                <a:ea typeface="Arial"/>
                <a:cs typeface="Arial"/>
                <a:sym typeface="Arial"/>
              </a:rPr>
              <a:t>First ever HVDC-connected wind farm in the UK </a:t>
            </a:r>
            <a:endParaRPr/>
          </a:p>
          <a:p>
            <a:pPr marL="285750" marR="0" lvl="0" indent="-285750" algn="l" rtl="0">
              <a:lnSpc>
                <a:spcPct val="100000"/>
              </a:lnSpc>
              <a:spcBef>
                <a:spcPts val="600"/>
              </a:spcBef>
              <a:spcAft>
                <a:spcPts val="0"/>
              </a:spcAft>
              <a:buClr>
                <a:schemeClr val="dk1"/>
              </a:buClr>
              <a:buSzPts val="1280"/>
              <a:buFont typeface="Arial"/>
              <a:buChar char="•"/>
            </a:pPr>
            <a:r>
              <a:rPr lang="en-GB" sz="1600">
                <a:solidFill>
                  <a:schemeClr val="dk1"/>
                </a:solidFill>
                <a:latin typeface="Arial"/>
                <a:ea typeface="Arial"/>
                <a:cs typeface="Arial"/>
                <a:sym typeface="Arial"/>
              </a:rPr>
              <a:t>The world’s first unmanned HVDC offshore substation</a:t>
            </a:r>
            <a:endParaRPr sz="1600">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dk1"/>
              </a:buClr>
              <a:buSzPts val="1280"/>
              <a:buFont typeface="Arial"/>
              <a:buChar char="•"/>
            </a:pPr>
            <a:r>
              <a:rPr lang="en-GB" sz="1600">
                <a:solidFill>
                  <a:schemeClr val="dk1"/>
                </a:solidFill>
                <a:latin typeface="Arial"/>
                <a:ea typeface="Arial"/>
                <a:cs typeface="Arial"/>
                <a:sym typeface="Arial"/>
              </a:rPr>
              <a:t>Dogger Bank will be a flagship for digitalisation. </a:t>
            </a:r>
            <a:endParaRPr/>
          </a:p>
        </p:txBody>
      </p:sp>
      <p:sp>
        <p:nvSpPr>
          <p:cNvPr id="1411" name="Google Shape;1411;p11"/>
          <p:cNvSpPr/>
          <p:nvPr/>
        </p:nvSpPr>
        <p:spPr>
          <a:xfrm>
            <a:off x="6280318" y="4318919"/>
            <a:ext cx="1242873" cy="1150907"/>
          </a:xfrm>
          <a:prstGeom prst="ellipse">
            <a:avLst/>
          </a:prstGeom>
          <a:solidFill>
            <a:srgbClr val="FEA0B3"/>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accent2"/>
                </a:solidFill>
                <a:latin typeface="Arial"/>
                <a:ea typeface="Arial"/>
                <a:cs typeface="Arial"/>
                <a:sym typeface="Arial"/>
              </a:rPr>
              <a:t>First project in the world to use GE’s 13MW &amp; 14MW Haliade-X</a:t>
            </a:r>
            <a:endParaRPr/>
          </a:p>
        </p:txBody>
      </p:sp>
      <p:sp>
        <p:nvSpPr>
          <p:cNvPr id="1412" name="Google Shape;1412;p11"/>
          <p:cNvSpPr/>
          <p:nvPr/>
        </p:nvSpPr>
        <p:spPr>
          <a:xfrm>
            <a:off x="7229678" y="3566357"/>
            <a:ext cx="1550302" cy="1435588"/>
          </a:xfrm>
          <a:prstGeom prst="ellipse">
            <a:avLst/>
          </a:prstGeom>
          <a:solidFill>
            <a:srgbClr val="FFCFD8"/>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accent2"/>
                </a:solidFill>
                <a:latin typeface="Arial"/>
                <a:ea typeface="Arial"/>
                <a:cs typeface="Arial"/>
                <a:sym typeface="Arial"/>
              </a:rPr>
              <a:t>…installed by the largest turbine installation vessel of its kind, the Voltaire, currently under construction by Jan De Nul</a:t>
            </a:r>
            <a:endParaRPr sz="1000">
              <a:solidFill>
                <a:schemeClr val="accent2"/>
              </a:solidFill>
              <a:latin typeface="Arial"/>
              <a:ea typeface="Arial"/>
              <a:cs typeface="Arial"/>
              <a:sym typeface="Arial"/>
            </a:endParaRPr>
          </a:p>
        </p:txBody>
      </p:sp>
      <p:sp>
        <p:nvSpPr>
          <p:cNvPr id="1413" name="Google Shape;1413;p11"/>
          <p:cNvSpPr/>
          <p:nvPr/>
        </p:nvSpPr>
        <p:spPr>
          <a:xfrm>
            <a:off x="8450164" y="4190045"/>
            <a:ext cx="1208447" cy="1119028"/>
          </a:xfrm>
          <a:prstGeom prst="ellipse">
            <a:avLst/>
          </a:prstGeom>
          <a:solidFill>
            <a:srgbClr val="FF6F8C"/>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accent2"/>
                </a:solidFill>
                <a:latin typeface="Arial"/>
                <a:ea typeface="Arial"/>
                <a:cs typeface="Arial"/>
                <a:sym typeface="Arial"/>
              </a:rPr>
              <a:t>Using an HVDC system, a UK offshore wind first</a:t>
            </a:r>
            <a:endParaRPr/>
          </a:p>
        </p:txBody>
      </p:sp>
      <p:sp>
        <p:nvSpPr>
          <p:cNvPr id="1414" name="Google Shape;1414;p11"/>
          <p:cNvSpPr/>
          <p:nvPr/>
        </p:nvSpPr>
        <p:spPr>
          <a:xfrm>
            <a:off x="9225315" y="3436038"/>
            <a:ext cx="1394695" cy="1291495"/>
          </a:xfrm>
          <a:prstGeom prst="ellipse">
            <a:avLst/>
          </a:prstGeom>
          <a:solidFill>
            <a:srgbClr val="FEA0B3"/>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accent2"/>
                </a:solidFill>
                <a:latin typeface="Arial"/>
                <a:ea typeface="Arial"/>
                <a:cs typeface="Arial"/>
                <a:sym typeface="Arial"/>
              </a:rPr>
              <a:t>Translating Equinor’s success in digitalisation in O&amp;G to Offshore Wind…</a:t>
            </a:r>
            <a:endParaRPr/>
          </a:p>
        </p:txBody>
      </p:sp>
      <p:sp>
        <p:nvSpPr>
          <p:cNvPr id="1415" name="Google Shape;1415;p11"/>
          <p:cNvSpPr/>
          <p:nvPr/>
        </p:nvSpPr>
        <p:spPr>
          <a:xfrm>
            <a:off x="10240213" y="3963457"/>
            <a:ext cx="1650263" cy="1528152"/>
          </a:xfrm>
          <a:prstGeom prst="ellipse">
            <a:avLst/>
          </a:prstGeom>
          <a:solidFill>
            <a:srgbClr val="FFCFD8"/>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chemeClr val="accent2"/>
                </a:solidFill>
                <a:latin typeface="Arial"/>
                <a:ea typeface="Arial"/>
                <a:cs typeface="Arial"/>
                <a:sym typeface="Arial"/>
              </a:rPr>
              <a:t>…through process digitalisation, data science and analytics, robotics and remote control</a:t>
            </a:r>
            <a:endParaRPr/>
          </a:p>
        </p:txBody>
      </p:sp>
      <p:sp>
        <p:nvSpPr>
          <p:cNvPr id="1416" name="Google Shape;1416;p11"/>
          <p:cNvSpPr/>
          <p:nvPr/>
        </p:nvSpPr>
        <p:spPr>
          <a:xfrm>
            <a:off x="512347" y="6320843"/>
            <a:ext cx="6096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Arial"/>
                <a:ea typeface="Arial"/>
                <a:cs typeface="Arial"/>
                <a:sym typeface="Arial"/>
              </a:rPr>
              <a:t>Source: doggerbank.com</a:t>
            </a:r>
            <a:endParaRPr sz="800" b="0" i="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12"/>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Demonstrating new technology</a:t>
            </a:r>
            <a:endParaRPr/>
          </a:p>
        </p:txBody>
      </p:sp>
      <p:sp>
        <p:nvSpPr>
          <p:cNvPr id="1423" name="Google Shape;1423;p12"/>
          <p:cNvSpPr txBox="1">
            <a:spLocks noGrp="1"/>
          </p:cNvSpPr>
          <p:nvPr>
            <p:ph type="body" idx="1"/>
          </p:nvPr>
        </p:nvSpPr>
        <p:spPr>
          <a:xfrm>
            <a:off x="695324" y="1841087"/>
            <a:ext cx="5467350" cy="4216813"/>
          </a:xfrm>
          <a:prstGeom prst="rect">
            <a:avLst/>
          </a:prstGeom>
          <a:noFill/>
          <a:ln>
            <a:noFill/>
          </a:ln>
        </p:spPr>
        <p:txBody>
          <a:bodyPr spcFirstLastPara="1" wrap="square" lIns="0" tIns="0" rIns="0" bIns="0" anchor="t" anchorCtr="0">
            <a:noAutofit/>
          </a:bodyPr>
          <a:lstStyle/>
          <a:p>
            <a:pPr marL="180000" lvl="0" indent="-180000" algn="l" rtl="0">
              <a:lnSpc>
                <a:spcPct val="100000"/>
              </a:lnSpc>
              <a:spcBef>
                <a:spcPts val="0"/>
              </a:spcBef>
              <a:spcAft>
                <a:spcPts val="0"/>
              </a:spcAft>
              <a:buClr>
                <a:schemeClr val="dk1"/>
              </a:buClr>
              <a:buSzPts val="1280"/>
              <a:buChar char="•"/>
            </a:pPr>
            <a:r>
              <a:rPr lang="en-GB"/>
              <a:t>Increasing turbine power has played a significant role in bringing down the cost of offshore wind</a:t>
            </a:r>
            <a:endParaRPr/>
          </a:p>
          <a:p>
            <a:pPr marL="180000" lvl="0" indent="-180000" algn="l" rtl="0">
              <a:lnSpc>
                <a:spcPct val="100000"/>
              </a:lnSpc>
              <a:spcBef>
                <a:spcPts val="600"/>
              </a:spcBef>
              <a:spcAft>
                <a:spcPts val="0"/>
              </a:spcAft>
              <a:buClr>
                <a:schemeClr val="dk1"/>
              </a:buClr>
              <a:buSzPts val="1280"/>
              <a:buChar char="•"/>
            </a:pPr>
            <a:r>
              <a:rPr lang="en-GB"/>
              <a:t>With more electricity generated per turbine, fewer are needed greatly reducing installation time, maintenance needs and overall cost</a:t>
            </a:r>
            <a:endParaRPr/>
          </a:p>
          <a:p>
            <a:pPr marL="180000" lvl="0" indent="-180000" algn="l" rtl="0">
              <a:lnSpc>
                <a:spcPct val="100000"/>
              </a:lnSpc>
              <a:spcBef>
                <a:spcPts val="600"/>
              </a:spcBef>
              <a:spcAft>
                <a:spcPts val="0"/>
              </a:spcAft>
              <a:buClr>
                <a:schemeClr val="dk1"/>
              </a:buClr>
              <a:buSzPts val="1280"/>
              <a:buChar char="•"/>
            </a:pPr>
            <a:r>
              <a:rPr lang="en-GB" b="1"/>
              <a:t>Dogger Bank will be the first project in the world to use GE’s innovative Haliade X 13MW and 14MW models</a:t>
            </a:r>
            <a:endParaRPr/>
          </a:p>
          <a:p>
            <a:pPr marL="180000" lvl="0" indent="-180000" algn="l" rtl="0">
              <a:lnSpc>
                <a:spcPct val="100000"/>
              </a:lnSpc>
              <a:spcBef>
                <a:spcPts val="600"/>
              </a:spcBef>
              <a:spcAft>
                <a:spcPts val="0"/>
              </a:spcAft>
              <a:buClr>
                <a:schemeClr val="dk1"/>
              </a:buClr>
              <a:buSzPts val="1280"/>
              <a:buChar char="•"/>
            </a:pPr>
            <a:r>
              <a:rPr lang="en-GB"/>
              <a:t>With 107m blades, these are the most powerful certified turbines in the world </a:t>
            </a:r>
            <a:endParaRPr/>
          </a:p>
          <a:p>
            <a:pPr marL="180000" lvl="0" indent="-180000" algn="l" rtl="0">
              <a:lnSpc>
                <a:spcPct val="100000"/>
              </a:lnSpc>
              <a:spcBef>
                <a:spcPts val="600"/>
              </a:spcBef>
              <a:spcAft>
                <a:spcPts val="0"/>
              </a:spcAft>
              <a:buClr>
                <a:schemeClr val="dk1"/>
              </a:buClr>
              <a:buSzPts val="1280"/>
              <a:buChar char="•"/>
            </a:pPr>
            <a:r>
              <a:rPr lang="en-GB"/>
              <a:t>The swept area they cover is around the size of 4 football fields</a:t>
            </a:r>
            <a:endParaRPr/>
          </a:p>
          <a:p>
            <a:pPr marL="180000" lvl="0" indent="-180000" algn="l" rtl="0">
              <a:lnSpc>
                <a:spcPct val="100000"/>
              </a:lnSpc>
              <a:spcBef>
                <a:spcPts val="600"/>
              </a:spcBef>
              <a:spcAft>
                <a:spcPts val="0"/>
              </a:spcAft>
              <a:buClr>
                <a:schemeClr val="dk1"/>
              </a:buClr>
              <a:buSzPts val="1280"/>
              <a:buChar char="•"/>
            </a:pPr>
            <a:r>
              <a:rPr lang="en-GB"/>
              <a:t>The torque (rotational force) that the main shaft, bearings and generator needs to handle is close to 2,5 times the torque of the biggest diesel engine available</a:t>
            </a:r>
            <a:endParaRPr/>
          </a:p>
        </p:txBody>
      </p:sp>
      <p:sp>
        <p:nvSpPr>
          <p:cNvPr id="1424" name="Google Shape;1424;p12"/>
          <p:cNvSpPr txBox="1">
            <a:spLocks noGrp="1"/>
          </p:cNvSpPr>
          <p:nvPr>
            <p:ph type="sldNum" idx="12"/>
          </p:nvPr>
        </p:nvSpPr>
        <p:spPr>
          <a:xfrm>
            <a:off x="695324" y="6596187"/>
            <a:ext cx="173124"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12</a:t>
            </a:fld>
            <a:r>
              <a:rPr lang="en-GB"/>
              <a:t>  |  </a:t>
            </a:r>
            <a:endParaRPr/>
          </a:p>
        </p:txBody>
      </p:sp>
      <p:pic>
        <p:nvPicPr>
          <p:cNvPr id="1425" name="Google Shape;1425;p12" descr="Chart&#10;&#10;Description automatically generated"/>
          <p:cNvPicPr preferRelativeResize="0"/>
          <p:nvPr/>
        </p:nvPicPr>
        <p:blipFill rotWithShape="1">
          <a:blip r:embed="rId3">
            <a:alphaModFix/>
          </a:blip>
          <a:srcRect/>
          <a:stretch/>
        </p:blipFill>
        <p:spPr>
          <a:xfrm>
            <a:off x="6299506" y="2123873"/>
            <a:ext cx="5197169" cy="3635489"/>
          </a:xfrm>
          <a:prstGeom prst="rect">
            <a:avLst/>
          </a:prstGeom>
          <a:noFill/>
          <a:ln>
            <a:noFill/>
          </a:ln>
        </p:spPr>
      </p:pic>
      <p:sp>
        <p:nvSpPr>
          <p:cNvPr id="1426" name="Google Shape;1426;p12"/>
          <p:cNvSpPr/>
          <p:nvPr/>
        </p:nvSpPr>
        <p:spPr>
          <a:xfrm>
            <a:off x="6700798" y="1524535"/>
            <a:ext cx="5175504" cy="856180"/>
          </a:xfrm>
          <a:prstGeom prst="rect">
            <a:avLst/>
          </a:prstGeom>
          <a:solidFill>
            <a:schemeClr val="accent1"/>
          </a:solidFill>
          <a:ln w="12700" cap="flat" cmpd="sng">
            <a:solidFill>
              <a:srgbClr val="1A28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GE’s Haliade X turbine is so powerful it can power a UK home for over two days, with just one spin!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430"/>
        <p:cNvGrpSpPr/>
        <p:nvPr/>
      </p:nvGrpSpPr>
      <p:grpSpPr>
        <a:xfrm>
          <a:off x="0" y="0"/>
          <a:ext cx="0" cy="0"/>
          <a:chOff x="0" y="0"/>
          <a:chExt cx="0" cy="0"/>
        </a:xfrm>
      </p:grpSpPr>
      <p:sp>
        <p:nvSpPr>
          <p:cNvPr id="1431" name="Google Shape;1431;p13"/>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World-first offshore wind innovation</a:t>
            </a:r>
            <a:br>
              <a:rPr lang="en-GB"/>
            </a:br>
            <a:endParaRPr>
              <a:solidFill>
                <a:srgbClr val="FF0000"/>
              </a:solidFill>
            </a:endParaRPr>
          </a:p>
        </p:txBody>
      </p:sp>
      <p:sp>
        <p:nvSpPr>
          <p:cNvPr id="1432" name="Google Shape;1432;p13"/>
          <p:cNvSpPr txBox="1">
            <a:spLocks noGrp="1"/>
          </p:cNvSpPr>
          <p:nvPr>
            <p:ph type="body" idx="1"/>
          </p:nvPr>
        </p:nvSpPr>
        <p:spPr>
          <a:xfrm>
            <a:off x="695324" y="1841087"/>
            <a:ext cx="5789365" cy="4216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80"/>
              <a:buNone/>
            </a:pPr>
            <a:r>
              <a:rPr lang="en-GB"/>
              <a:t>The team behind Dogger Bank are introducing new methods of transmission to the UK</a:t>
            </a:r>
            <a:endParaRPr/>
          </a:p>
          <a:p>
            <a:pPr marL="612000" lvl="1" indent="-180000" algn="l" rtl="0">
              <a:lnSpc>
                <a:spcPct val="100000"/>
              </a:lnSpc>
              <a:spcBef>
                <a:spcPts val="600"/>
              </a:spcBef>
              <a:spcAft>
                <a:spcPts val="0"/>
              </a:spcAft>
              <a:buClr>
                <a:schemeClr val="dk1"/>
              </a:buClr>
              <a:buSzPts val="1280"/>
              <a:buChar char="•"/>
            </a:pPr>
            <a:r>
              <a:rPr lang="en-GB"/>
              <a:t>Using HVDC transmission systems instead of traditional ACDC systems reduces electrical losses.</a:t>
            </a:r>
            <a:endParaRPr/>
          </a:p>
          <a:p>
            <a:pPr marL="0" lvl="0" indent="0" algn="l" rtl="0">
              <a:lnSpc>
                <a:spcPct val="100000"/>
              </a:lnSpc>
              <a:spcBef>
                <a:spcPts val="600"/>
              </a:spcBef>
              <a:spcAft>
                <a:spcPts val="0"/>
              </a:spcAft>
              <a:buClr>
                <a:schemeClr val="dk1"/>
              </a:buClr>
              <a:buSzPts val="1280"/>
              <a:buNone/>
            </a:pPr>
            <a:endParaRPr/>
          </a:p>
          <a:p>
            <a:pPr marL="0" lvl="0" indent="0" algn="l" rtl="0">
              <a:lnSpc>
                <a:spcPct val="100000"/>
              </a:lnSpc>
              <a:spcBef>
                <a:spcPts val="600"/>
              </a:spcBef>
              <a:spcAft>
                <a:spcPts val="0"/>
              </a:spcAft>
              <a:buClr>
                <a:schemeClr val="dk1"/>
              </a:buClr>
              <a:buSzPts val="1280"/>
              <a:buNone/>
            </a:pPr>
            <a:r>
              <a:rPr lang="en-GB"/>
              <a:t>As well as the first ever HVDC-connected wind farm in the UK, Dogger Bank has revealed a world-first in HVDC platforms</a:t>
            </a:r>
            <a:endParaRPr/>
          </a:p>
          <a:p>
            <a:pPr marL="612000" lvl="1" indent="-180000" algn="l" rtl="0">
              <a:lnSpc>
                <a:spcPct val="100000"/>
              </a:lnSpc>
              <a:spcBef>
                <a:spcPts val="600"/>
              </a:spcBef>
              <a:spcAft>
                <a:spcPts val="0"/>
              </a:spcAft>
              <a:buClr>
                <a:schemeClr val="dk1"/>
              </a:buClr>
              <a:buSzPts val="1280"/>
              <a:buChar char="•"/>
            </a:pPr>
            <a:r>
              <a:rPr lang="en-GB"/>
              <a:t>The topside is forecast to be 70% lighter in weight per MW compared to a conventional platform</a:t>
            </a:r>
            <a:endParaRPr/>
          </a:p>
          <a:p>
            <a:pPr marL="612000" lvl="1" indent="-180000" algn="l" rtl="0">
              <a:lnSpc>
                <a:spcPct val="100000"/>
              </a:lnSpc>
              <a:spcBef>
                <a:spcPts val="600"/>
              </a:spcBef>
              <a:spcAft>
                <a:spcPts val="0"/>
              </a:spcAft>
              <a:buClr>
                <a:schemeClr val="dk1"/>
              </a:buClr>
              <a:buSzPts val="1280"/>
              <a:buChar char="•"/>
            </a:pPr>
            <a:r>
              <a:rPr lang="en-GB"/>
              <a:t>This has saved the project significant additional costs and enabled Dogger Bank to deliver a competitive, low-cost solution</a:t>
            </a:r>
            <a:endParaRPr>
              <a:solidFill>
                <a:srgbClr val="FF0000"/>
              </a:solidFill>
            </a:endParaRPr>
          </a:p>
          <a:p>
            <a:pPr marL="612000" lvl="1" indent="-180000" algn="l" rtl="0">
              <a:lnSpc>
                <a:spcPct val="100000"/>
              </a:lnSpc>
              <a:spcBef>
                <a:spcPts val="600"/>
              </a:spcBef>
              <a:spcAft>
                <a:spcPts val="0"/>
              </a:spcAft>
              <a:buClr>
                <a:schemeClr val="dk1"/>
              </a:buClr>
              <a:buSzPts val="1280"/>
              <a:buChar char="•"/>
            </a:pPr>
            <a:r>
              <a:rPr lang="en-GB"/>
              <a:t>This revolutionary design can now also be used in subsequent projects, furthering the whole industry</a:t>
            </a:r>
            <a:endParaRPr/>
          </a:p>
        </p:txBody>
      </p:sp>
      <p:sp>
        <p:nvSpPr>
          <p:cNvPr id="1433" name="Google Shape;1433;p13"/>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13</a:t>
            </a:fld>
            <a:r>
              <a:rPr lang="en-GB"/>
              <a:t>  |  </a:t>
            </a:r>
            <a:endParaRPr/>
          </a:p>
        </p:txBody>
      </p:sp>
      <p:sp>
        <p:nvSpPr>
          <p:cNvPr id="1434" name="Google Shape;1434;p13"/>
          <p:cNvSpPr txBox="1"/>
          <p:nvPr/>
        </p:nvSpPr>
        <p:spPr>
          <a:xfrm>
            <a:off x="7283554" y="4081340"/>
            <a:ext cx="4252772" cy="261610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Arial"/>
              <a:buChar char="•"/>
            </a:pPr>
            <a:r>
              <a:rPr lang="en-GB" sz="1400">
                <a:solidFill>
                  <a:schemeClr val="dk1"/>
                </a:solidFill>
                <a:latin typeface="Arial"/>
                <a:ea typeface="Arial"/>
                <a:cs typeface="Arial"/>
                <a:sym typeface="Arial"/>
              </a:rPr>
              <a:t>Project will be first UK High Voltage Direct Current (HVDC) connected offshore wind farm</a:t>
            </a:r>
            <a:endParaRPr/>
          </a:p>
          <a:p>
            <a:pPr marL="285750" marR="0" lvl="0" indent="-285750" algn="l" rtl="0">
              <a:spcBef>
                <a:spcPts val="1200"/>
              </a:spcBef>
              <a:spcAft>
                <a:spcPts val="0"/>
              </a:spcAft>
              <a:buClr>
                <a:schemeClr val="dk1"/>
              </a:buClr>
              <a:buSzPts val="1400"/>
              <a:buFont typeface="Arial"/>
              <a:buChar char="•"/>
            </a:pPr>
            <a:r>
              <a:rPr lang="en-GB" sz="1400">
                <a:solidFill>
                  <a:schemeClr val="dk1"/>
                </a:solidFill>
                <a:latin typeface="Arial"/>
                <a:ea typeface="Arial"/>
                <a:cs typeface="Arial"/>
                <a:sym typeface="Arial"/>
              </a:rPr>
              <a:t>Largest-ever HVDC facility at 1.2GW – major scale up from previous installations of 0.8GW</a:t>
            </a:r>
            <a:endParaRPr/>
          </a:p>
          <a:p>
            <a:pPr marL="285750" marR="0" lvl="0" indent="-285750" algn="l" rtl="0">
              <a:spcBef>
                <a:spcPts val="1200"/>
              </a:spcBef>
              <a:spcAft>
                <a:spcPts val="0"/>
              </a:spcAft>
              <a:buClr>
                <a:schemeClr val="dk1"/>
              </a:buClr>
              <a:buSzPts val="1400"/>
              <a:buFont typeface="Arial"/>
              <a:buChar char="•"/>
            </a:pPr>
            <a:r>
              <a:rPr lang="en-GB" sz="1400">
                <a:solidFill>
                  <a:schemeClr val="dk1"/>
                </a:solidFill>
                <a:latin typeface="Arial"/>
                <a:ea typeface="Arial"/>
                <a:cs typeface="Arial"/>
                <a:sym typeface="Arial"/>
              </a:rPr>
              <a:t>Close collaboration with supplier to design world-first unmanned HVDC offshore substation</a:t>
            </a:r>
            <a:endParaRPr/>
          </a:p>
          <a:p>
            <a:pPr marL="285750" marR="0" lvl="0" indent="-285750" algn="l" rtl="0">
              <a:spcBef>
                <a:spcPts val="1200"/>
              </a:spcBef>
              <a:spcAft>
                <a:spcPts val="0"/>
              </a:spcAft>
              <a:buClr>
                <a:schemeClr val="dk1"/>
              </a:buClr>
              <a:buSzPts val="1400"/>
              <a:buFont typeface="Arial"/>
              <a:buChar char="•"/>
            </a:pPr>
            <a:r>
              <a:rPr lang="en-GB" sz="1400">
                <a:solidFill>
                  <a:schemeClr val="dk1"/>
                </a:solidFill>
                <a:latin typeface="Arial"/>
                <a:ea typeface="Arial"/>
                <a:cs typeface="Arial"/>
                <a:sym typeface="Arial"/>
              </a:rPr>
              <a:t>70% reduction in topside weight per MW for offshore platforms</a:t>
            </a:r>
            <a:endParaRPr/>
          </a:p>
          <a:p>
            <a:pPr marL="0" marR="0" lvl="0" indent="0" algn="l" rtl="0">
              <a:spcBef>
                <a:spcPts val="1200"/>
              </a:spcBef>
              <a:spcAft>
                <a:spcPts val="0"/>
              </a:spcAft>
              <a:buNone/>
            </a:pPr>
            <a:endParaRPr sz="1200">
              <a:solidFill>
                <a:schemeClr val="dk1"/>
              </a:solidFill>
              <a:latin typeface="Arial"/>
              <a:ea typeface="Arial"/>
              <a:cs typeface="Arial"/>
              <a:sym typeface="Arial"/>
            </a:endParaRPr>
          </a:p>
        </p:txBody>
      </p:sp>
      <p:pic>
        <p:nvPicPr>
          <p:cNvPr id="1435" name="Google Shape;1435;p13"/>
          <p:cNvPicPr preferRelativeResize="0"/>
          <p:nvPr/>
        </p:nvPicPr>
        <p:blipFill rotWithShape="1">
          <a:blip r:embed="rId3">
            <a:alphaModFix/>
          </a:blip>
          <a:srcRect/>
          <a:stretch/>
        </p:blipFill>
        <p:spPr>
          <a:xfrm>
            <a:off x="7283556" y="1566707"/>
            <a:ext cx="4213120" cy="23698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40"/>
        <p:cNvGrpSpPr/>
        <p:nvPr/>
      </p:nvGrpSpPr>
      <p:grpSpPr>
        <a:xfrm>
          <a:off x="0" y="0"/>
          <a:ext cx="0" cy="0"/>
          <a:chOff x="0" y="0"/>
          <a:chExt cx="0" cy="0"/>
        </a:xfrm>
      </p:grpSpPr>
      <p:pic>
        <p:nvPicPr>
          <p:cNvPr id="1441" name="Google Shape;1441;p14" descr="A picture containing boat, sky, water, outdoor&#10;&#10;Description automatically generated"/>
          <p:cNvPicPr preferRelativeResize="0"/>
          <p:nvPr/>
        </p:nvPicPr>
        <p:blipFill rotWithShape="1">
          <a:blip r:embed="rId3">
            <a:alphaModFix/>
          </a:blip>
          <a:srcRect/>
          <a:stretch/>
        </p:blipFill>
        <p:spPr>
          <a:xfrm>
            <a:off x="872837" y="4117196"/>
            <a:ext cx="3740003" cy="2103495"/>
          </a:xfrm>
          <a:prstGeom prst="rect">
            <a:avLst/>
          </a:prstGeom>
          <a:noFill/>
          <a:ln>
            <a:noFill/>
          </a:ln>
        </p:spPr>
      </p:pic>
      <p:sp>
        <p:nvSpPr>
          <p:cNvPr id="1442" name="Google Shape;1442;p14"/>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Service Operation Vessels</a:t>
            </a:r>
            <a:br>
              <a:rPr lang="en-GB"/>
            </a:br>
            <a:endParaRPr>
              <a:solidFill>
                <a:srgbClr val="FF0000"/>
              </a:solidFill>
            </a:endParaRPr>
          </a:p>
        </p:txBody>
      </p:sp>
      <p:sp>
        <p:nvSpPr>
          <p:cNvPr id="1443" name="Google Shape;1443;p14"/>
          <p:cNvSpPr txBox="1">
            <a:spLocks noGrp="1"/>
          </p:cNvSpPr>
          <p:nvPr>
            <p:ph type="body" idx="1"/>
          </p:nvPr>
        </p:nvSpPr>
        <p:spPr>
          <a:xfrm>
            <a:off x="695325" y="1841087"/>
            <a:ext cx="5053664" cy="4216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80"/>
              <a:buNone/>
            </a:pPr>
            <a:r>
              <a:rPr lang="en-GB" b="1"/>
              <a:t>North Star Renewables awarded SOV contracts</a:t>
            </a:r>
            <a:endParaRPr/>
          </a:p>
          <a:p>
            <a:pPr marL="180000" lvl="0" indent="-180000" algn="l" rtl="0">
              <a:lnSpc>
                <a:spcPct val="100000"/>
              </a:lnSpc>
              <a:spcBef>
                <a:spcPts val="600"/>
              </a:spcBef>
              <a:spcAft>
                <a:spcPts val="0"/>
              </a:spcAft>
              <a:buClr>
                <a:schemeClr val="dk1"/>
              </a:buClr>
              <a:buSzPts val="1120"/>
              <a:buChar char="•"/>
            </a:pPr>
            <a:r>
              <a:rPr lang="en-GB" sz="1400"/>
              <a:t>4 state-of-the-art vessels to be located at Port of Tyne</a:t>
            </a:r>
            <a:endParaRPr/>
          </a:p>
          <a:p>
            <a:pPr marL="180000" lvl="0" indent="-180000" algn="l" rtl="0">
              <a:lnSpc>
                <a:spcPct val="100000"/>
              </a:lnSpc>
              <a:spcBef>
                <a:spcPts val="600"/>
              </a:spcBef>
              <a:spcAft>
                <a:spcPts val="0"/>
              </a:spcAft>
              <a:buClr>
                <a:schemeClr val="dk1"/>
              </a:buClr>
              <a:buSzPts val="1120"/>
              <a:buChar char="•"/>
            </a:pPr>
            <a:r>
              <a:rPr lang="en-GB" sz="1400"/>
              <a:t>North Star’s designs are at the leading-edge of operability and sustainability to reduce fuel consumption and emissions. </a:t>
            </a:r>
            <a:endParaRPr/>
          </a:p>
          <a:p>
            <a:pPr marL="180000" lvl="0" indent="-180000" algn="l" rtl="0">
              <a:lnSpc>
                <a:spcPct val="100000"/>
              </a:lnSpc>
              <a:spcBef>
                <a:spcPts val="600"/>
              </a:spcBef>
              <a:spcAft>
                <a:spcPts val="0"/>
              </a:spcAft>
              <a:buClr>
                <a:schemeClr val="dk1"/>
              </a:buClr>
              <a:buSzPts val="1120"/>
              <a:buChar char="•"/>
            </a:pPr>
            <a:r>
              <a:rPr lang="en-GB" sz="1400"/>
              <a:t>North Star will create 170 new full-time UK-based jobs in crewing and shore-based roles for the lifetime of the contract. </a:t>
            </a:r>
            <a:endParaRPr/>
          </a:p>
          <a:p>
            <a:pPr marL="180000" lvl="0" indent="-180000" algn="l" rtl="0">
              <a:lnSpc>
                <a:spcPct val="100000"/>
              </a:lnSpc>
              <a:spcBef>
                <a:spcPts val="600"/>
              </a:spcBef>
              <a:spcAft>
                <a:spcPts val="0"/>
              </a:spcAft>
              <a:buClr>
                <a:schemeClr val="dk1"/>
              </a:buClr>
              <a:buSzPts val="1120"/>
              <a:buChar char="•"/>
            </a:pPr>
            <a:r>
              <a:rPr lang="en-GB" sz="1400"/>
              <a:t>Transformational contracts position Scottish firm as a major player in offshore wind, from its roots in oil and gas</a:t>
            </a:r>
            <a:endParaRPr sz="1400"/>
          </a:p>
        </p:txBody>
      </p:sp>
      <p:sp>
        <p:nvSpPr>
          <p:cNvPr id="1444" name="Google Shape;1444;p14"/>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marR="0" lvl="0" indent="0" algn="l" rtl="0">
              <a:lnSpc>
                <a:spcPct val="100000"/>
              </a:lnSpc>
              <a:spcBef>
                <a:spcPts val="0"/>
              </a:spcBef>
              <a:spcAft>
                <a:spcPts val="0"/>
              </a:spcAft>
              <a:buClr>
                <a:srgbClr val="7C8F98"/>
              </a:buClr>
              <a:buSzPts val="800"/>
              <a:buFont typeface="Arial"/>
              <a:buNone/>
            </a:pPr>
            <a:fld id="{00000000-1234-1234-1234-123412341234}" type="slidenum">
              <a:rPr lang="en-GB" sz="800" b="0" i="0" u="none" strike="noStrike" cap="none">
                <a:solidFill>
                  <a:srgbClr val="7C8F98"/>
                </a:solidFill>
                <a:latin typeface="Arial"/>
                <a:ea typeface="Arial"/>
                <a:cs typeface="Arial"/>
                <a:sym typeface="Arial"/>
              </a:rPr>
              <a:t>14</a:t>
            </a:fld>
            <a:r>
              <a:rPr lang="en-GB" sz="800" b="0" i="0" u="none" strike="noStrike" cap="none">
                <a:solidFill>
                  <a:srgbClr val="7C8F98"/>
                </a:solidFill>
                <a:latin typeface="Arial"/>
                <a:ea typeface="Arial"/>
                <a:cs typeface="Arial"/>
                <a:sym typeface="Arial"/>
              </a:rPr>
              <a:t>  |  </a:t>
            </a:r>
            <a:endParaRPr/>
          </a:p>
        </p:txBody>
      </p:sp>
      <p:sp>
        <p:nvSpPr>
          <p:cNvPr id="1445" name="Google Shape;1445;p14"/>
          <p:cNvSpPr txBox="1"/>
          <p:nvPr/>
        </p:nvSpPr>
        <p:spPr>
          <a:xfrm>
            <a:off x="7225318" y="701040"/>
            <a:ext cx="4792511" cy="55861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243746"/>
              </a:solidFill>
              <a:latin typeface="Arial"/>
              <a:ea typeface="Arial"/>
              <a:cs typeface="Arial"/>
              <a:sym typeface="Arial"/>
            </a:endParaRPr>
          </a:p>
          <a:p>
            <a:pPr marL="0" marR="0" lvl="0" indent="0" algn="l" rtl="0">
              <a:lnSpc>
                <a:spcPct val="100000"/>
              </a:lnSpc>
              <a:spcBef>
                <a:spcPts val="0"/>
              </a:spcBef>
              <a:spcAft>
                <a:spcPts val="0"/>
              </a:spcAft>
              <a:buClr>
                <a:srgbClr val="243746"/>
              </a:buClr>
              <a:buSzPts val="1800"/>
              <a:buFont typeface="Arial"/>
              <a:buNone/>
            </a:pPr>
            <a:r>
              <a:rPr lang="en-GB" sz="1800" b="1" i="0" u="none" strike="noStrike" cap="none">
                <a:solidFill>
                  <a:srgbClr val="243746"/>
                </a:solidFill>
                <a:latin typeface="Arial"/>
                <a:ea typeface="Arial"/>
                <a:cs typeface="Arial"/>
                <a:sym typeface="Arial"/>
              </a:rPr>
              <a:t>SOV’s are like floating hotels! </a:t>
            </a:r>
            <a:endParaRPr/>
          </a:p>
          <a:p>
            <a:pPr marL="0" marR="0" lvl="0" indent="0" algn="l" rtl="0">
              <a:lnSpc>
                <a:spcPct val="100000"/>
              </a:lnSpc>
              <a:spcBef>
                <a:spcPts val="600"/>
              </a:spcBef>
              <a:spcAft>
                <a:spcPts val="0"/>
              </a:spcAft>
              <a:buClr>
                <a:schemeClr val="dk1"/>
              </a:buClr>
              <a:buSzPts val="1800"/>
              <a:buFont typeface="Arial"/>
              <a:buNone/>
            </a:pPr>
            <a:endParaRPr sz="1800" b="1" i="0" u="none" strike="noStrike" cap="none">
              <a:solidFill>
                <a:srgbClr val="243746"/>
              </a:solidFill>
              <a:latin typeface="Arial"/>
              <a:ea typeface="Arial"/>
              <a:cs typeface="Arial"/>
              <a:sym typeface="Arial"/>
            </a:endParaRPr>
          </a:p>
          <a:p>
            <a:pPr marL="0" marR="0" lvl="0" indent="0" algn="l" rtl="0">
              <a:lnSpc>
                <a:spcPct val="100000"/>
              </a:lnSpc>
              <a:spcBef>
                <a:spcPts val="600"/>
              </a:spcBef>
              <a:spcAft>
                <a:spcPts val="0"/>
              </a:spcAft>
              <a:buClr>
                <a:srgbClr val="243746"/>
              </a:buClr>
              <a:buSzPts val="1800"/>
              <a:buFont typeface="Arial"/>
              <a:buNone/>
            </a:pPr>
            <a:r>
              <a:rPr lang="en-GB" sz="1800" b="1" i="0" u="none" strike="noStrike" cap="none">
                <a:solidFill>
                  <a:srgbClr val="243746"/>
                </a:solidFill>
                <a:latin typeface="Arial"/>
                <a:ea typeface="Arial"/>
                <a:cs typeface="Arial"/>
                <a:sym typeface="Arial"/>
              </a:rPr>
              <a:t>Equipped with recreational and wellbeing facilities</a:t>
            </a:r>
            <a:endParaRPr/>
          </a:p>
          <a:p>
            <a:pPr marL="0" marR="0" lvl="0" indent="0" algn="l" rtl="0">
              <a:lnSpc>
                <a:spcPct val="100000"/>
              </a:lnSpc>
              <a:spcBef>
                <a:spcPts val="600"/>
              </a:spcBef>
              <a:spcAft>
                <a:spcPts val="0"/>
              </a:spcAft>
              <a:buClr>
                <a:schemeClr val="dk1"/>
              </a:buClr>
              <a:buSzPts val="1800"/>
              <a:buFont typeface="Arial"/>
              <a:buNone/>
            </a:pPr>
            <a:endParaRPr sz="1800" b="1" i="0" u="none" strike="noStrike" cap="none">
              <a:solidFill>
                <a:srgbClr val="243746"/>
              </a:solidFill>
              <a:latin typeface="Arial"/>
              <a:ea typeface="Arial"/>
              <a:cs typeface="Arial"/>
              <a:sym typeface="Arial"/>
            </a:endParaRPr>
          </a:p>
          <a:p>
            <a:pPr marL="0" marR="0" lvl="0" indent="0" algn="l" rtl="0">
              <a:lnSpc>
                <a:spcPct val="100000"/>
              </a:lnSpc>
              <a:spcBef>
                <a:spcPts val="600"/>
              </a:spcBef>
              <a:spcAft>
                <a:spcPts val="0"/>
              </a:spcAft>
              <a:buClr>
                <a:srgbClr val="243746"/>
              </a:buClr>
              <a:buSzPts val="1800"/>
              <a:buFont typeface="Arial"/>
              <a:buNone/>
            </a:pPr>
            <a:r>
              <a:rPr lang="en-GB" sz="1800" b="1" i="0" u="none" strike="noStrike" cap="none">
                <a:solidFill>
                  <a:srgbClr val="243746"/>
                </a:solidFill>
                <a:latin typeface="Arial"/>
                <a:ea typeface="Arial"/>
                <a:cs typeface="Arial"/>
                <a:sym typeface="Arial"/>
              </a:rPr>
              <a:t>Motion compensated “Walk to Work” gangways</a:t>
            </a:r>
            <a:endParaRPr/>
          </a:p>
          <a:p>
            <a:pPr marL="0" marR="0" lvl="0" indent="0" algn="l" rtl="0">
              <a:lnSpc>
                <a:spcPct val="100000"/>
              </a:lnSpc>
              <a:spcBef>
                <a:spcPts val="600"/>
              </a:spcBef>
              <a:spcAft>
                <a:spcPts val="0"/>
              </a:spcAft>
              <a:buClr>
                <a:schemeClr val="dk1"/>
              </a:buClr>
              <a:buSzPts val="1800"/>
              <a:buFont typeface="Arial"/>
              <a:buNone/>
            </a:pPr>
            <a:endParaRPr sz="1800" b="1" i="0" u="none" strike="noStrike" cap="none">
              <a:solidFill>
                <a:srgbClr val="243746"/>
              </a:solidFill>
              <a:latin typeface="Arial"/>
              <a:ea typeface="Arial"/>
              <a:cs typeface="Arial"/>
              <a:sym typeface="Arial"/>
            </a:endParaRPr>
          </a:p>
          <a:p>
            <a:pPr marL="0" marR="0" lvl="0" indent="0" algn="l" rtl="0">
              <a:lnSpc>
                <a:spcPct val="100000"/>
              </a:lnSpc>
              <a:spcBef>
                <a:spcPts val="600"/>
              </a:spcBef>
              <a:spcAft>
                <a:spcPts val="0"/>
              </a:spcAft>
              <a:buClr>
                <a:srgbClr val="243746"/>
              </a:buClr>
              <a:buSzPts val="1800"/>
              <a:buFont typeface="Arial"/>
              <a:buNone/>
            </a:pPr>
            <a:r>
              <a:rPr lang="en-GB" sz="1800" b="1" i="0" u="none" strike="noStrike" cap="none">
                <a:solidFill>
                  <a:srgbClr val="243746"/>
                </a:solidFill>
                <a:latin typeface="Arial"/>
                <a:ea typeface="Arial"/>
                <a:cs typeface="Arial"/>
                <a:sym typeface="Arial"/>
              </a:rPr>
              <a:t>Power from shore when berthed</a:t>
            </a:r>
            <a:endParaRPr/>
          </a:p>
          <a:p>
            <a:pPr marL="0" marR="0" lvl="0" indent="0" algn="l" rtl="0">
              <a:lnSpc>
                <a:spcPct val="100000"/>
              </a:lnSpc>
              <a:spcBef>
                <a:spcPts val="600"/>
              </a:spcBef>
              <a:spcAft>
                <a:spcPts val="0"/>
              </a:spcAft>
              <a:buClr>
                <a:schemeClr val="dk1"/>
              </a:buClr>
              <a:buSzPts val="1800"/>
              <a:buFont typeface="Arial"/>
              <a:buNone/>
            </a:pPr>
            <a:endParaRPr sz="1800" b="1" i="0" u="none" strike="noStrike" cap="none">
              <a:solidFill>
                <a:srgbClr val="243746"/>
              </a:solidFill>
              <a:latin typeface="Arial"/>
              <a:ea typeface="Arial"/>
              <a:cs typeface="Arial"/>
              <a:sym typeface="Arial"/>
            </a:endParaRPr>
          </a:p>
          <a:p>
            <a:pPr marL="0" marR="0" lvl="0" indent="0" algn="l" rtl="0">
              <a:lnSpc>
                <a:spcPct val="100000"/>
              </a:lnSpc>
              <a:spcBef>
                <a:spcPts val="600"/>
              </a:spcBef>
              <a:spcAft>
                <a:spcPts val="0"/>
              </a:spcAft>
              <a:buClr>
                <a:srgbClr val="243746"/>
              </a:buClr>
              <a:buSzPts val="1800"/>
              <a:buFont typeface="Arial"/>
              <a:buNone/>
            </a:pPr>
            <a:r>
              <a:rPr lang="en-GB" sz="1800" b="1" i="0" u="none" strike="noStrike" cap="none">
                <a:solidFill>
                  <a:srgbClr val="243746"/>
                </a:solidFill>
                <a:latin typeface="Arial"/>
                <a:ea typeface="Arial"/>
                <a:cs typeface="Arial"/>
                <a:sym typeface="Arial"/>
              </a:rPr>
              <a:t>Batteries help to reduce overall fuel consumption and emissions</a:t>
            </a:r>
            <a:endParaRPr/>
          </a:p>
          <a:p>
            <a:pPr marL="0" marR="0" lvl="0" indent="0" algn="l" rtl="0">
              <a:lnSpc>
                <a:spcPct val="100000"/>
              </a:lnSpc>
              <a:spcBef>
                <a:spcPts val="600"/>
              </a:spcBef>
              <a:spcAft>
                <a:spcPts val="0"/>
              </a:spcAft>
              <a:buClr>
                <a:schemeClr val="dk1"/>
              </a:buClr>
              <a:buSzPts val="1800"/>
              <a:buFont typeface="Arial"/>
              <a:buNone/>
            </a:pPr>
            <a:endParaRPr sz="1800" b="1" i="0" u="none" strike="noStrike" cap="none">
              <a:solidFill>
                <a:srgbClr val="243746"/>
              </a:solidFill>
              <a:latin typeface="Arial"/>
              <a:ea typeface="Arial"/>
              <a:cs typeface="Arial"/>
              <a:sym typeface="Arial"/>
            </a:endParaRPr>
          </a:p>
          <a:p>
            <a:pPr marL="0" marR="0" lvl="0" indent="0" algn="l" rtl="0">
              <a:lnSpc>
                <a:spcPct val="100000"/>
              </a:lnSpc>
              <a:spcBef>
                <a:spcPts val="600"/>
              </a:spcBef>
              <a:spcAft>
                <a:spcPts val="0"/>
              </a:spcAft>
              <a:buClr>
                <a:srgbClr val="243746"/>
              </a:buClr>
              <a:buSzPts val="1800"/>
              <a:buFont typeface="Arial"/>
              <a:buNone/>
            </a:pPr>
            <a:r>
              <a:rPr lang="en-GB" sz="1800" b="1" i="0" u="none" strike="noStrike" cap="none">
                <a:solidFill>
                  <a:srgbClr val="243746"/>
                </a:solidFill>
                <a:latin typeface="Arial"/>
                <a:ea typeface="Arial"/>
                <a:cs typeface="Arial"/>
                <a:sym typeface="Arial"/>
              </a:rPr>
              <a:t>UK built Daughter crafts move technicians around the wind farm</a:t>
            </a:r>
            <a:endParaRPr/>
          </a:p>
          <a:p>
            <a:pPr marL="0" marR="0" lvl="0" indent="0" algn="l" rtl="0">
              <a:lnSpc>
                <a:spcPct val="100000"/>
              </a:lnSpc>
              <a:spcBef>
                <a:spcPts val="600"/>
              </a:spcBef>
              <a:spcAft>
                <a:spcPts val="0"/>
              </a:spcAft>
              <a:buClr>
                <a:schemeClr val="dk1"/>
              </a:buClr>
              <a:buSzPts val="1400"/>
              <a:buFont typeface="Arial"/>
              <a:buNone/>
            </a:pPr>
            <a:endParaRPr sz="1400" b="0" i="0" u="none" strike="noStrike" cap="none">
              <a:solidFill>
                <a:srgbClr val="333333"/>
              </a:solidFill>
              <a:latin typeface="Arial"/>
              <a:ea typeface="Arial"/>
              <a:cs typeface="Arial"/>
              <a:sym typeface="Arial"/>
            </a:endParaRPr>
          </a:p>
        </p:txBody>
      </p:sp>
      <p:pic>
        <p:nvPicPr>
          <p:cNvPr id="1446" name="Google Shape;1446;p14"/>
          <p:cNvPicPr preferRelativeResize="0"/>
          <p:nvPr/>
        </p:nvPicPr>
        <p:blipFill rotWithShape="1">
          <a:blip r:embed="rId4">
            <a:alphaModFix/>
          </a:blip>
          <a:srcRect/>
          <a:stretch/>
        </p:blipFill>
        <p:spPr>
          <a:xfrm>
            <a:off x="6322828" y="940820"/>
            <a:ext cx="733425" cy="366713"/>
          </a:xfrm>
          <a:prstGeom prst="rect">
            <a:avLst/>
          </a:prstGeom>
          <a:noFill/>
          <a:ln>
            <a:noFill/>
          </a:ln>
        </p:spPr>
      </p:pic>
      <p:pic>
        <p:nvPicPr>
          <p:cNvPr id="1447" name="Google Shape;1447;p14"/>
          <p:cNvPicPr preferRelativeResize="0"/>
          <p:nvPr/>
        </p:nvPicPr>
        <p:blipFill rotWithShape="1">
          <a:blip r:embed="rId5">
            <a:alphaModFix/>
          </a:blip>
          <a:srcRect/>
          <a:stretch/>
        </p:blipFill>
        <p:spPr>
          <a:xfrm>
            <a:off x="6428328" y="1658085"/>
            <a:ext cx="552450" cy="685800"/>
          </a:xfrm>
          <a:prstGeom prst="rect">
            <a:avLst/>
          </a:prstGeom>
          <a:noFill/>
          <a:ln>
            <a:noFill/>
          </a:ln>
        </p:spPr>
      </p:pic>
      <p:pic>
        <p:nvPicPr>
          <p:cNvPr id="1448" name="Google Shape;1448;p14"/>
          <p:cNvPicPr preferRelativeResize="0"/>
          <p:nvPr/>
        </p:nvPicPr>
        <p:blipFill rotWithShape="1">
          <a:blip r:embed="rId6">
            <a:alphaModFix/>
          </a:blip>
          <a:srcRect/>
          <a:stretch/>
        </p:blipFill>
        <p:spPr>
          <a:xfrm>
            <a:off x="6578907" y="3529355"/>
            <a:ext cx="381000" cy="590550"/>
          </a:xfrm>
          <a:prstGeom prst="rect">
            <a:avLst/>
          </a:prstGeom>
          <a:noFill/>
          <a:ln>
            <a:noFill/>
          </a:ln>
        </p:spPr>
      </p:pic>
      <p:pic>
        <p:nvPicPr>
          <p:cNvPr id="1449" name="Google Shape;1449;p14"/>
          <p:cNvPicPr preferRelativeResize="0"/>
          <p:nvPr/>
        </p:nvPicPr>
        <p:blipFill rotWithShape="1">
          <a:blip r:embed="rId7">
            <a:alphaModFix/>
          </a:blip>
          <a:srcRect/>
          <a:stretch/>
        </p:blipFill>
        <p:spPr>
          <a:xfrm>
            <a:off x="6464607" y="4297690"/>
            <a:ext cx="609600" cy="685800"/>
          </a:xfrm>
          <a:prstGeom prst="rect">
            <a:avLst/>
          </a:prstGeom>
          <a:noFill/>
          <a:ln>
            <a:noFill/>
          </a:ln>
        </p:spPr>
      </p:pic>
      <p:pic>
        <p:nvPicPr>
          <p:cNvPr id="1450" name="Google Shape;1450;p14"/>
          <p:cNvPicPr preferRelativeResize="0"/>
          <p:nvPr/>
        </p:nvPicPr>
        <p:blipFill rotWithShape="1">
          <a:blip r:embed="rId8">
            <a:alphaModFix/>
          </a:blip>
          <a:srcRect/>
          <a:stretch/>
        </p:blipFill>
        <p:spPr>
          <a:xfrm>
            <a:off x="6379949" y="2694437"/>
            <a:ext cx="711031" cy="630653"/>
          </a:xfrm>
          <a:prstGeom prst="rect">
            <a:avLst/>
          </a:prstGeom>
          <a:noFill/>
          <a:ln>
            <a:noFill/>
          </a:ln>
        </p:spPr>
      </p:pic>
      <p:pic>
        <p:nvPicPr>
          <p:cNvPr id="1451" name="Google Shape;1451;p14"/>
          <p:cNvPicPr preferRelativeResize="0"/>
          <p:nvPr/>
        </p:nvPicPr>
        <p:blipFill rotWithShape="1">
          <a:blip r:embed="rId9">
            <a:alphaModFix/>
          </a:blip>
          <a:srcRect/>
          <a:stretch/>
        </p:blipFill>
        <p:spPr>
          <a:xfrm>
            <a:off x="6460774" y="5300890"/>
            <a:ext cx="628650" cy="628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5"/>
        <p:cNvGrpSpPr/>
        <p:nvPr/>
      </p:nvGrpSpPr>
      <p:grpSpPr>
        <a:xfrm>
          <a:off x="0" y="0"/>
          <a:ext cx="0" cy="0"/>
          <a:chOff x="0" y="0"/>
          <a:chExt cx="0" cy="0"/>
        </a:xfrm>
      </p:grpSpPr>
      <p:sp>
        <p:nvSpPr>
          <p:cNvPr id="1456" name="Google Shape;1456;p15"/>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marR="0" lvl="0" indent="0" algn="l" rtl="0">
              <a:lnSpc>
                <a:spcPct val="100000"/>
              </a:lnSpc>
              <a:spcBef>
                <a:spcPts val="0"/>
              </a:spcBef>
              <a:spcAft>
                <a:spcPts val="0"/>
              </a:spcAft>
              <a:buClr>
                <a:srgbClr val="7C8F98"/>
              </a:buClr>
              <a:buSzPts val="800"/>
              <a:buFont typeface="Arial"/>
              <a:buNone/>
            </a:pPr>
            <a:fld id="{00000000-1234-1234-1234-123412341234}" type="slidenum">
              <a:rPr lang="en-GB" sz="800" b="0" i="0" u="none" strike="noStrike" cap="none">
                <a:solidFill>
                  <a:srgbClr val="7C8F98"/>
                </a:solidFill>
                <a:latin typeface="Arial"/>
                <a:ea typeface="Arial"/>
                <a:cs typeface="Arial"/>
                <a:sym typeface="Arial"/>
              </a:rPr>
              <a:t>15</a:t>
            </a:fld>
            <a:r>
              <a:rPr lang="en-GB" sz="800" b="0" i="0" u="none" strike="noStrike" cap="none">
                <a:solidFill>
                  <a:srgbClr val="7C8F98"/>
                </a:solidFill>
                <a:latin typeface="Arial"/>
                <a:ea typeface="Arial"/>
                <a:cs typeface="Arial"/>
                <a:sym typeface="Arial"/>
              </a:rPr>
              <a:t>  |  </a:t>
            </a:r>
            <a:endParaRPr/>
          </a:p>
        </p:txBody>
      </p:sp>
      <p:sp>
        <p:nvSpPr>
          <p:cNvPr id="1457" name="Google Shape;1457;p15"/>
          <p:cNvSpPr txBox="1">
            <a:spLocks noGrp="1"/>
          </p:cNvSpPr>
          <p:nvPr>
            <p:ph type="body" idx="1"/>
          </p:nvPr>
        </p:nvSpPr>
        <p:spPr>
          <a:xfrm>
            <a:off x="128952" y="5313294"/>
            <a:ext cx="5252989" cy="131165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120"/>
              <a:buNone/>
            </a:pPr>
            <a:r>
              <a:rPr lang="en-GB" sz="1400">
                <a:solidFill>
                  <a:schemeClr val="lt1"/>
                </a:solidFill>
                <a:latin typeface="Arial"/>
                <a:ea typeface="Arial"/>
                <a:cs typeface="Arial"/>
                <a:sym typeface="Arial"/>
              </a:rPr>
              <a:t>Construction of new O&amp;M facility within the Port of Tyne</a:t>
            </a:r>
            <a:endParaRPr/>
          </a:p>
          <a:p>
            <a:pPr marL="611505" lvl="1" indent="-179705" algn="l" rtl="0">
              <a:lnSpc>
                <a:spcPct val="100000"/>
              </a:lnSpc>
              <a:spcBef>
                <a:spcPts val="600"/>
              </a:spcBef>
              <a:spcAft>
                <a:spcPts val="0"/>
              </a:spcAft>
              <a:buClr>
                <a:schemeClr val="lt1"/>
              </a:buClr>
              <a:buSzPts val="1120"/>
              <a:buChar char="•"/>
            </a:pPr>
            <a:r>
              <a:rPr lang="en-GB" sz="1400">
                <a:solidFill>
                  <a:schemeClr val="lt1"/>
                </a:solidFill>
                <a:latin typeface="Arial"/>
                <a:ea typeface="Arial"/>
                <a:cs typeface="Arial"/>
                <a:sym typeface="Arial"/>
              </a:rPr>
              <a:t>Environmentally friendly and low carbon impact</a:t>
            </a:r>
            <a:endParaRPr/>
          </a:p>
          <a:p>
            <a:pPr marL="611505" lvl="1" indent="-179705" algn="l" rtl="0">
              <a:lnSpc>
                <a:spcPct val="100000"/>
              </a:lnSpc>
              <a:spcBef>
                <a:spcPts val="0"/>
              </a:spcBef>
              <a:spcAft>
                <a:spcPts val="0"/>
              </a:spcAft>
              <a:buClr>
                <a:schemeClr val="lt1"/>
              </a:buClr>
              <a:buSzPts val="1120"/>
              <a:buChar char="•"/>
            </a:pPr>
            <a:r>
              <a:rPr lang="en-GB" sz="1400">
                <a:solidFill>
                  <a:schemeClr val="lt1"/>
                </a:solidFill>
                <a:latin typeface="Arial"/>
                <a:ea typeface="Arial"/>
                <a:cs typeface="Arial"/>
                <a:sym typeface="Arial"/>
              </a:rPr>
              <a:t>Designed to attract talent</a:t>
            </a:r>
            <a:endParaRPr/>
          </a:p>
          <a:p>
            <a:pPr marL="611505" lvl="1" indent="-179705" algn="l" rtl="0">
              <a:lnSpc>
                <a:spcPct val="100000"/>
              </a:lnSpc>
              <a:spcBef>
                <a:spcPts val="0"/>
              </a:spcBef>
              <a:spcAft>
                <a:spcPts val="0"/>
              </a:spcAft>
              <a:buClr>
                <a:schemeClr val="lt1"/>
              </a:buClr>
              <a:buSzPts val="1120"/>
              <a:buChar char="•"/>
            </a:pPr>
            <a:r>
              <a:rPr lang="en-GB" sz="1400">
                <a:solidFill>
                  <a:schemeClr val="lt1"/>
                </a:solidFill>
                <a:latin typeface="Arial"/>
                <a:ea typeface="Arial"/>
                <a:cs typeface="Arial"/>
                <a:sym typeface="Arial"/>
              </a:rPr>
              <a:t>Hub of operational activity throughout the life</a:t>
            </a:r>
            <a:endParaRPr/>
          </a:p>
        </p:txBody>
      </p:sp>
      <p:sp>
        <p:nvSpPr>
          <p:cNvPr id="1458" name="Google Shape;1458;p15"/>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Equinor will operate Dogger Bank from </a:t>
            </a:r>
            <a:r>
              <a:rPr lang="en-GB">
                <a:solidFill>
                  <a:srgbClr val="FF1243"/>
                </a:solidFill>
              </a:rPr>
              <a:t>2023 to beyond 2050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2"/>
        <p:cNvGrpSpPr/>
        <p:nvPr/>
      </p:nvGrpSpPr>
      <p:grpSpPr>
        <a:xfrm>
          <a:off x="0" y="0"/>
          <a:ext cx="0" cy="0"/>
          <a:chOff x="0" y="0"/>
          <a:chExt cx="0" cy="0"/>
        </a:xfrm>
      </p:grpSpPr>
      <p:sp>
        <p:nvSpPr>
          <p:cNvPr id="1463" name="Google Shape;1463;p16"/>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Recruitment</a:t>
            </a:r>
            <a:endParaRPr/>
          </a:p>
        </p:txBody>
      </p:sp>
      <p:grpSp>
        <p:nvGrpSpPr>
          <p:cNvPr id="1464" name="Google Shape;1464;p16"/>
          <p:cNvGrpSpPr/>
          <p:nvPr/>
        </p:nvGrpSpPr>
        <p:grpSpPr>
          <a:xfrm>
            <a:off x="697843" y="2024063"/>
            <a:ext cx="10796313" cy="4216400"/>
            <a:chOff x="2518" y="0"/>
            <a:chExt cx="10796313" cy="4216400"/>
          </a:xfrm>
        </p:grpSpPr>
        <p:sp>
          <p:nvSpPr>
            <p:cNvPr id="1465" name="Google Shape;1465;p16"/>
            <p:cNvSpPr/>
            <p:nvPr/>
          </p:nvSpPr>
          <p:spPr>
            <a:xfrm>
              <a:off x="2518" y="0"/>
              <a:ext cx="2639685" cy="4216400"/>
            </a:xfrm>
            <a:prstGeom prst="roundRect">
              <a:avLst>
                <a:gd name="adj" fmla="val 10000"/>
              </a:avLst>
            </a:prstGeom>
            <a:solidFill>
              <a:schemeClr val="lt1">
                <a:alpha val="4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txBox="1"/>
            <p:nvPr/>
          </p:nvSpPr>
          <p:spPr>
            <a:xfrm>
              <a:off x="2518" y="1686560"/>
              <a:ext cx="2639685" cy="168656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1">
                  <a:solidFill>
                    <a:schemeClr val="lt1"/>
                  </a:solidFill>
                  <a:latin typeface="Arial"/>
                  <a:ea typeface="Arial"/>
                  <a:cs typeface="Arial"/>
                  <a:sym typeface="Arial"/>
                </a:rPr>
                <a:t>400 long term jobs</a:t>
              </a:r>
              <a:endParaRPr/>
            </a:p>
          </p:txBody>
        </p:sp>
        <p:sp>
          <p:nvSpPr>
            <p:cNvPr id="1467" name="Google Shape;1467;p16"/>
            <p:cNvSpPr/>
            <p:nvPr/>
          </p:nvSpPr>
          <p:spPr>
            <a:xfrm>
              <a:off x="620330" y="252984"/>
              <a:ext cx="1404061" cy="1404061"/>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2721394" y="0"/>
              <a:ext cx="2639685" cy="4216400"/>
            </a:xfrm>
            <a:prstGeom prst="roundRect">
              <a:avLst>
                <a:gd name="adj" fmla="val 10000"/>
              </a:avLst>
            </a:prstGeom>
            <a:solidFill>
              <a:schemeClr val="lt1">
                <a:alpha val="4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txBox="1"/>
            <p:nvPr/>
          </p:nvSpPr>
          <p:spPr>
            <a:xfrm>
              <a:off x="2721394" y="1686560"/>
              <a:ext cx="2639685" cy="168656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1">
                  <a:solidFill>
                    <a:schemeClr val="lt1"/>
                  </a:solidFill>
                  <a:latin typeface="Arial"/>
                  <a:ea typeface="Arial"/>
                  <a:cs typeface="Arial"/>
                  <a:sym typeface="Arial"/>
                </a:rPr>
                <a:t>Existing skills pool in NE</a:t>
              </a:r>
              <a:endParaRPr/>
            </a:p>
          </p:txBody>
        </p:sp>
        <p:sp>
          <p:nvSpPr>
            <p:cNvPr id="1470" name="Google Shape;1470;p16"/>
            <p:cNvSpPr/>
            <p:nvPr/>
          </p:nvSpPr>
          <p:spPr>
            <a:xfrm>
              <a:off x="3339206" y="252984"/>
              <a:ext cx="1404061" cy="1404061"/>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5440270" y="0"/>
              <a:ext cx="2639685" cy="4216400"/>
            </a:xfrm>
            <a:prstGeom prst="roundRect">
              <a:avLst>
                <a:gd name="adj" fmla="val 10000"/>
              </a:avLst>
            </a:prstGeom>
            <a:solidFill>
              <a:schemeClr val="lt1">
                <a:alpha val="4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txBox="1"/>
            <p:nvPr/>
          </p:nvSpPr>
          <p:spPr>
            <a:xfrm>
              <a:off x="5254425" y="1578940"/>
              <a:ext cx="3069220" cy="168656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1">
                  <a:solidFill>
                    <a:schemeClr val="lt1"/>
                  </a:solidFill>
                  <a:latin typeface="Arial"/>
                  <a:ea typeface="Arial"/>
                  <a:cs typeface="Arial"/>
                  <a:sym typeface="Arial"/>
                </a:rPr>
                <a:t>Apprenticeships</a:t>
              </a:r>
              <a:endParaRPr/>
            </a:p>
          </p:txBody>
        </p:sp>
        <p:sp>
          <p:nvSpPr>
            <p:cNvPr id="1473" name="Google Shape;1473;p16"/>
            <p:cNvSpPr/>
            <p:nvPr/>
          </p:nvSpPr>
          <p:spPr>
            <a:xfrm>
              <a:off x="6058082" y="252983"/>
              <a:ext cx="1404061" cy="1404061"/>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8159146" y="0"/>
              <a:ext cx="2639685" cy="4216400"/>
            </a:xfrm>
            <a:prstGeom prst="roundRect">
              <a:avLst>
                <a:gd name="adj" fmla="val 10000"/>
              </a:avLst>
            </a:prstGeom>
            <a:solidFill>
              <a:schemeClr val="lt1">
                <a:alpha val="4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6"/>
            <p:cNvSpPr txBox="1"/>
            <p:nvPr/>
          </p:nvSpPr>
          <p:spPr>
            <a:xfrm>
              <a:off x="8159146" y="1686560"/>
              <a:ext cx="2639685" cy="168656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1">
                  <a:solidFill>
                    <a:schemeClr val="lt1"/>
                  </a:solidFill>
                  <a:latin typeface="Arial"/>
                  <a:ea typeface="Arial"/>
                  <a:cs typeface="Arial"/>
                  <a:sym typeface="Arial"/>
                </a:rPr>
                <a:t>Energy transition</a:t>
              </a:r>
              <a:endParaRPr/>
            </a:p>
          </p:txBody>
        </p:sp>
        <p:sp>
          <p:nvSpPr>
            <p:cNvPr id="1476" name="Google Shape;1476;p16"/>
            <p:cNvSpPr/>
            <p:nvPr/>
          </p:nvSpPr>
          <p:spPr>
            <a:xfrm>
              <a:off x="8776958" y="252983"/>
              <a:ext cx="1404061" cy="1404061"/>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432053" y="3373120"/>
              <a:ext cx="9937242" cy="632460"/>
            </a:xfrm>
            <a:prstGeom prst="leftRight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8" name="Google Shape;1478;p16"/>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16</a:t>
            </a:fld>
            <a:r>
              <a:rPr lang="en-GB"/>
              <a:t>  |  </a:t>
            </a:r>
            <a:endParaRPr/>
          </a:p>
        </p:txBody>
      </p:sp>
      <p:sp>
        <p:nvSpPr>
          <p:cNvPr id="1479" name="Google Shape;1479;p16"/>
          <p:cNvSpPr txBox="1"/>
          <p:nvPr/>
        </p:nvSpPr>
        <p:spPr>
          <a:xfrm>
            <a:off x="1384182" y="5536735"/>
            <a:ext cx="945439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Arial"/>
                <a:ea typeface="Arial"/>
                <a:cs typeface="Arial"/>
                <a:sym typeface="Arial"/>
              </a:rPr>
              <a:t>Local recruitment strategy in progress – collaboration with local stakeholders</a:t>
            </a:r>
            <a:endParaRPr/>
          </a:p>
        </p:txBody>
      </p:sp>
      <p:pic>
        <p:nvPicPr>
          <p:cNvPr id="1480" name="Google Shape;1480;p16"/>
          <p:cNvPicPr preferRelativeResize="0"/>
          <p:nvPr/>
        </p:nvPicPr>
        <p:blipFill rotWithShape="1">
          <a:blip r:embed="rId4">
            <a:alphaModFix/>
          </a:blip>
          <a:srcRect/>
          <a:stretch/>
        </p:blipFill>
        <p:spPr>
          <a:xfrm>
            <a:off x="9761481" y="2561620"/>
            <a:ext cx="859336" cy="859336"/>
          </a:xfrm>
          <a:prstGeom prst="rect">
            <a:avLst/>
          </a:prstGeom>
          <a:noFill/>
          <a:ln>
            <a:noFill/>
          </a:ln>
        </p:spPr>
      </p:pic>
      <p:pic>
        <p:nvPicPr>
          <p:cNvPr id="1481" name="Google Shape;1481;p16"/>
          <p:cNvPicPr preferRelativeResize="0"/>
          <p:nvPr/>
        </p:nvPicPr>
        <p:blipFill rotWithShape="1">
          <a:blip r:embed="rId5">
            <a:alphaModFix/>
          </a:blip>
          <a:srcRect/>
          <a:stretch/>
        </p:blipFill>
        <p:spPr>
          <a:xfrm>
            <a:off x="4440333" y="2504976"/>
            <a:ext cx="620342" cy="868480"/>
          </a:xfrm>
          <a:prstGeom prst="rect">
            <a:avLst/>
          </a:prstGeom>
          <a:noFill/>
          <a:ln>
            <a:noFill/>
          </a:ln>
        </p:spPr>
      </p:pic>
      <p:pic>
        <p:nvPicPr>
          <p:cNvPr id="1482" name="Google Shape;1482;p16"/>
          <p:cNvPicPr preferRelativeResize="0"/>
          <p:nvPr/>
        </p:nvPicPr>
        <p:blipFill rotWithShape="1">
          <a:blip r:embed="rId6">
            <a:alphaModFix/>
          </a:blip>
          <a:srcRect/>
          <a:stretch/>
        </p:blipFill>
        <p:spPr>
          <a:xfrm>
            <a:off x="1658730" y="2640108"/>
            <a:ext cx="763836" cy="673973"/>
          </a:xfrm>
          <a:prstGeom prst="rect">
            <a:avLst/>
          </a:prstGeom>
          <a:noFill/>
          <a:ln>
            <a:noFill/>
          </a:ln>
        </p:spPr>
      </p:pic>
      <p:pic>
        <p:nvPicPr>
          <p:cNvPr id="1483" name="Google Shape;1483;p16"/>
          <p:cNvPicPr preferRelativeResize="0"/>
          <p:nvPr/>
        </p:nvPicPr>
        <p:blipFill rotWithShape="1">
          <a:blip r:embed="rId7">
            <a:alphaModFix/>
          </a:blip>
          <a:srcRect/>
          <a:stretch/>
        </p:blipFill>
        <p:spPr>
          <a:xfrm>
            <a:off x="7054692" y="2516851"/>
            <a:ext cx="859337" cy="8684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88"/>
        <p:cNvGrpSpPr/>
        <p:nvPr/>
      </p:nvGrpSpPr>
      <p:grpSpPr>
        <a:xfrm>
          <a:off x="0" y="0"/>
          <a:ext cx="0" cy="0"/>
          <a:chOff x="0" y="0"/>
          <a:chExt cx="0" cy="0"/>
        </a:xfrm>
      </p:grpSpPr>
      <p:sp>
        <p:nvSpPr>
          <p:cNvPr id="1489" name="Google Shape;1489;p17"/>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Skills &amp; Community Fund</a:t>
            </a:r>
            <a:endParaRPr/>
          </a:p>
        </p:txBody>
      </p:sp>
      <p:sp>
        <p:nvSpPr>
          <p:cNvPr id="1490" name="Google Shape;1490;p17"/>
          <p:cNvSpPr txBox="1">
            <a:spLocks noGrp="1"/>
          </p:cNvSpPr>
          <p:nvPr>
            <p:ph type="body" idx="1"/>
          </p:nvPr>
        </p:nvSpPr>
        <p:spPr>
          <a:xfrm>
            <a:off x="695325" y="2024063"/>
            <a:ext cx="6384889" cy="4216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80"/>
              <a:buNone/>
            </a:pPr>
            <a:r>
              <a:rPr lang="en-GB" b="1"/>
              <a:t>Community Fund – Dogger Bank</a:t>
            </a:r>
            <a:endParaRPr/>
          </a:p>
          <a:p>
            <a:pPr marL="179705" lvl="0" indent="-179705" algn="l" rtl="0">
              <a:lnSpc>
                <a:spcPct val="100000"/>
              </a:lnSpc>
              <a:spcBef>
                <a:spcPts val="600"/>
              </a:spcBef>
              <a:spcAft>
                <a:spcPts val="0"/>
              </a:spcAft>
              <a:buClr>
                <a:schemeClr val="dk1"/>
              </a:buClr>
              <a:buSzPts val="1280"/>
              <a:buChar char="•"/>
            </a:pPr>
            <a:r>
              <a:rPr lang="en-GB"/>
              <a:t>We will invest up to £1m in the construction phase </a:t>
            </a:r>
            <a:endParaRPr/>
          </a:p>
          <a:p>
            <a:pPr marL="179705" lvl="0" indent="-179705" algn="l" rtl="0">
              <a:lnSpc>
                <a:spcPct val="100000"/>
              </a:lnSpc>
              <a:spcBef>
                <a:spcPts val="600"/>
              </a:spcBef>
              <a:spcAft>
                <a:spcPts val="0"/>
              </a:spcAft>
              <a:buClr>
                <a:schemeClr val="dk1"/>
              </a:buClr>
              <a:buSzPts val="1280"/>
              <a:buChar char="•"/>
            </a:pPr>
            <a:r>
              <a:rPr lang="en-GB"/>
              <a:t>STEM education / accreditation and scholarships </a:t>
            </a:r>
            <a:endParaRPr/>
          </a:p>
          <a:p>
            <a:pPr marL="179705" lvl="0" indent="-179705" algn="l" rtl="0">
              <a:lnSpc>
                <a:spcPct val="100000"/>
              </a:lnSpc>
              <a:spcBef>
                <a:spcPts val="600"/>
              </a:spcBef>
              <a:spcAft>
                <a:spcPts val="0"/>
              </a:spcAft>
              <a:buClr>
                <a:schemeClr val="dk1"/>
              </a:buClr>
              <a:buSzPts val="1280"/>
              <a:buChar char="•"/>
            </a:pPr>
            <a:r>
              <a:rPr lang="en-GB"/>
              <a:t>Operators fund to support local projects up to £1000</a:t>
            </a:r>
            <a:endParaRPr/>
          </a:p>
          <a:p>
            <a:pPr marL="179705" lvl="0" indent="-179705" algn="l" rtl="0">
              <a:lnSpc>
                <a:spcPct val="100000"/>
              </a:lnSpc>
              <a:spcBef>
                <a:spcPts val="600"/>
              </a:spcBef>
              <a:spcAft>
                <a:spcPts val="0"/>
              </a:spcAft>
              <a:buClr>
                <a:schemeClr val="dk1"/>
              </a:buClr>
              <a:buSzPts val="1280"/>
              <a:buChar char="•"/>
            </a:pPr>
            <a:r>
              <a:rPr lang="en-GB"/>
              <a:t>Continued funding during operations of the wind farm, up to 35 years</a:t>
            </a:r>
            <a:endParaRPr/>
          </a:p>
          <a:p>
            <a:pPr marL="0" lvl="0" indent="0" algn="l" rtl="0">
              <a:lnSpc>
                <a:spcPct val="100000"/>
              </a:lnSpc>
              <a:spcBef>
                <a:spcPts val="600"/>
              </a:spcBef>
              <a:spcAft>
                <a:spcPts val="0"/>
              </a:spcAft>
              <a:buClr>
                <a:schemeClr val="dk1"/>
              </a:buClr>
              <a:buSzPts val="1280"/>
              <a:buNone/>
            </a:pPr>
            <a:r>
              <a:rPr lang="en-GB" b="1"/>
              <a:t>Equinor</a:t>
            </a:r>
            <a:endParaRPr/>
          </a:p>
          <a:p>
            <a:pPr marL="179705" lvl="0" indent="-179705" algn="l" rtl="0">
              <a:lnSpc>
                <a:spcPct val="100000"/>
              </a:lnSpc>
              <a:spcBef>
                <a:spcPts val="600"/>
              </a:spcBef>
              <a:spcAft>
                <a:spcPts val="0"/>
              </a:spcAft>
              <a:buClr>
                <a:schemeClr val="dk1"/>
              </a:buClr>
              <a:buSzPts val="1280"/>
              <a:buChar char="•"/>
            </a:pPr>
            <a:r>
              <a:rPr lang="en-GB"/>
              <a:t>Community projects in South Tyneside and the wider Tyne / NE area</a:t>
            </a:r>
            <a:endParaRPr/>
          </a:p>
          <a:p>
            <a:pPr marL="179705" lvl="0" indent="-179705" algn="l" rtl="0">
              <a:lnSpc>
                <a:spcPct val="100000"/>
              </a:lnSpc>
              <a:spcBef>
                <a:spcPts val="600"/>
              </a:spcBef>
              <a:spcAft>
                <a:spcPts val="0"/>
              </a:spcAft>
              <a:buClr>
                <a:schemeClr val="dk1"/>
              </a:buClr>
              <a:buSzPts val="1280"/>
              <a:buChar char="•"/>
            </a:pPr>
            <a:r>
              <a:rPr lang="en-GB"/>
              <a:t>Volunteer to support projects in the community and education</a:t>
            </a:r>
            <a:endParaRPr/>
          </a:p>
          <a:p>
            <a:pPr marL="0" lvl="0" indent="0" algn="l" rtl="0">
              <a:lnSpc>
                <a:spcPct val="100000"/>
              </a:lnSpc>
              <a:spcBef>
                <a:spcPts val="600"/>
              </a:spcBef>
              <a:spcAft>
                <a:spcPts val="0"/>
              </a:spcAft>
              <a:buClr>
                <a:schemeClr val="dk1"/>
              </a:buClr>
              <a:buSzPts val="1280"/>
              <a:buNone/>
            </a:pPr>
            <a:r>
              <a:rPr lang="en-GB" b="1"/>
              <a:t>Offshore Wind Industry </a:t>
            </a:r>
            <a:endParaRPr/>
          </a:p>
          <a:p>
            <a:pPr marL="180000" lvl="0" indent="-180000" algn="l" rtl="0">
              <a:lnSpc>
                <a:spcPct val="100000"/>
              </a:lnSpc>
              <a:spcBef>
                <a:spcPts val="600"/>
              </a:spcBef>
              <a:spcAft>
                <a:spcPts val="0"/>
              </a:spcAft>
              <a:buClr>
                <a:schemeClr val="dk1"/>
              </a:buClr>
              <a:buSzPts val="1280"/>
              <a:buChar char="•"/>
            </a:pPr>
            <a:r>
              <a:rPr lang="en-GB"/>
              <a:t>Equinor will also work with local partners </a:t>
            </a:r>
            <a:endParaRPr/>
          </a:p>
          <a:p>
            <a:pPr marL="180000" lvl="0" indent="-180000" algn="l" rtl="0">
              <a:lnSpc>
                <a:spcPct val="100000"/>
              </a:lnSpc>
              <a:spcBef>
                <a:spcPts val="600"/>
              </a:spcBef>
              <a:spcAft>
                <a:spcPts val="0"/>
              </a:spcAft>
              <a:buClr>
                <a:schemeClr val="dk1"/>
              </a:buClr>
              <a:buSzPts val="1280"/>
              <a:buChar char="•"/>
            </a:pPr>
            <a:r>
              <a:rPr lang="en-GB"/>
              <a:t>Support the next generation of workforce equipped for green growth</a:t>
            </a:r>
            <a:endParaRPr/>
          </a:p>
          <a:p>
            <a:pPr marL="179705" lvl="0" indent="-98424" algn="l" rtl="0">
              <a:lnSpc>
                <a:spcPct val="100000"/>
              </a:lnSpc>
              <a:spcBef>
                <a:spcPts val="600"/>
              </a:spcBef>
              <a:spcAft>
                <a:spcPts val="0"/>
              </a:spcAft>
              <a:buClr>
                <a:schemeClr val="dk1"/>
              </a:buClr>
              <a:buSzPts val="1280"/>
              <a:buNone/>
            </a:pPr>
            <a:endParaRPr/>
          </a:p>
        </p:txBody>
      </p:sp>
      <p:sp>
        <p:nvSpPr>
          <p:cNvPr id="1491" name="Google Shape;1491;p17"/>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17</a:t>
            </a:fld>
            <a:r>
              <a:rPr lang="en-GB"/>
              <a:t>  |  </a:t>
            </a:r>
            <a:endParaRPr/>
          </a:p>
        </p:txBody>
      </p:sp>
      <p:pic>
        <p:nvPicPr>
          <p:cNvPr id="1492" name="Google Shape;1492;p17"/>
          <p:cNvPicPr preferRelativeResize="0"/>
          <p:nvPr/>
        </p:nvPicPr>
        <p:blipFill rotWithShape="1">
          <a:blip r:embed="rId3">
            <a:alphaModFix/>
          </a:blip>
          <a:srcRect/>
          <a:stretch/>
        </p:blipFill>
        <p:spPr>
          <a:xfrm>
            <a:off x="8478812" y="2024063"/>
            <a:ext cx="3017863" cy="2156051"/>
          </a:xfrm>
          <a:prstGeom prst="rect">
            <a:avLst/>
          </a:prstGeom>
          <a:noFill/>
          <a:ln>
            <a:noFill/>
          </a:ln>
        </p:spPr>
      </p:pic>
      <p:pic>
        <p:nvPicPr>
          <p:cNvPr id="1493" name="Google Shape;1493;p17"/>
          <p:cNvPicPr preferRelativeResize="0"/>
          <p:nvPr/>
        </p:nvPicPr>
        <p:blipFill rotWithShape="1">
          <a:blip r:embed="rId4">
            <a:alphaModFix/>
          </a:blip>
          <a:srcRect/>
          <a:stretch/>
        </p:blipFill>
        <p:spPr>
          <a:xfrm>
            <a:off x="7760953" y="3486193"/>
            <a:ext cx="1778535" cy="2489447"/>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pic>
        <p:nvPicPr>
          <p:cNvPr id="1499" name="Google Shape;1499;p18" descr="Map&#10;&#10;Description automatically generated"/>
          <p:cNvPicPr preferRelativeResize="0"/>
          <p:nvPr/>
        </p:nvPicPr>
        <p:blipFill rotWithShape="1">
          <a:blip r:embed="rId3">
            <a:alphaModFix/>
          </a:blip>
          <a:srcRect/>
          <a:stretch/>
        </p:blipFill>
        <p:spPr>
          <a:xfrm>
            <a:off x="-1" y="1747755"/>
            <a:ext cx="9914563" cy="4799057"/>
          </a:xfrm>
          <a:prstGeom prst="rect">
            <a:avLst/>
          </a:prstGeom>
          <a:noFill/>
          <a:ln>
            <a:noFill/>
          </a:ln>
        </p:spPr>
      </p:pic>
      <p:pic>
        <p:nvPicPr>
          <p:cNvPr id="1500" name="Google Shape;1500;p18"/>
          <p:cNvPicPr preferRelativeResize="0"/>
          <p:nvPr/>
        </p:nvPicPr>
        <p:blipFill rotWithShape="1">
          <a:blip r:embed="rId4">
            <a:alphaModFix/>
          </a:blip>
          <a:srcRect/>
          <a:stretch/>
        </p:blipFill>
        <p:spPr>
          <a:xfrm>
            <a:off x="10197962" y="2429598"/>
            <a:ext cx="1642125" cy="810115"/>
          </a:xfrm>
          <a:prstGeom prst="rect">
            <a:avLst/>
          </a:prstGeom>
          <a:noFill/>
          <a:ln>
            <a:noFill/>
          </a:ln>
        </p:spPr>
      </p:pic>
      <p:sp>
        <p:nvSpPr>
          <p:cNvPr id="1501" name="Google Shape;1501;p18"/>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North East England Offshore Wind Cluster</a:t>
            </a:r>
            <a:endParaRPr/>
          </a:p>
        </p:txBody>
      </p:sp>
      <p:sp>
        <p:nvSpPr>
          <p:cNvPr id="1502" name="Google Shape;1502;p18"/>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18</a:t>
            </a:fld>
            <a:r>
              <a:rPr lang="en-GB"/>
              <a:t>  |  </a:t>
            </a:r>
            <a:endParaRPr/>
          </a:p>
        </p:txBody>
      </p:sp>
      <p:pic>
        <p:nvPicPr>
          <p:cNvPr id="1503" name="Google Shape;1503;p18"/>
          <p:cNvPicPr preferRelativeResize="0"/>
          <p:nvPr/>
        </p:nvPicPr>
        <p:blipFill rotWithShape="1">
          <a:blip r:embed="rId5">
            <a:alphaModFix/>
          </a:blip>
          <a:srcRect/>
          <a:stretch/>
        </p:blipFill>
        <p:spPr>
          <a:xfrm>
            <a:off x="10429324" y="4222562"/>
            <a:ext cx="1067351" cy="348523"/>
          </a:xfrm>
          <a:prstGeom prst="rect">
            <a:avLst/>
          </a:prstGeom>
          <a:noFill/>
          <a:ln>
            <a:noFill/>
          </a:ln>
        </p:spPr>
      </p:pic>
      <p:pic>
        <p:nvPicPr>
          <p:cNvPr id="1504" name="Google Shape;1504;p18"/>
          <p:cNvPicPr preferRelativeResize="0"/>
          <p:nvPr/>
        </p:nvPicPr>
        <p:blipFill rotWithShape="1">
          <a:blip r:embed="rId6">
            <a:alphaModFix/>
          </a:blip>
          <a:srcRect/>
          <a:stretch/>
        </p:blipFill>
        <p:spPr>
          <a:xfrm>
            <a:off x="10541377" y="4917947"/>
            <a:ext cx="955298" cy="398041"/>
          </a:xfrm>
          <a:prstGeom prst="rect">
            <a:avLst/>
          </a:prstGeom>
          <a:noFill/>
          <a:ln>
            <a:noFill/>
          </a:ln>
        </p:spPr>
      </p:pic>
      <p:pic>
        <p:nvPicPr>
          <p:cNvPr id="1505" name="Google Shape;1505;p18"/>
          <p:cNvPicPr preferRelativeResize="0"/>
          <p:nvPr/>
        </p:nvPicPr>
        <p:blipFill rotWithShape="1">
          <a:blip r:embed="rId7">
            <a:alphaModFix/>
          </a:blip>
          <a:srcRect b="59986"/>
          <a:stretch/>
        </p:blipFill>
        <p:spPr>
          <a:xfrm>
            <a:off x="10217804" y="3351472"/>
            <a:ext cx="1602442" cy="4651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D030-1CCE-43A0-8EA7-798ED84107E4}"/>
              </a:ext>
            </a:extLst>
          </p:cNvPr>
          <p:cNvSpPr>
            <a:spLocks noGrp="1"/>
          </p:cNvSpPr>
          <p:nvPr>
            <p:ph type="ctrTitle"/>
          </p:nvPr>
        </p:nvSpPr>
        <p:spPr/>
        <p:txBody>
          <a:bodyPr/>
          <a:lstStyle/>
          <a:p>
            <a:r>
              <a:rPr lang="en-GB"/>
              <a:t>Careers &amp; Skills</a:t>
            </a:r>
          </a:p>
        </p:txBody>
      </p:sp>
    </p:spTree>
    <p:extLst>
      <p:ext uri="{BB962C8B-B14F-4D97-AF65-F5344CB8AC3E}">
        <p14:creationId xmlns:p14="http://schemas.microsoft.com/office/powerpoint/2010/main" val="2772101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267"/>
        <p:cNvGrpSpPr/>
        <p:nvPr/>
      </p:nvGrpSpPr>
      <p:grpSpPr>
        <a:xfrm>
          <a:off x="0" y="0"/>
          <a:ext cx="0" cy="0"/>
          <a:chOff x="0" y="0"/>
          <a:chExt cx="0" cy="0"/>
        </a:xfrm>
      </p:grpSpPr>
      <p:sp>
        <p:nvSpPr>
          <p:cNvPr id="1268" name="Google Shape;1268;p3"/>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marR="0" lvl="0" indent="0" algn="l" rtl="0">
              <a:lnSpc>
                <a:spcPct val="100000"/>
              </a:lnSpc>
              <a:spcBef>
                <a:spcPts val="0"/>
              </a:spcBef>
              <a:spcAft>
                <a:spcPts val="0"/>
              </a:spcAft>
              <a:buClr>
                <a:srgbClr val="7C8F98"/>
              </a:buClr>
              <a:buSzPts val="800"/>
              <a:buFont typeface="Arial"/>
              <a:buNone/>
            </a:pPr>
            <a:fld id="{00000000-1234-1234-1234-123412341234}" type="slidenum">
              <a:rPr lang="en-GB" sz="800" b="0" i="0" u="none" strike="noStrike" cap="none">
                <a:solidFill>
                  <a:srgbClr val="7C8F98"/>
                </a:solidFill>
                <a:latin typeface="Arial"/>
                <a:ea typeface="Arial"/>
                <a:cs typeface="Arial"/>
                <a:sym typeface="Arial"/>
              </a:rPr>
              <a:t>2</a:t>
            </a:fld>
            <a:r>
              <a:rPr lang="en-GB" sz="800" b="0" i="0" u="none" strike="noStrike" cap="none">
                <a:solidFill>
                  <a:srgbClr val="7C8F98"/>
                </a:solidFill>
                <a:latin typeface="Arial"/>
                <a:ea typeface="Arial"/>
                <a:cs typeface="Arial"/>
                <a:sym typeface="Arial"/>
              </a:rPr>
              <a:t>  |  </a:t>
            </a:r>
            <a:endParaRPr/>
          </a:p>
        </p:txBody>
      </p:sp>
      <p:pic>
        <p:nvPicPr>
          <p:cNvPr id="1269" name="Google Shape;1269;p3"/>
          <p:cNvPicPr preferRelativeResize="0"/>
          <p:nvPr/>
        </p:nvPicPr>
        <p:blipFill rotWithShape="1">
          <a:blip r:embed="rId3">
            <a:alphaModFix/>
          </a:blip>
          <a:srcRect/>
          <a:stretch/>
        </p:blipFill>
        <p:spPr>
          <a:xfrm>
            <a:off x="10430219" y="175144"/>
            <a:ext cx="1078648" cy="427693"/>
          </a:xfrm>
          <a:prstGeom prst="rect">
            <a:avLst/>
          </a:prstGeom>
          <a:noFill/>
          <a:ln>
            <a:noFill/>
          </a:ln>
        </p:spPr>
      </p:pic>
      <p:pic>
        <p:nvPicPr>
          <p:cNvPr id="1270" name="Google Shape;1270;p3"/>
          <p:cNvPicPr preferRelativeResize="0"/>
          <p:nvPr/>
        </p:nvPicPr>
        <p:blipFill rotWithShape="1">
          <a:blip r:embed="rId4">
            <a:alphaModFix/>
          </a:blip>
          <a:srcRect l="25926" t="1207" r="5613" b="4403"/>
          <a:stretch/>
        </p:blipFill>
        <p:spPr>
          <a:xfrm>
            <a:off x="3739794" y="252212"/>
            <a:ext cx="6308332" cy="6189685"/>
          </a:xfrm>
          <a:prstGeom prst="rect">
            <a:avLst/>
          </a:prstGeom>
          <a:noFill/>
          <a:ln>
            <a:noFill/>
          </a:ln>
        </p:spPr>
      </p:pic>
      <p:pic>
        <p:nvPicPr>
          <p:cNvPr id="1271" name="Google Shape;1271;p3"/>
          <p:cNvPicPr preferRelativeResize="0"/>
          <p:nvPr/>
        </p:nvPicPr>
        <p:blipFill rotWithShape="1">
          <a:blip r:embed="rId4">
            <a:alphaModFix/>
          </a:blip>
          <a:srcRect l="3858" t="23396" r="73198" b="54739"/>
          <a:stretch/>
        </p:blipFill>
        <p:spPr>
          <a:xfrm>
            <a:off x="244544" y="2373330"/>
            <a:ext cx="3195273" cy="2166771"/>
          </a:xfrm>
          <a:prstGeom prst="rect">
            <a:avLst/>
          </a:prstGeom>
          <a:noFill/>
          <a:ln>
            <a:noFill/>
          </a:ln>
        </p:spPr>
      </p:pic>
      <p:sp>
        <p:nvSpPr>
          <p:cNvPr id="1272" name="Google Shape;1272;p3"/>
          <p:cNvSpPr txBox="1">
            <a:spLocks noGrp="1"/>
          </p:cNvSpPr>
          <p:nvPr>
            <p:ph type="title"/>
          </p:nvPr>
        </p:nvSpPr>
        <p:spPr>
          <a:xfrm>
            <a:off x="695326" y="811227"/>
            <a:ext cx="4057428" cy="1212836"/>
          </a:xfrm>
          <a:prstGeom prst="rect">
            <a:avLst/>
          </a:prstGeom>
          <a:solidFill>
            <a:srgbClr val="D5EAF4"/>
          </a:solid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rgbClr val="7D0023"/>
              </a:buClr>
              <a:buSzPts val="2800"/>
              <a:buFont typeface="Arial"/>
              <a:buNone/>
            </a:pPr>
            <a:r>
              <a:rPr lang="en-GB" sz="2800">
                <a:solidFill>
                  <a:srgbClr val="7D0023"/>
                </a:solidFill>
              </a:rPr>
              <a:t>Equinor in the UK</a:t>
            </a:r>
            <a:r>
              <a:rPr lang="en-GB" sz="2800" b="1">
                <a:solidFill>
                  <a:srgbClr val="7D0023"/>
                </a:solidFill>
              </a:rPr>
              <a:t>:</a:t>
            </a:r>
            <a:br>
              <a:rPr lang="en-GB" sz="2800" b="1">
                <a:solidFill>
                  <a:srgbClr val="7D0023"/>
                </a:solidFill>
              </a:rPr>
            </a:br>
            <a:r>
              <a:rPr lang="en-GB" sz="2800">
                <a:solidFill>
                  <a:srgbClr val="7D0023"/>
                </a:solidFill>
              </a:rPr>
              <a:t>a broad energy portfolio</a:t>
            </a:r>
            <a:endParaRPr sz="2800">
              <a:solidFill>
                <a:srgbClr val="7D002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9"/>
          <p:cNvSpPr txBox="1">
            <a:spLocks noGrp="1"/>
          </p:cNvSpPr>
          <p:nvPr>
            <p:ph type="title"/>
          </p:nvPr>
        </p:nvSpPr>
        <p:spPr>
          <a:xfrm>
            <a:off x="456232" y="444395"/>
            <a:ext cx="11328400" cy="684212"/>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What we say to Young People</a:t>
            </a:r>
            <a:endParaRPr/>
          </a:p>
        </p:txBody>
      </p:sp>
      <p:sp>
        <p:nvSpPr>
          <p:cNvPr id="1512" name="Google Shape;1512;p19"/>
          <p:cNvSpPr txBox="1">
            <a:spLocks noGrp="1"/>
          </p:cNvSpPr>
          <p:nvPr>
            <p:ph type="body" idx="1"/>
          </p:nvPr>
        </p:nvSpPr>
        <p:spPr>
          <a:xfrm>
            <a:off x="407367" y="1203500"/>
            <a:ext cx="6816595" cy="4818439"/>
          </a:xfrm>
          <a:prstGeom prst="rect">
            <a:avLst/>
          </a:prstGeom>
          <a:noFill/>
          <a:ln>
            <a:noFill/>
          </a:ln>
        </p:spPr>
        <p:txBody>
          <a:bodyPr spcFirstLastPara="1" wrap="square" lIns="0" tIns="0" rIns="0" bIns="0" anchor="t" anchorCtr="0">
            <a:noAutofit/>
          </a:bodyPr>
          <a:lstStyle/>
          <a:p>
            <a:pPr marL="457189" lvl="0" indent="-457189" algn="l" rtl="0">
              <a:lnSpc>
                <a:spcPct val="137505"/>
              </a:lnSpc>
              <a:spcBef>
                <a:spcPts val="0"/>
              </a:spcBef>
              <a:spcAft>
                <a:spcPts val="0"/>
              </a:spcAft>
              <a:buSzPts val="2133"/>
              <a:buAutoNum type="arabicPeriod"/>
            </a:pPr>
            <a:r>
              <a:rPr lang="en-GB" sz="2133">
                <a:solidFill>
                  <a:schemeClr val="accent6"/>
                </a:solidFill>
              </a:rPr>
              <a:t> Using initiative and being self motivated</a:t>
            </a:r>
            <a:endParaRPr/>
          </a:p>
          <a:p>
            <a:pPr marL="457189" lvl="0" indent="-457189" algn="l" rtl="0">
              <a:lnSpc>
                <a:spcPct val="137505"/>
              </a:lnSpc>
              <a:spcBef>
                <a:spcPts val="800"/>
              </a:spcBef>
              <a:spcAft>
                <a:spcPts val="0"/>
              </a:spcAft>
              <a:buSzPts val="2133"/>
              <a:buAutoNum type="arabicPeriod"/>
            </a:pPr>
            <a:r>
              <a:rPr lang="en-GB" sz="2133">
                <a:solidFill>
                  <a:schemeClr val="accent6"/>
                </a:solidFill>
              </a:rPr>
              <a:t> Organisational skills</a:t>
            </a:r>
            <a:endParaRPr/>
          </a:p>
          <a:p>
            <a:pPr marL="457189" lvl="0" indent="-457189" algn="l" rtl="0">
              <a:lnSpc>
                <a:spcPct val="137505"/>
              </a:lnSpc>
              <a:spcBef>
                <a:spcPts val="800"/>
              </a:spcBef>
              <a:spcAft>
                <a:spcPts val="0"/>
              </a:spcAft>
              <a:buSzPts val="2133"/>
              <a:buAutoNum type="arabicPeriod"/>
            </a:pPr>
            <a:r>
              <a:rPr lang="en-GB" sz="2133">
                <a:solidFill>
                  <a:schemeClr val="accent6"/>
                </a:solidFill>
              </a:rPr>
              <a:t> Working under pressure and to deadlines</a:t>
            </a:r>
            <a:endParaRPr/>
          </a:p>
          <a:p>
            <a:pPr marL="457189" lvl="0" indent="-457189" algn="l" rtl="0">
              <a:lnSpc>
                <a:spcPct val="137505"/>
              </a:lnSpc>
              <a:spcBef>
                <a:spcPts val="800"/>
              </a:spcBef>
              <a:spcAft>
                <a:spcPts val="0"/>
              </a:spcAft>
              <a:buSzPts val="2133"/>
              <a:buAutoNum type="arabicPeriod"/>
            </a:pPr>
            <a:r>
              <a:rPr lang="en-GB" sz="2133">
                <a:solidFill>
                  <a:schemeClr val="accent6"/>
                </a:solidFill>
              </a:rPr>
              <a:t> Ability to learn and adapt</a:t>
            </a:r>
            <a:endParaRPr/>
          </a:p>
          <a:p>
            <a:pPr marL="457189" lvl="0" indent="-457189" algn="l" rtl="0">
              <a:lnSpc>
                <a:spcPct val="137505"/>
              </a:lnSpc>
              <a:spcBef>
                <a:spcPts val="800"/>
              </a:spcBef>
              <a:spcAft>
                <a:spcPts val="0"/>
              </a:spcAft>
              <a:buSzPts val="2133"/>
              <a:buAutoNum type="arabicPeriod"/>
            </a:pPr>
            <a:r>
              <a:rPr lang="en-GB" sz="2133">
                <a:solidFill>
                  <a:srgbClr val="00B0F0"/>
                </a:solidFill>
              </a:rPr>
              <a:t> Communication and interpersonal skills</a:t>
            </a:r>
            <a:endParaRPr/>
          </a:p>
          <a:p>
            <a:pPr marL="457189" lvl="0" indent="-457189" algn="l" rtl="0">
              <a:lnSpc>
                <a:spcPct val="137505"/>
              </a:lnSpc>
              <a:spcBef>
                <a:spcPts val="800"/>
              </a:spcBef>
              <a:spcAft>
                <a:spcPts val="0"/>
              </a:spcAft>
              <a:buSzPts val="2133"/>
              <a:buAutoNum type="arabicPeriod"/>
            </a:pPr>
            <a:r>
              <a:rPr lang="en-GB" sz="2133">
                <a:solidFill>
                  <a:srgbClr val="00B0F0"/>
                </a:solidFill>
              </a:rPr>
              <a:t> Teamwork</a:t>
            </a:r>
            <a:endParaRPr/>
          </a:p>
          <a:p>
            <a:pPr marL="457189" lvl="0" indent="-457189" algn="l" rtl="0">
              <a:lnSpc>
                <a:spcPct val="137505"/>
              </a:lnSpc>
              <a:spcBef>
                <a:spcPts val="800"/>
              </a:spcBef>
              <a:spcAft>
                <a:spcPts val="0"/>
              </a:spcAft>
              <a:buSzPts val="2133"/>
              <a:buAutoNum type="arabicPeriod"/>
            </a:pPr>
            <a:r>
              <a:rPr lang="en-GB" sz="2133">
                <a:solidFill>
                  <a:srgbClr val="00B0F0"/>
                </a:solidFill>
              </a:rPr>
              <a:t> Negotiation skills</a:t>
            </a:r>
            <a:endParaRPr/>
          </a:p>
          <a:p>
            <a:pPr marL="457189" lvl="0" indent="-457189" algn="l" rtl="0">
              <a:lnSpc>
                <a:spcPct val="137505"/>
              </a:lnSpc>
              <a:spcBef>
                <a:spcPts val="800"/>
              </a:spcBef>
              <a:spcAft>
                <a:spcPts val="0"/>
              </a:spcAft>
              <a:buSzPts val="2133"/>
              <a:buAutoNum type="arabicPeriod"/>
            </a:pPr>
            <a:r>
              <a:rPr lang="en-GB" sz="2133">
                <a:solidFill>
                  <a:srgbClr val="00B0F0"/>
                </a:solidFill>
              </a:rPr>
              <a:t> Valuing diversity and difference</a:t>
            </a:r>
            <a:endParaRPr/>
          </a:p>
          <a:p>
            <a:pPr marL="457189" lvl="0" indent="-457189" algn="l" rtl="0">
              <a:lnSpc>
                <a:spcPct val="137505"/>
              </a:lnSpc>
              <a:spcBef>
                <a:spcPts val="800"/>
              </a:spcBef>
              <a:spcAft>
                <a:spcPts val="0"/>
              </a:spcAft>
              <a:buSzPts val="2133"/>
              <a:buAutoNum type="arabicPeriod"/>
            </a:pPr>
            <a:r>
              <a:rPr lang="en-GB" sz="2133">
                <a:solidFill>
                  <a:srgbClr val="92D050"/>
                </a:solidFill>
              </a:rPr>
              <a:t> Problem solving skills</a:t>
            </a:r>
            <a:endParaRPr/>
          </a:p>
          <a:p>
            <a:pPr marL="457189" lvl="0" indent="-457189" algn="l" rtl="0">
              <a:lnSpc>
                <a:spcPct val="137505"/>
              </a:lnSpc>
              <a:spcBef>
                <a:spcPts val="800"/>
              </a:spcBef>
              <a:spcAft>
                <a:spcPts val="0"/>
              </a:spcAft>
              <a:buSzPts val="2133"/>
              <a:buAutoNum type="arabicPeriod"/>
            </a:pPr>
            <a:r>
              <a:rPr lang="en-GB" sz="2133">
                <a:solidFill>
                  <a:srgbClr val="92D050"/>
                </a:solidFill>
              </a:rPr>
              <a:t> Numeracy and IT skills</a:t>
            </a:r>
            <a:endParaRPr/>
          </a:p>
        </p:txBody>
      </p:sp>
      <p:sp>
        <p:nvSpPr>
          <p:cNvPr id="1513" name="Google Shape;1513;p19"/>
          <p:cNvSpPr txBox="1">
            <a:spLocks noGrp="1"/>
          </p:cNvSpPr>
          <p:nvPr>
            <p:ph type="sldNum" idx="12"/>
          </p:nvPr>
        </p:nvSpPr>
        <p:spPr>
          <a:xfrm>
            <a:off x="11472936" y="6351131"/>
            <a:ext cx="311696" cy="246221"/>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GB"/>
              <a:t>20</a:t>
            </a:fld>
            <a:endParaRPr/>
          </a:p>
        </p:txBody>
      </p:sp>
      <p:sp>
        <p:nvSpPr>
          <p:cNvPr id="1514" name="Google Shape;1514;p19"/>
          <p:cNvSpPr txBox="1"/>
          <p:nvPr/>
        </p:nvSpPr>
        <p:spPr>
          <a:xfrm>
            <a:off x="6215685" y="1894439"/>
            <a:ext cx="5568948" cy="4127500"/>
          </a:xfrm>
          <a:prstGeom prst="rect">
            <a:avLst/>
          </a:prstGeom>
          <a:noFill/>
          <a:ln>
            <a:noFill/>
          </a:ln>
        </p:spPr>
        <p:txBody>
          <a:bodyPr spcFirstLastPara="1" wrap="square" lIns="0" tIns="0" rIns="0" bIns="0" anchor="t" anchorCtr="0">
            <a:noAutofit/>
          </a:bodyPr>
          <a:lstStyle/>
          <a:p>
            <a:pPr marL="180975" marR="0" lvl="0" indent="-28575" algn="l" rtl="0">
              <a:lnSpc>
                <a:spcPct val="91666"/>
              </a:lnSpc>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1515" name="Google Shape;1515;p19">
            <a:hlinkClick r:id="rId3"/>
          </p:cNvPr>
          <p:cNvPicPr preferRelativeResize="0"/>
          <p:nvPr/>
        </p:nvPicPr>
        <p:blipFill rotWithShape="1">
          <a:blip r:embed="rId4">
            <a:alphaModFix/>
          </a:blip>
          <a:srcRect/>
          <a:stretch/>
        </p:blipFill>
        <p:spPr>
          <a:xfrm>
            <a:off x="7434504" y="733016"/>
            <a:ext cx="4038433" cy="56805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20"/>
          <p:cNvSpPr txBox="1">
            <a:spLocks noGrp="1"/>
          </p:cNvSpPr>
          <p:nvPr>
            <p:ph type="title"/>
          </p:nvPr>
        </p:nvSpPr>
        <p:spPr>
          <a:xfrm>
            <a:off x="456232" y="444395"/>
            <a:ext cx="11328400" cy="684212"/>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What we say to Young People – find out more about Equinor</a:t>
            </a:r>
            <a:endParaRPr/>
          </a:p>
        </p:txBody>
      </p:sp>
      <p:sp>
        <p:nvSpPr>
          <p:cNvPr id="1522" name="Google Shape;1522;p20"/>
          <p:cNvSpPr txBox="1">
            <a:spLocks noGrp="1"/>
          </p:cNvSpPr>
          <p:nvPr>
            <p:ph type="sldNum" idx="12"/>
          </p:nvPr>
        </p:nvSpPr>
        <p:spPr>
          <a:xfrm>
            <a:off x="11472936" y="6351131"/>
            <a:ext cx="311696" cy="246221"/>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GB"/>
              <a:t>21</a:t>
            </a:fld>
            <a:endParaRPr/>
          </a:p>
        </p:txBody>
      </p:sp>
      <p:sp>
        <p:nvSpPr>
          <p:cNvPr id="1523" name="Google Shape;1523;p20"/>
          <p:cNvSpPr txBox="1"/>
          <p:nvPr/>
        </p:nvSpPr>
        <p:spPr>
          <a:xfrm>
            <a:off x="6215685" y="1894439"/>
            <a:ext cx="5568948" cy="4127500"/>
          </a:xfrm>
          <a:prstGeom prst="rect">
            <a:avLst/>
          </a:prstGeom>
          <a:noFill/>
          <a:ln>
            <a:noFill/>
          </a:ln>
        </p:spPr>
        <p:txBody>
          <a:bodyPr spcFirstLastPara="1" wrap="square" lIns="0" tIns="0" rIns="0" bIns="0" anchor="t" anchorCtr="0">
            <a:noAutofit/>
          </a:bodyPr>
          <a:lstStyle/>
          <a:p>
            <a:pPr marL="180975" marR="0" lvl="0" indent="-28575" algn="l" rtl="0">
              <a:lnSpc>
                <a:spcPct val="91666"/>
              </a:lnSpc>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24" name="Google Shape;1524;p20"/>
          <p:cNvSpPr txBox="1"/>
          <p:nvPr/>
        </p:nvSpPr>
        <p:spPr>
          <a:xfrm>
            <a:off x="889335" y="5194000"/>
            <a:ext cx="633804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Exciting career opportunities in Equinor</a:t>
            </a:r>
            <a:endParaRPr sz="2200">
              <a:solidFill>
                <a:schemeClr val="dk1"/>
              </a:solidFill>
              <a:latin typeface="Arial"/>
              <a:ea typeface="Arial"/>
              <a:cs typeface="Arial"/>
              <a:sym typeface="Arial"/>
            </a:endParaRPr>
          </a:p>
        </p:txBody>
      </p:sp>
      <p:pic>
        <p:nvPicPr>
          <p:cNvPr id="1525" name="Google Shape;1525;p20"/>
          <p:cNvPicPr preferRelativeResize="0"/>
          <p:nvPr/>
        </p:nvPicPr>
        <p:blipFill rotWithShape="1">
          <a:blip r:embed="rId4">
            <a:alphaModFix/>
          </a:blip>
          <a:srcRect/>
          <a:stretch/>
        </p:blipFill>
        <p:spPr>
          <a:xfrm>
            <a:off x="643673" y="2330726"/>
            <a:ext cx="5667948" cy="2268142"/>
          </a:xfrm>
          <a:prstGeom prst="rect">
            <a:avLst/>
          </a:prstGeom>
          <a:noFill/>
          <a:ln>
            <a:noFill/>
          </a:ln>
        </p:spPr>
      </p:pic>
      <p:pic>
        <p:nvPicPr>
          <p:cNvPr id="1526" name="Google Shape;1526;p20">
            <a:hlinkClick r:id="rId5"/>
          </p:cNvPr>
          <p:cNvPicPr preferRelativeResize="0"/>
          <p:nvPr/>
        </p:nvPicPr>
        <p:blipFill rotWithShape="1">
          <a:blip r:embed="rId6">
            <a:alphaModFix/>
          </a:blip>
          <a:srcRect/>
          <a:stretch/>
        </p:blipFill>
        <p:spPr>
          <a:xfrm>
            <a:off x="6567876" y="2141240"/>
            <a:ext cx="4980451" cy="2805960"/>
          </a:xfrm>
          <a:prstGeom prst="rect">
            <a:avLst/>
          </a:prstGeom>
          <a:noFill/>
          <a:ln>
            <a:noFill/>
          </a:ln>
        </p:spPr>
      </p:pic>
      <p:pic>
        <p:nvPicPr>
          <p:cNvPr id="1527" name="Google Shape;1527;p20">
            <a:hlinkClick r:id="rId5"/>
          </p:cNvPr>
          <p:cNvPicPr preferRelativeResize="0"/>
          <p:nvPr/>
        </p:nvPicPr>
        <p:blipFill rotWithShape="1">
          <a:blip r:embed="rId7">
            <a:alphaModFix/>
          </a:blip>
          <a:srcRect/>
          <a:stretch/>
        </p:blipFill>
        <p:spPr>
          <a:xfrm>
            <a:off x="10763757" y="4045634"/>
            <a:ext cx="709179" cy="4773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26"/>
                                        </p:tgtEl>
                                        <p:attrNameLst>
                                          <p:attrName>style.visibility</p:attrName>
                                        </p:attrNameLst>
                                      </p:cBhvr>
                                      <p:to>
                                        <p:strVal val="visible"/>
                                      </p:to>
                                    </p:set>
                                    <p:animEffect transition="in" filter="fade">
                                      <p:cBhvr>
                                        <p:cTn id="15" dur="1000"/>
                                        <p:tgtEl>
                                          <p:spTgt spid="1526"/>
                                        </p:tgtEl>
                                      </p:cBhvr>
                                    </p:animEffect>
                                  </p:childTnLst>
                                </p:cTn>
                              </p:par>
                              <p:par>
                                <p:cTn id="16" presetID="10" presetClass="entr" presetSubtype="0" fill="hold" nodeType="withEffect">
                                  <p:stCondLst>
                                    <p:cond delay="0"/>
                                  </p:stCondLst>
                                  <p:childTnLst>
                                    <p:set>
                                      <p:cBhvr>
                                        <p:cTn id="17" dur="1" fill="hold">
                                          <p:stCondLst>
                                            <p:cond delay="0"/>
                                          </p:stCondLst>
                                        </p:cTn>
                                        <p:tgtEl>
                                          <p:spTgt spid="1527"/>
                                        </p:tgtEl>
                                        <p:attrNameLst>
                                          <p:attrName>style.visibility</p:attrName>
                                        </p:attrNameLst>
                                      </p:cBhvr>
                                      <p:to>
                                        <p:strVal val="visible"/>
                                      </p:to>
                                    </p:set>
                                    <p:animEffect transition="in" filter="fade">
                                      <p:cBhvr>
                                        <p:cTn id="18" dur="1000"/>
                                        <p:tgtEl>
                                          <p:spTgt spid="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21"/>
          <p:cNvSpPr txBox="1">
            <a:spLocks noGrp="1"/>
          </p:cNvSpPr>
          <p:nvPr>
            <p:ph type="title"/>
          </p:nvPr>
        </p:nvSpPr>
        <p:spPr>
          <a:xfrm>
            <a:off x="456232" y="415380"/>
            <a:ext cx="11328400" cy="684212"/>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Jobs for the Future  - Equinor</a:t>
            </a:r>
            <a:endParaRPr/>
          </a:p>
        </p:txBody>
      </p:sp>
      <p:sp>
        <p:nvSpPr>
          <p:cNvPr id="1534" name="Google Shape;1534;p21"/>
          <p:cNvSpPr txBox="1">
            <a:spLocks noGrp="1"/>
          </p:cNvSpPr>
          <p:nvPr>
            <p:ph type="sldNum" idx="12"/>
          </p:nvPr>
        </p:nvSpPr>
        <p:spPr>
          <a:xfrm>
            <a:off x="11472936" y="6351131"/>
            <a:ext cx="311696" cy="246221"/>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GB"/>
              <a:t>22</a:t>
            </a:fld>
            <a:endParaRPr/>
          </a:p>
        </p:txBody>
      </p:sp>
      <p:sp>
        <p:nvSpPr>
          <p:cNvPr id="1535" name="Google Shape;1535;p21"/>
          <p:cNvSpPr txBox="1"/>
          <p:nvPr/>
        </p:nvSpPr>
        <p:spPr>
          <a:xfrm>
            <a:off x="431848" y="1377505"/>
            <a:ext cx="5393599"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Career opportunities in offshore wind development, construction &amp; operation are  varied:</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Project managers </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Graduate project civil engineers</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HSE administrators </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Data and analytics specialists</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Electrical package managers</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Wind turbine service technicians</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Electrical engineers</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Contracts managers</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Environmental consent managers</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Media and communications officers</a:t>
            </a:r>
            <a:endParaRPr/>
          </a:p>
          <a:p>
            <a:pPr marL="457189" marR="0" lvl="0" indent="-457189" algn="l" rtl="0">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Commercial managers, lawyers etc.</a:t>
            </a:r>
            <a:endParaRPr/>
          </a:p>
        </p:txBody>
      </p:sp>
      <p:pic>
        <p:nvPicPr>
          <p:cNvPr id="1536" name="Google Shape;1536;p21"/>
          <p:cNvPicPr preferRelativeResize="0"/>
          <p:nvPr/>
        </p:nvPicPr>
        <p:blipFill rotWithShape="1">
          <a:blip r:embed="rId3">
            <a:alphaModFix/>
          </a:blip>
          <a:srcRect/>
          <a:stretch/>
        </p:blipFill>
        <p:spPr>
          <a:xfrm>
            <a:off x="5926757" y="1659225"/>
            <a:ext cx="5857875" cy="4552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5">
                                            <p:txEl>
                                              <p:pRg st="0" end="0"/>
                                            </p:txEl>
                                          </p:spTgt>
                                        </p:tgtEl>
                                        <p:attrNameLst>
                                          <p:attrName>style.visibility</p:attrName>
                                        </p:attrNameLst>
                                      </p:cBhvr>
                                      <p:to>
                                        <p:strVal val="visible"/>
                                      </p:to>
                                    </p:set>
                                    <p:animEffect transition="in" filter="fade">
                                      <p:cBhvr>
                                        <p:cTn id="7" dur="1000"/>
                                        <p:tgtEl>
                                          <p:spTgt spid="15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5">
                                            <p:txEl>
                                              <p:pRg st="1" end="1"/>
                                            </p:txEl>
                                          </p:spTgt>
                                        </p:tgtEl>
                                        <p:attrNameLst>
                                          <p:attrName>style.visibility</p:attrName>
                                        </p:attrNameLst>
                                      </p:cBhvr>
                                      <p:to>
                                        <p:strVal val="visible"/>
                                      </p:to>
                                    </p:set>
                                    <p:animEffect transition="in" filter="fade">
                                      <p:cBhvr>
                                        <p:cTn id="12" dur="1000"/>
                                        <p:tgtEl>
                                          <p:spTgt spid="15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5">
                                            <p:txEl>
                                              <p:pRg st="2" end="2"/>
                                            </p:txEl>
                                          </p:spTgt>
                                        </p:tgtEl>
                                        <p:attrNameLst>
                                          <p:attrName>style.visibility</p:attrName>
                                        </p:attrNameLst>
                                      </p:cBhvr>
                                      <p:to>
                                        <p:strVal val="visible"/>
                                      </p:to>
                                    </p:set>
                                    <p:animEffect transition="in" filter="fade">
                                      <p:cBhvr>
                                        <p:cTn id="17" dur="1000"/>
                                        <p:tgtEl>
                                          <p:spTgt spid="15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5">
                                            <p:txEl>
                                              <p:pRg st="3" end="3"/>
                                            </p:txEl>
                                          </p:spTgt>
                                        </p:tgtEl>
                                        <p:attrNameLst>
                                          <p:attrName>style.visibility</p:attrName>
                                        </p:attrNameLst>
                                      </p:cBhvr>
                                      <p:to>
                                        <p:strVal val="visible"/>
                                      </p:to>
                                    </p:set>
                                    <p:animEffect transition="in" filter="fade">
                                      <p:cBhvr>
                                        <p:cTn id="22" dur="1000"/>
                                        <p:tgtEl>
                                          <p:spTgt spid="15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5">
                                            <p:txEl>
                                              <p:pRg st="4" end="4"/>
                                            </p:txEl>
                                          </p:spTgt>
                                        </p:tgtEl>
                                        <p:attrNameLst>
                                          <p:attrName>style.visibility</p:attrName>
                                        </p:attrNameLst>
                                      </p:cBhvr>
                                      <p:to>
                                        <p:strVal val="visible"/>
                                      </p:to>
                                    </p:set>
                                    <p:animEffect transition="in" filter="fade">
                                      <p:cBhvr>
                                        <p:cTn id="27" dur="1000"/>
                                        <p:tgtEl>
                                          <p:spTgt spid="15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35">
                                            <p:txEl>
                                              <p:pRg st="5" end="5"/>
                                            </p:txEl>
                                          </p:spTgt>
                                        </p:tgtEl>
                                        <p:attrNameLst>
                                          <p:attrName>style.visibility</p:attrName>
                                        </p:attrNameLst>
                                      </p:cBhvr>
                                      <p:to>
                                        <p:strVal val="visible"/>
                                      </p:to>
                                    </p:set>
                                    <p:animEffect transition="in" filter="fade">
                                      <p:cBhvr>
                                        <p:cTn id="32" dur="1000"/>
                                        <p:tgtEl>
                                          <p:spTgt spid="15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35">
                                            <p:txEl>
                                              <p:pRg st="6" end="6"/>
                                            </p:txEl>
                                          </p:spTgt>
                                        </p:tgtEl>
                                        <p:attrNameLst>
                                          <p:attrName>style.visibility</p:attrName>
                                        </p:attrNameLst>
                                      </p:cBhvr>
                                      <p:to>
                                        <p:strVal val="visible"/>
                                      </p:to>
                                    </p:set>
                                    <p:animEffect transition="in" filter="fade">
                                      <p:cBhvr>
                                        <p:cTn id="37" dur="1000"/>
                                        <p:tgtEl>
                                          <p:spTgt spid="153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35">
                                            <p:txEl>
                                              <p:pRg st="7" end="7"/>
                                            </p:txEl>
                                          </p:spTgt>
                                        </p:tgtEl>
                                        <p:attrNameLst>
                                          <p:attrName>style.visibility</p:attrName>
                                        </p:attrNameLst>
                                      </p:cBhvr>
                                      <p:to>
                                        <p:strVal val="visible"/>
                                      </p:to>
                                    </p:set>
                                    <p:animEffect transition="in" filter="fade">
                                      <p:cBhvr>
                                        <p:cTn id="42" dur="1000"/>
                                        <p:tgtEl>
                                          <p:spTgt spid="153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35">
                                            <p:txEl>
                                              <p:pRg st="8" end="8"/>
                                            </p:txEl>
                                          </p:spTgt>
                                        </p:tgtEl>
                                        <p:attrNameLst>
                                          <p:attrName>style.visibility</p:attrName>
                                        </p:attrNameLst>
                                      </p:cBhvr>
                                      <p:to>
                                        <p:strVal val="visible"/>
                                      </p:to>
                                    </p:set>
                                    <p:animEffect transition="in" filter="fade">
                                      <p:cBhvr>
                                        <p:cTn id="47" dur="1000"/>
                                        <p:tgtEl>
                                          <p:spTgt spid="153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35">
                                            <p:txEl>
                                              <p:pRg st="9" end="9"/>
                                            </p:txEl>
                                          </p:spTgt>
                                        </p:tgtEl>
                                        <p:attrNameLst>
                                          <p:attrName>style.visibility</p:attrName>
                                        </p:attrNameLst>
                                      </p:cBhvr>
                                      <p:to>
                                        <p:strVal val="visible"/>
                                      </p:to>
                                    </p:set>
                                    <p:animEffect transition="in" filter="fade">
                                      <p:cBhvr>
                                        <p:cTn id="52" dur="1000"/>
                                        <p:tgtEl>
                                          <p:spTgt spid="153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35">
                                            <p:txEl>
                                              <p:pRg st="10" end="10"/>
                                            </p:txEl>
                                          </p:spTgt>
                                        </p:tgtEl>
                                        <p:attrNameLst>
                                          <p:attrName>style.visibility</p:attrName>
                                        </p:attrNameLst>
                                      </p:cBhvr>
                                      <p:to>
                                        <p:strVal val="visible"/>
                                      </p:to>
                                    </p:set>
                                    <p:animEffect transition="in" filter="fade">
                                      <p:cBhvr>
                                        <p:cTn id="57" dur="1000"/>
                                        <p:tgtEl>
                                          <p:spTgt spid="153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35">
                                            <p:txEl>
                                              <p:pRg st="11" end="11"/>
                                            </p:txEl>
                                          </p:spTgt>
                                        </p:tgtEl>
                                        <p:attrNameLst>
                                          <p:attrName>style.visibility</p:attrName>
                                        </p:attrNameLst>
                                      </p:cBhvr>
                                      <p:to>
                                        <p:strVal val="visible"/>
                                      </p:to>
                                    </p:set>
                                    <p:animEffect transition="in" filter="fade">
                                      <p:cBhvr>
                                        <p:cTn id="62" dur="1000"/>
                                        <p:tgtEl>
                                          <p:spTgt spid="153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35">
                                            <p:txEl>
                                              <p:pRg st="12" end="12"/>
                                            </p:txEl>
                                          </p:spTgt>
                                        </p:tgtEl>
                                        <p:attrNameLst>
                                          <p:attrName>style.visibility</p:attrName>
                                        </p:attrNameLst>
                                      </p:cBhvr>
                                      <p:to>
                                        <p:strVal val="visible"/>
                                      </p:to>
                                    </p:set>
                                    <p:animEffect transition="in" filter="fade">
                                      <p:cBhvr>
                                        <p:cTn id="67" dur="1000"/>
                                        <p:tgtEl>
                                          <p:spTgt spid="153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22"/>
          <p:cNvSpPr txBox="1">
            <a:spLocks noGrp="1"/>
          </p:cNvSpPr>
          <p:nvPr>
            <p:ph type="title"/>
          </p:nvPr>
        </p:nvSpPr>
        <p:spPr>
          <a:xfrm>
            <a:off x="461590" y="261377"/>
            <a:ext cx="10801350" cy="1152525"/>
          </a:xfrm>
          <a:prstGeom prst="rect">
            <a:avLst/>
          </a:prstGeom>
          <a:noFill/>
          <a:ln>
            <a:noFill/>
          </a:ln>
        </p:spPr>
        <p:txBody>
          <a:bodyPr spcFirstLastPara="1" wrap="square" lIns="0" tIns="216000" rIns="0" bIns="72000" anchor="t" anchorCtr="0">
            <a:normAutofit/>
          </a:bodyPr>
          <a:lstStyle/>
          <a:p>
            <a:pPr marL="0" lvl="0" indent="0" algn="l" rtl="0">
              <a:lnSpc>
                <a:spcPct val="100000"/>
              </a:lnSpc>
              <a:spcBef>
                <a:spcPts val="0"/>
              </a:spcBef>
              <a:spcAft>
                <a:spcPts val="0"/>
              </a:spcAft>
              <a:buClr>
                <a:schemeClr val="dk1"/>
              </a:buClr>
              <a:buSzPts val="2400"/>
              <a:buFont typeface="Arial"/>
              <a:buNone/>
            </a:pPr>
            <a:r>
              <a:rPr lang="en-GB"/>
              <a:t>Jobs for the future  - Supply Chain</a:t>
            </a:r>
            <a:endParaRPr/>
          </a:p>
        </p:txBody>
      </p:sp>
      <p:sp>
        <p:nvSpPr>
          <p:cNvPr id="1543" name="Google Shape;1543;p22"/>
          <p:cNvSpPr/>
          <p:nvPr/>
        </p:nvSpPr>
        <p:spPr>
          <a:xfrm>
            <a:off x="461590" y="1218606"/>
            <a:ext cx="5364163" cy="1004641"/>
          </a:xfrm>
          <a:prstGeom prst="rect">
            <a:avLst/>
          </a:prstGeom>
          <a:noFill/>
          <a:ln>
            <a:noFill/>
          </a:ln>
        </p:spPr>
        <p:txBody>
          <a:bodyPr spcFirstLastPara="1" wrap="square" lIns="0" tIns="0" rIns="180000" bIns="0" anchor="t" anchorCtr="0">
            <a:noAutofit/>
          </a:bodyPr>
          <a:lstStyle/>
          <a:p>
            <a:pPr marL="0" marR="0" lvl="0" indent="0" algn="l" rtl="0">
              <a:lnSpc>
                <a:spcPct val="90000"/>
              </a:lnSpc>
              <a:spcBef>
                <a:spcPts val="0"/>
              </a:spcBef>
              <a:spcAft>
                <a:spcPts val="0"/>
              </a:spcAft>
              <a:buNone/>
            </a:pPr>
            <a:r>
              <a:rPr lang="en-GB" sz="2000">
                <a:solidFill>
                  <a:schemeClr val="dk1"/>
                </a:solidFill>
                <a:latin typeface="Arial"/>
                <a:ea typeface="Arial"/>
                <a:cs typeface="Arial"/>
                <a:sym typeface="Arial"/>
              </a:rPr>
              <a:t>When you add in the supply chain (businesses that contribute to the development of a wind farm) the opportunities are even more diverse;</a:t>
            </a:r>
            <a:endParaRPr/>
          </a:p>
          <a:p>
            <a:pPr marL="0" marR="0" lvl="0" indent="101600" algn="l" rtl="0">
              <a:lnSpc>
                <a:spcPct val="90000"/>
              </a:lnSpc>
              <a:spcBef>
                <a:spcPts val="600"/>
              </a:spcBef>
              <a:spcAft>
                <a:spcPts val="0"/>
              </a:spcAft>
              <a:buClr>
                <a:schemeClr val="dk1"/>
              </a:buClr>
              <a:buSzPts val="1600"/>
              <a:buFont typeface="Arial"/>
              <a:buNone/>
            </a:pPr>
            <a:endParaRPr sz="2000">
              <a:solidFill>
                <a:schemeClr val="dk1"/>
              </a:solidFill>
              <a:latin typeface="Arial"/>
              <a:ea typeface="Arial"/>
              <a:cs typeface="Arial"/>
              <a:sym typeface="Arial"/>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Ecologists</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Archaeologists</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Land owner liaison officers</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Onshore civil engineers &amp; contractors</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Wind turbine designer/manufacturer</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Service vessel crew and skippers</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Computer graphics designer + GIS</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Accommodation providers….HGV drivers</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Drone operators</a:t>
            </a:r>
            <a:endParaRPr/>
          </a:p>
          <a:p>
            <a:pPr marL="380990" marR="0" lvl="0" indent="-179999" algn="l" rtl="0">
              <a:lnSpc>
                <a:spcPct val="90000"/>
              </a:lnSpc>
              <a:spcBef>
                <a:spcPts val="600"/>
              </a:spcBef>
              <a:spcAft>
                <a:spcPts val="0"/>
              </a:spcAft>
              <a:buClr>
                <a:schemeClr val="dk1"/>
              </a:buClr>
              <a:buSzPts val="1600"/>
              <a:buFont typeface="Arial"/>
              <a:buChar char="•"/>
            </a:pPr>
            <a:r>
              <a:rPr lang="en-GB" sz="2000">
                <a:solidFill>
                  <a:schemeClr val="dk1"/>
                </a:solidFill>
                <a:latin typeface="Arial"/>
                <a:ea typeface="Arial"/>
                <a:cs typeface="Arial"/>
                <a:sym typeface="Arial"/>
              </a:rPr>
              <a:t>Software designers – AI and ML</a:t>
            </a:r>
            <a:endParaRPr/>
          </a:p>
        </p:txBody>
      </p:sp>
      <p:pic>
        <p:nvPicPr>
          <p:cNvPr id="1544" name="Google Shape;1544;p22" descr="A person wearing headphones&#10;&#10;Description automatically generated"/>
          <p:cNvPicPr preferRelativeResize="0"/>
          <p:nvPr/>
        </p:nvPicPr>
        <p:blipFill rotWithShape="1">
          <a:blip r:embed="rId3">
            <a:alphaModFix/>
          </a:blip>
          <a:srcRect t="3856" r="-3" b="-3"/>
          <a:stretch/>
        </p:blipFill>
        <p:spPr>
          <a:xfrm>
            <a:off x="6059488" y="1804233"/>
            <a:ext cx="5634410" cy="4428537"/>
          </a:xfrm>
          <a:prstGeom prst="rect">
            <a:avLst/>
          </a:prstGeom>
          <a:noFill/>
          <a:ln>
            <a:noFill/>
          </a:ln>
        </p:spPr>
      </p:pic>
      <p:sp>
        <p:nvSpPr>
          <p:cNvPr id="1545" name="Google Shape;1545;p22"/>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normAutofit/>
          </a:bodyPr>
          <a:lstStyle/>
          <a:p>
            <a:pPr marL="0" lvl="0" indent="0" algn="l" rtl="0">
              <a:spcBef>
                <a:spcPts val="0"/>
              </a:spcBef>
              <a:spcAft>
                <a:spcPts val="0"/>
              </a:spcAft>
              <a:buNone/>
            </a:pPr>
            <a:fld id="{00000000-1234-1234-1234-123412341234}" type="slidenum">
              <a:rPr lang="en-GB"/>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3">
                                            <p:txEl>
                                              <p:pRg st="0" end="0"/>
                                            </p:txEl>
                                          </p:spTgt>
                                        </p:tgtEl>
                                        <p:attrNameLst>
                                          <p:attrName>style.visibility</p:attrName>
                                        </p:attrNameLst>
                                      </p:cBhvr>
                                      <p:to>
                                        <p:strVal val="visible"/>
                                      </p:to>
                                    </p:set>
                                    <p:animEffect transition="in" filter="fade">
                                      <p:cBhvr>
                                        <p:cTn id="7" dur="1000"/>
                                        <p:tgtEl>
                                          <p:spTgt spid="15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3">
                                            <p:txEl>
                                              <p:pRg st="1" end="1"/>
                                            </p:txEl>
                                          </p:spTgt>
                                        </p:tgtEl>
                                        <p:attrNameLst>
                                          <p:attrName>style.visibility</p:attrName>
                                        </p:attrNameLst>
                                      </p:cBhvr>
                                      <p:to>
                                        <p:strVal val="visible"/>
                                      </p:to>
                                    </p:set>
                                    <p:animEffect transition="in" filter="fade">
                                      <p:cBhvr>
                                        <p:cTn id="12" dur="1000"/>
                                        <p:tgtEl>
                                          <p:spTgt spid="15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3">
                                            <p:txEl>
                                              <p:pRg st="2" end="2"/>
                                            </p:txEl>
                                          </p:spTgt>
                                        </p:tgtEl>
                                        <p:attrNameLst>
                                          <p:attrName>style.visibility</p:attrName>
                                        </p:attrNameLst>
                                      </p:cBhvr>
                                      <p:to>
                                        <p:strVal val="visible"/>
                                      </p:to>
                                    </p:set>
                                    <p:animEffect transition="in" filter="fade">
                                      <p:cBhvr>
                                        <p:cTn id="17" dur="1000"/>
                                        <p:tgtEl>
                                          <p:spTgt spid="15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3">
                                            <p:txEl>
                                              <p:pRg st="3" end="3"/>
                                            </p:txEl>
                                          </p:spTgt>
                                        </p:tgtEl>
                                        <p:attrNameLst>
                                          <p:attrName>style.visibility</p:attrName>
                                        </p:attrNameLst>
                                      </p:cBhvr>
                                      <p:to>
                                        <p:strVal val="visible"/>
                                      </p:to>
                                    </p:set>
                                    <p:animEffect transition="in" filter="fade">
                                      <p:cBhvr>
                                        <p:cTn id="22" dur="1000"/>
                                        <p:tgtEl>
                                          <p:spTgt spid="15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43">
                                            <p:txEl>
                                              <p:pRg st="4" end="4"/>
                                            </p:txEl>
                                          </p:spTgt>
                                        </p:tgtEl>
                                        <p:attrNameLst>
                                          <p:attrName>style.visibility</p:attrName>
                                        </p:attrNameLst>
                                      </p:cBhvr>
                                      <p:to>
                                        <p:strVal val="visible"/>
                                      </p:to>
                                    </p:set>
                                    <p:animEffect transition="in" filter="fade">
                                      <p:cBhvr>
                                        <p:cTn id="27" dur="1000"/>
                                        <p:tgtEl>
                                          <p:spTgt spid="15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43">
                                            <p:txEl>
                                              <p:pRg st="5" end="5"/>
                                            </p:txEl>
                                          </p:spTgt>
                                        </p:tgtEl>
                                        <p:attrNameLst>
                                          <p:attrName>style.visibility</p:attrName>
                                        </p:attrNameLst>
                                      </p:cBhvr>
                                      <p:to>
                                        <p:strVal val="visible"/>
                                      </p:to>
                                    </p:set>
                                    <p:animEffect transition="in" filter="fade">
                                      <p:cBhvr>
                                        <p:cTn id="32" dur="1000"/>
                                        <p:tgtEl>
                                          <p:spTgt spid="15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43">
                                            <p:txEl>
                                              <p:pRg st="6" end="6"/>
                                            </p:txEl>
                                          </p:spTgt>
                                        </p:tgtEl>
                                        <p:attrNameLst>
                                          <p:attrName>style.visibility</p:attrName>
                                        </p:attrNameLst>
                                      </p:cBhvr>
                                      <p:to>
                                        <p:strVal val="visible"/>
                                      </p:to>
                                    </p:set>
                                    <p:animEffect transition="in" filter="fade">
                                      <p:cBhvr>
                                        <p:cTn id="37" dur="1000"/>
                                        <p:tgtEl>
                                          <p:spTgt spid="15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43">
                                            <p:txEl>
                                              <p:pRg st="7" end="7"/>
                                            </p:txEl>
                                          </p:spTgt>
                                        </p:tgtEl>
                                        <p:attrNameLst>
                                          <p:attrName>style.visibility</p:attrName>
                                        </p:attrNameLst>
                                      </p:cBhvr>
                                      <p:to>
                                        <p:strVal val="visible"/>
                                      </p:to>
                                    </p:set>
                                    <p:animEffect transition="in" filter="fade">
                                      <p:cBhvr>
                                        <p:cTn id="42" dur="1000"/>
                                        <p:tgtEl>
                                          <p:spTgt spid="154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43">
                                            <p:txEl>
                                              <p:pRg st="8" end="8"/>
                                            </p:txEl>
                                          </p:spTgt>
                                        </p:tgtEl>
                                        <p:attrNameLst>
                                          <p:attrName>style.visibility</p:attrName>
                                        </p:attrNameLst>
                                      </p:cBhvr>
                                      <p:to>
                                        <p:strVal val="visible"/>
                                      </p:to>
                                    </p:set>
                                    <p:animEffect transition="in" filter="fade">
                                      <p:cBhvr>
                                        <p:cTn id="47" dur="1000"/>
                                        <p:tgtEl>
                                          <p:spTgt spid="154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43">
                                            <p:txEl>
                                              <p:pRg st="9" end="9"/>
                                            </p:txEl>
                                          </p:spTgt>
                                        </p:tgtEl>
                                        <p:attrNameLst>
                                          <p:attrName>style.visibility</p:attrName>
                                        </p:attrNameLst>
                                      </p:cBhvr>
                                      <p:to>
                                        <p:strVal val="visible"/>
                                      </p:to>
                                    </p:set>
                                    <p:animEffect transition="in" filter="fade">
                                      <p:cBhvr>
                                        <p:cTn id="52" dur="1000"/>
                                        <p:tgtEl>
                                          <p:spTgt spid="154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43">
                                            <p:txEl>
                                              <p:pRg st="10" end="10"/>
                                            </p:txEl>
                                          </p:spTgt>
                                        </p:tgtEl>
                                        <p:attrNameLst>
                                          <p:attrName>style.visibility</p:attrName>
                                        </p:attrNameLst>
                                      </p:cBhvr>
                                      <p:to>
                                        <p:strVal val="visible"/>
                                      </p:to>
                                    </p:set>
                                    <p:animEffect transition="in" filter="fade">
                                      <p:cBhvr>
                                        <p:cTn id="57" dur="1000"/>
                                        <p:tgtEl>
                                          <p:spTgt spid="154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43">
                                            <p:txEl>
                                              <p:pRg st="11" end="11"/>
                                            </p:txEl>
                                          </p:spTgt>
                                        </p:tgtEl>
                                        <p:attrNameLst>
                                          <p:attrName>style.visibility</p:attrName>
                                        </p:attrNameLst>
                                      </p:cBhvr>
                                      <p:to>
                                        <p:strVal val="visible"/>
                                      </p:to>
                                    </p:set>
                                    <p:animEffect transition="in" filter="fade">
                                      <p:cBhvr>
                                        <p:cTn id="62" dur="1000"/>
                                        <p:tgtEl>
                                          <p:spTgt spid="15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D030-1CCE-43A0-8EA7-798ED84107E4}"/>
              </a:ext>
            </a:extLst>
          </p:cNvPr>
          <p:cNvSpPr>
            <a:spLocks noGrp="1"/>
          </p:cNvSpPr>
          <p:nvPr>
            <p:ph type="ctrTitle"/>
          </p:nvPr>
        </p:nvSpPr>
        <p:spPr/>
        <p:txBody>
          <a:bodyPr/>
          <a:lstStyle/>
          <a:p>
            <a:r>
              <a:rPr lang="en-GB"/>
              <a:t>Additional Information</a:t>
            </a:r>
          </a:p>
        </p:txBody>
      </p:sp>
    </p:spTree>
    <p:extLst>
      <p:ext uri="{BB962C8B-B14F-4D97-AF65-F5344CB8AC3E}">
        <p14:creationId xmlns:p14="http://schemas.microsoft.com/office/powerpoint/2010/main" val="353371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23"/>
          <p:cNvSpPr txBox="1">
            <a:spLocks noGrp="1"/>
          </p:cNvSpPr>
          <p:nvPr>
            <p:ph type="sldNum" idx="12"/>
          </p:nvPr>
        </p:nvSpPr>
        <p:spPr>
          <a:xfrm>
            <a:off x="8600400" y="4806000"/>
            <a:ext cx="374400" cy="180000"/>
          </a:xfrm>
          <a:prstGeom prst="rect">
            <a:avLst/>
          </a:prstGeom>
          <a:noFill/>
          <a:ln>
            <a:noFill/>
          </a:ln>
        </p:spPr>
        <p:txBody>
          <a:bodyPr spcFirstLastPara="1" wrap="square" lIns="0" tIns="0" rIns="0" bIns="0" anchor="b" anchorCtr="0">
            <a:spAutoFit/>
          </a:bodyPr>
          <a:lstStyle/>
          <a:p>
            <a:pPr marL="0" marR="0" lvl="0" indent="0" algn="r" rtl="0">
              <a:lnSpc>
                <a:spcPct val="155172"/>
              </a:lnSpc>
              <a:spcBef>
                <a:spcPts val="0"/>
              </a:spcBef>
              <a:spcAft>
                <a:spcPts val="0"/>
              </a:spcAft>
              <a:buNone/>
            </a:pPr>
            <a:fld id="{00000000-1234-1234-1234-123412341234}" type="slidenum">
              <a:rPr lang="en-GB" sz="580">
                <a:solidFill>
                  <a:srgbClr val="8D8D8D"/>
                </a:solidFill>
                <a:latin typeface="Arial"/>
                <a:ea typeface="Arial"/>
                <a:cs typeface="Arial"/>
                <a:sym typeface="Arial"/>
              </a:rPr>
              <a:t>25</a:t>
            </a:fld>
            <a:endParaRPr sz="580">
              <a:solidFill>
                <a:srgbClr val="8D8D8D"/>
              </a:solidFill>
              <a:latin typeface="Arial"/>
              <a:ea typeface="Arial"/>
              <a:cs typeface="Arial"/>
              <a:sym typeface="Arial"/>
            </a:endParaRPr>
          </a:p>
        </p:txBody>
      </p:sp>
      <p:sp>
        <p:nvSpPr>
          <p:cNvPr id="1552" name="Google Shape;1552;p23"/>
          <p:cNvSpPr/>
          <p:nvPr/>
        </p:nvSpPr>
        <p:spPr>
          <a:xfrm>
            <a:off x="512660" y="199866"/>
            <a:ext cx="612701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rgbClr val="00B050"/>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553" name="Google Shape;1553;p23"/>
          <p:cNvPicPr preferRelativeResize="0"/>
          <p:nvPr/>
        </p:nvPicPr>
        <p:blipFill rotWithShape="1">
          <a:blip r:embed="rId3">
            <a:alphaModFix/>
          </a:blip>
          <a:srcRect/>
          <a:stretch/>
        </p:blipFill>
        <p:spPr>
          <a:xfrm>
            <a:off x="189885" y="901114"/>
            <a:ext cx="11812230" cy="5686185"/>
          </a:xfrm>
          <a:prstGeom prst="rect">
            <a:avLst/>
          </a:prstGeom>
          <a:noFill/>
          <a:ln>
            <a:noFill/>
          </a:ln>
        </p:spPr>
      </p:pic>
      <p:sp>
        <p:nvSpPr>
          <p:cNvPr id="1554" name="Google Shape;1554;p23"/>
          <p:cNvSpPr txBox="1"/>
          <p:nvPr/>
        </p:nvSpPr>
        <p:spPr>
          <a:xfrm>
            <a:off x="189885" y="246032"/>
            <a:ext cx="63341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https://winderful.uk</a:t>
            </a:r>
            <a:r>
              <a:rPr lang="en-GB" sz="2400">
                <a:solidFill>
                  <a:schemeClr val="accent1"/>
                </a:solidFill>
                <a:latin typeface="Arial"/>
                <a:ea typeface="Arial"/>
                <a:cs typeface="Arial"/>
                <a:sym typeface="Arial"/>
              </a:rPr>
              <a:t>  </a:t>
            </a:r>
            <a:endParaRPr sz="2400">
              <a:solidFill>
                <a:schemeClr val="accen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24"/>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26</a:t>
            </a:fld>
            <a:r>
              <a:rPr lang="en-GB"/>
              <a:t>  |  </a:t>
            </a:r>
            <a:endParaRPr/>
          </a:p>
        </p:txBody>
      </p:sp>
      <p:pic>
        <p:nvPicPr>
          <p:cNvPr id="1561" name="Google Shape;1561;p24">
            <a:hlinkClick r:id="rId3"/>
          </p:cNvPr>
          <p:cNvPicPr preferRelativeResize="0"/>
          <p:nvPr/>
        </p:nvPicPr>
        <p:blipFill rotWithShape="1">
          <a:blip r:embed="rId4">
            <a:alphaModFix/>
          </a:blip>
          <a:srcRect/>
          <a:stretch/>
        </p:blipFill>
        <p:spPr>
          <a:xfrm>
            <a:off x="131736" y="856902"/>
            <a:ext cx="11863952" cy="5739285"/>
          </a:xfrm>
          <a:prstGeom prst="rect">
            <a:avLst/>
          </a:prstGeom>
          <a:noFill/>
          <a:ln>
            <a:noFill/>
          </a:ln>
        </p:spPr>
      </p:pic>
      <p:sp>
        <p:nvSpPr>
          <p:cNvPr id="1562" name="Google Shape;1562;p24"/>
          <p:cNvSpPr txBox="1"/>
          <p:nvPr/>
        </p:nvSpPr>
        <p:spPr>
          <a:xfrm>
            <a:off x="131736" y="269945"/>
            <a:ext cx="63388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a:solidFill>
                  <a:schemeClr val="accent1"/>
                </a:solidFill>
                <a:latin typeface="Arial"/>
                <a:ea typeface="Arial"/>
                <a:cs typeface="Arial"/>
                <a:sym typeface="Arial"/>
                <a:hlinkClick r:id="rId3">
                  <a:extLst>
                    <a:ext uri="{A12FA001-AC4F-418D-AE19-62706E023703}">
                      <ahyp:hlinkClr xmlns:ahyp="http://schemas.microsoft.com/office/drawing/2018/hyperlinkcolor" val="tx"/>
                    </a:ext>
                  </a:extLst>
                </a:hlinkClick>
              </a:rPr>
              <a:t>Guide to an offshore windfarm</a:t>
            </a:r>
            <a:endParaRPr sz="2400">
              <a:solidFill>
                <a:schemeClr val="accen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27"/>
          <p:cNvSpPr txBox="1">
            <a:spLocks noGrp="1"/>
          </p:cNvSpPr>
          <p:nvPr>
            <p:ph type="body" idx="1"/>
          </p:nvPr>
        </p:nvSpPr>
        <p:spPr>
          <a:xfrm>
            <a:off x="695325" y="5084763"/>
            <a:ext cx="10801350" cy="40978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20"/>
              <a:buNone/>
            </a:pPr>
            <a:r>
              <a:rPr lang="en-GB"/>
              <a:t>Overview Presentation</a:t>
            </a:r>
            <a:endParaRPr/>
          </a:p>
        </p:txBody>
      </p:sp>
      <p:sp>
        <p:nvSpPr>
          <p:cNvPr id="1592" name="Google Shape;1592;p27"/>
          <p:cNvSpPr txBox="1">
            <a:spLocks noGrp="1"/>
          </p:cNvSpPr>
          <p:nvPr>
            <p:ph type="title"/>
          </p:nvPr>
        </p:nvSpPr>
        <p:spPr>
          <a:xfrm>
            <a:off x="695326" y="4400550"/>
            <a:ext cx="10801349" cy="60933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6"/>
              </a:buClr>
              <a:buSzPts val="2000"/>
              <a:buFont typeface="Arial"/>
              <a:buNone/>
            </a:pPr>
            <a:r>
              <a:rPr lang="en-GB"/>
              <a:t>Dogger Bank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4"/>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marR="0" lvl="0" indent="0" algn="l" rtl="0">
              <a:lnSpc>
                <a:spcPct val="100000"/>
              </a:lnSpc>
              <a:spcBef>
                <a:spcPts val="0"/>
              </a:spcBef>
              <a:spcAft>
                <a:spcPts val="0"/>
              </a:spcAft>
              <a:buClr>
                <a:srgbClr val="7C8F98"/>
              </a:buClr>
              <a:buSzPts val="800"/>
              <a:buFont typeface="Arial"/>
              <a:buNone/>
            </a:pPr>
            <a:fld id="{00000000-1234-1234-1234-123412341234}" type="slidenum">
              <a:rPr lang="en-GB" sz="800" b="0" i="0" u="none" strike="noStrike" cap="none">
                <a:solidFill>
                  <a:srgbClr val="7C8F98"/>
                </a:solidFill>
                <a:latin typeface="Arial"/>
                <a:ea typeface="Arial"/>
                <a:cs typeface="Arial"/>
                <a:sym typeface="Arial"/>
              </a:rPr>
              <a:t>3</a:t>
            </a:fld>
            <a:r>
              <a:rPr lang="en-GB" sz="800" b="0" i="0" u="none" strike="noStrike" cap="none">
                <a:solidFill>
                  <a:srgbClr val="7C8F98"/>
                </a:solidFill>
                <a:latin typeface="Arial"/>
                <a:ea typeface="Arial"/>
                <a:cs typeface="Arial"/>
                <a:sym typeface="Arial"/>
              </a:rPr>
              <a:t>  |  </a:t>
            </a:r>
            <a:endParaRPr/>
          </a:p>
        </p:txBody>
      </p:sp>
      <p:pic>
        <p:nvPicPr>
          <p:cNvPr id="1279" name="Google Shape;1279;p4"/>
          <p:cNvPicPr preferRelativeResize="0"/>
          <p:nvPr/>
        </p:nvPicPr>
        <p:blipFill rotWithShape="1">
          <a:blip r:embed="rId3">
            <a:alphaModFix/>
          </a:blip>
          <a:srcRect l="15535" t="18474" r="17518" b="26038"/>
          <a:stretch/>
        </p:blipFill>
        <p:spPr>
          <a:xfrm>
            <a:off x="0" y="1620414"/>
            <a:ext cx="12192000" cy="4975773"/>
          </a:xfrm>
          <a:prstGeom prst="rect">
            <a:avLst/>
          </a:prstGeom>
          <a:noFill/>
          <a:ln>
            <a:noFill/>
          </a:ln>
        </p:spPr>
      </p:pic>
      <p:sp>
        <p:nvSpPr>
          <p:cNvPr id="1280" name="Google Shape;1280;p4"/>
          <p:cNvSpPr/>
          <p:nvPr/>
        </p:nvSpPr>
        <p:spPr>
          <a:xfrm>
            <a:off x="7573202" y="1705226"/>
            <a:ext cx="3300500" cy="1298173"/>
          </a:xfrm>
          <a:prstGeom prst="wedgeRectCallout">
            <a:avLst>
              <a:gd name="adj1" fmla="val -64988"/>
              <a:gd name="adj2" fmla="val 15045"/>
            </a:avLst>
          </a:prstGeom>
          <a:solidFill>
            <a:srgbClr val="FFFFFF"/>
          </a:solidFill>
          <a:ln w="952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81" name="Google Shape;1281;p4"/>
          <p:cNvSpPr/>
          <p:nvPr/>
        </p:nvSpPr>
        <p:spPr>
          <a:xfrm>
            <a:off x="6304903" y="2135593"/>
            <a:ext cx="786062" cy="786062"/>
          </a:xfrm>
          <a:prstGeom prst="ellipse">
            <a:avLst/>
          </a:prstGeom>
          <a:solidFill>
            <a:srgbClr val="FF6F8C">
              <a:alpha val="29803"/>
            </a:srgb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82" name="Google Shape;1282;p4"/>
          <p:cNvSpPr/>
          <p:nvPr/>
        </p:nvSpPr>
        <p:spPr>
          <a:xfrm>
            <a:off x="5151456" y="2165517"/>
            <a:ext cx="786062" cy="786062"/>
          </a:xfrm>
          <a:prstGeom prst="ellipse">
            <a:avLst/>
          </a:prstGeom>
          <a:solidFill>
            <a:srgbClr val="FF6F8C">
              <a:alpha val="29803"/>
            </a:srgb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83" name="Google Shape;1283;p4"/>
          <p:cNvSpPr/>
          <p:nvPr/>
        </p:nvSpPr>
        <p:spPr>
          <a:xfrm>
            <a:off x="2095943" y="2863163"/>
            <a:ext cx="786062" cy="786062"/>
          </a:xfrm>
          <a:prstGeom prst="ellipse">
            <a:avLst/>
          </a:prstGeom>
          <a:solidFill>
            <a:srgbClr val="FF6F8C">
              <a:alpha val="29803"/>
            </a:srgb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284" name="Google Shape;1284;p4"/>
          <p:cNvGrpSpPr/>
          <p:nvPr/>
        </p:nvGrpSpPr>
        <p:grpSpPr>
          <a:xfrm>
            <a:off x="254533" y="3894072"/>
            <a:ext cx="2806549" cy="1918253"/>
            <a:chOff x="254533" y="3799001"/>
            <a:chExt cx="1815241" cy="852553"/>
          </a:xfrm>
        </p:grpSpPr>
        <p:sp>
          <p:nvSpPr>
            <p:cNvPr id="1285" name="Google Shape;1285;p4"/>
            <p:cNvSpPr/>
            <p:nvPr/>
          </p:nvSpPr>
          <p:spPr>
            <a:xfrm>
              <a:off x="254533" y="3799001"/>
              <a:ext cx="1815241" cy="852553"/>
            </a:xfrm>
            <a:prstGeom prst="wedgeRectCallout">
              <a:avLst>
                <a:gd name="adj1" fmla="val 22779"/>
                <a:gd name="adj2" fmla="val -63915"/>
              </a:avLst>
            </a:prstGeom>
            <a:solidFill>
              <a:srgbClr val="FFFFFF"/>
            </a:solidFill>
            <a:ln w="952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86" name="Google Shape;1286;p4"/>
            <p:cNvSpPr txBox="1"/>
            <p:nvPr/>
          </p:nvSpPr>
          <p:spPr>
            <a:xfrm>
              <a:off x="327576" y="3887740"/>
              <a:ext cx="168828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1600"/>
                <a:buFont typeface="Arial"/>
                <a:buNone/>
              </a:pPr>
              <a:r>
                <a:rPr lang="en-GB" sz="1600" b="0" i="0" u="none" strike="noStrike" cap="none">
                  <a:solidFill>
                    <a:srgbClr val="333333"/>
                  </a:solidFill>
                  <a:latin typeface="Arial"/>
                  <a:ea typeface="Arial"/>
                  <a:cs typeface="Arial"/>
                  <a:sym typeface="Arial"/>
                </a:rPr>
                <a:t>US EAST COAST</a:t>
              </a:r>
              <a:endParaRPr/>
            </a:p>
          </p:txBody>
        </p:sp>
      </p:grpSp>
      <p:grpSp>
        <p:nvGrpSpPr>
          <p:cNvPr id="1287" name="Google Shape;1287;p4"/>
          <p:cNvGrpSpPr/>
          <p:nvPr/>
        </p:nvGrpSpPr>
        <p:grpSpPr>
          <a:xfrm>
            <a:off x="5417266" y="3894072"/>
            <a:ext cx="3300500" cy="2316374"/>
            <a:chOff x="3179216" y="3710421"/>
            <a:chExt cx="3300500" cy="2316374"/>
          </a:xfrm>
        </p:grpSpPr>
        <p:sp>
          <p:nvSpPr>
            <p:cNvPr id="1288" name="Google Shape;1288;p4"/>
            <p:cNvSpPr/>
            <p:nvPr/>
          </p:nvSpPr>
          <p:spPr>
            <a:xfrm>
              <a:off x="3179216" y="3710421"/>
              <a:ext cx="3300500" cy="2316374"/>
            </a:xfrm>
            <a:prstGeom prst="wedgeRectCallout">
              <a:avLst>
                <a:gd name="adj1" fmla="val -38612"/>
                <a:gd name="adj2" fmla="val -94333"/>
              </a:avLst>
            </a:prstGeom>
            <a:solidFill>
              <a:srgbClr val="FFFFFF"/>
            </a:solidFill>
            <a:ln w="952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89" name="Google Shape;1289;p4"/>
            <p:cNvSpPr txBox="1"/>
            <p:nvPr/>
          </p:nvSpPr>
          <p:spPr>
            <a:xfrm>
              <a:off x="3382066" y="4190710"/>
              <a:ext cx="1388789" cy="485723"/>
            </a:xfrm>
            <a:prstGeom prst="rect">
              <a:avLst/>
            </a:prstGeom>
            <a:solidFill>
              <a:schemeClr val="accent4"/>
            </a:solidFill>
            <a:ln w="9525" cap="flat" cmpd="sng">
              <a:solidFill>
                <a:srgbClr val="13642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Dogger Bank</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3.6 GW</a:t>
              </a:r>
              <a:endParaRPr/>
            </a:p>
          </p:txBody>
        </p:sp>
        <p:sp>
          <p:nvSpPr>
            <p:cNvPr id="1290" name="Google Shape;1290;p4"/>
            <p:cNvSpPr txBox="1"/>
            <p:nvPr/>
          </p:nvSpPr>
          <p:spPr>
            <a:xfrm>
              <a:off x="3382066" y="4777698"/>
              <a:ext cx="1388789" cy="485723"/>
            </a:xfrm>
            <a:prstGeom prst="rect">
              <a:avLst/>
            </a:prstGeom>
            <a:solidFill>
              <a:schemeClr val="accent4"/>
            </a:solidFill>
            <a:ln w="9525" cap="flat" cmpd="sng">
              <a:solidFill>
                <a:srgbClr val="13642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Hywind Tampen 88 MW</a:t>
              </a:r>
              <a:endParaRPr/>
            </a:p>
          </p:txBody>
        </p:sp>
        <p:sp>
          <p:nvSpPr>
            <p:cNvPr id="1291" name="Google Shape;1291;p4"/>
            <p:cNvSpPr txBox="1"/>
            <p:nvPr/>
          </p:nvSpPr>
          <p:spPr>
            <a:xfrm>
              <a:off x="4880233" y="4190710"/>
              <a:ext cx="1388789" cy="461665"/>
            </a:xfrm>
            <a:prstGeom prst="rect">
              <a:avLst/>
            </a:prstGeom>
            <a:solidFill>
              <a:srgbClr val="D5EAF4"/>
            </a:solidFill>
            <a:ln w="9525" cap="flat" cmpd="sng">
              <a:solidFill>
                <a:srgbClr val="091B2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Sheringham Shoal 317 MW</a:t>
              </a:r>
              <a:endParaRPr/>
            </a:p>
          </p:txBody>
        </p:sp>
        <p:sp>
          <p:nvSpPr>
            <p:cNvPr id="1292" name="Google Shape;1292;p4"/>
            <p:cNvSpPr txBox="1"/>
            <p:nvPr/>
          </p:nvSpPr>
          <p:spPr>
            <a:xfrm>
              <a:off x="4880362" y="4777698"/>
              <a:ext cx="1388660" cy="485723"/>
            </a:xfrm>
            <a:prstGeom prst="rect">
              <a:avLst/>
            </a:prstGeom>
            <a:solidFill>
              <a:srgbClr val="D5EAF4"/>
            </a:solidFill>
            <a:ln w="9525" cap="flat" cmpd="sng">
              <a:solidFill>
                <a:srgbClr val="091B2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Dudgeon</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402 MW</a:t>
              </a:r>
              <a:endParaRPr/>
            </a:p>
          </p:txBody>
        </p:sp>
        <p:sp>
          <p:nvSpPr>
            <p:cNvPr id="1293" name="Google Shape;1293;p4"/>
            <p:cNvSpPr txBox="1"/>
            <p:nvPr/>
          </p:nvSpPr>
          <p:spPr>
            <a:xfrm>
              <a:off x="4899222" y="5370299"/>
              <a:ext cx="1389600" cy="485723"/>
            </a:xfrm>
            <a:prstGeom prst="rect">
              <a:avLst/>
            </a:prstGeom>
            <a:solidFill>
              <a:srgbClr val="D5EAF4"/>
            </a:solidFill>
            <a:ln w="9525" cap="flat" cmpd="sng">
              <a:solidFill>
                <a:srgbClr val="091B2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Hywind Scotland</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30 MW</a:t>
              </a:r>
              <a:endParaRPr/>
            </a:p>
          </p:txBody>
        </p:sp>
        <p:sp>
          <p:nvSpPr>
            <p:cNvPr id="1294" name="Google Shape;1294;p4"/>
            <p:cNvSpPr txBox="1"/>
            <p:nvPr/>
          </p:nvSpPr>
          <p:spPr>
            <a:xfrm>
              <a:off x="3382066" y="5348063"/>
              <a:ext cx="1388789" cy="485723"/>
            </a:xfrm>
            <a:prstGeom prst="rect">
              <a:avLst/>
            </a:prstGeom>
            <a:solidFill>
              <a:schemeClr val="accent4"/>
            </a:solidFill>
            <a:ln w="9525" cap="flat" cmpd="sng">
              <a:solidFill>
                <a:srgbClr val="13642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UK Extensions</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720 MW</a:t>
              </a:r>
              <a:endParaRPr/>
            </a:p>
          </p:txBody>
        </p:sp>
        <p:sp>
          <p:nvSpPr>
            <p:cNvPr id="1295" name="Google Shape;1295;p4"/>
            <p:cNvSpPr txBox="1"/>
            <p:nvPr/>
          </p:nvSpPr>
          <p:spPr>
            <a:xfrm>
              <a:off x="3285791" y="3799000"/>
              <a:ext cx="177503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1600"/>
                <a:buFont typeface="Arial"/>
                <a:buNone/>
              </a:pPr>
              <a:r>
                <a:rPr lang="en-GB" sz="1600" b="0" i="0" u="none" strike="noStrike" cap="none">
                  <a:solidFill>
                    <a:srgbClr val="333333"/>
                  </a:solidFill>
                  <a:latin typeface="Arial"/>
                  <a:ea typeface="Arial"/>
                  <a:cs typeface="Arial"/>
                  <a:sym typeface="Arial"/>
                </a:rPr>
                <a:t>NORTH SEA</a:t>
              </a:r>
              <a:endParaRPr/>
            </a:p>
          </p:txBody>
        </p:sp>
      </p:grpSp>
      <p:sp>
        <p:nvSpPr>
          <p:cNvPr id="1296" name="Google Shape;1296;p4"/>
          <p:cNvSpPr txBox="1"/>
          <p:nvPr/>
        </p:nvSpPr>
        <p:spPr>
          <a:xfrm>
            <a:off x="7788306" y="2188523"/>
            <a:ext cx="1388789" cy="646331"/>
          </a:xfrm>
          <a:prstGeom prst="rect">
            <a:avLst/>
          </a:prstGeom>
          <a:solidFill>
            <a:schemeClr val="accent4"/>
          </a:solidFill>
          <a:ln w="9525" cap="flat" cmpd="sng">
            <a:solidFill>
              <a:srgbClr val="13642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Poland</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(Baltyk I,II,III)</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~2.5 GW</a:t>
            </a:r>
            <a:endParaRPr/>
          </a:p>
        </p:txBody>
      </p:sp>
      <p:sp>
        <p:nvSpPr>
          <p:cNvPr id="1297" name="Google Shape;1297;p4"/>
          <p:cNvSpPr txBox="1"/>
          <p:nvPr/>
        </p:nvSpPr>
        <p:spPr>
          <a:xfrm>
            <a:off x="9288795" y="2189101"/>
            <a:ext cx="1388789" cy="461665"/>
          </a:xfrm>
          <a:prstGeom prst="rect">
            <a:avLst/>
          </a:prstGeom>
          <a:solidFill>
            <a:srgbClr val="D5EAF4"/>
          </a:solidFill>
          <a:ln w="9525" cap="flat" cmpd="sng">
            <a:solidFill>
              <a:srgbClr val="091B2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Arkona, Germany </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385 MW</a:t>
            </a:r>
            <a:endParaRPr/>
          </a:p>
        </p:txBody>
      </p:sp>
      <p:sp>
        <p:nvSpPr>
          <p:cNvPr id="1298" name="Google Shape;1298;p4"/>
          <p:cNvSpPr txBox="1"/>
          <p:nvPr/>
        </p:nvSpPr>
        <p:spPr>
          <a:xfrm>
            <a:off x="7680604" y="1816214"/>
            <a:ext cx="208388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1600"/>
              <a:buFont typeface="Arial"/>
              <a:buNone/>
            </a:pPr>
            <a:r>
              <a:rPr lang="en-GB" sz="1600" b="0" i="0" u="none" strike="noStrike" cap="none">
                <a:solidFill>
                  <a:srgbClr val="333333"/>
                </a:solidFill>
                <a:latin typeface="Arial"/>
                <a:ea typeface="Arial"/>
                <a:cs typeface="Arial"/>
                <a:sym typeface="Arial"/>
              </a:rPr>
              <a:t>BALTIC SEA</a:t>
            </a:r>
            <a:endParaRPr/>
          </a:p>
        </p:txBody>
      </p:sp>
      <p:grpSp>
        <p:nvGrpSpPr>
          <p:cNvPr id="1299" name="Google Shape;1299;p4"/>
          <p:cNvGrpSpPr/>
          <p:nvPr/>
        </p:nvGrpSpPr>
        <p:grpSpPr>
          <a:xfrm>
            <a:off x="9022829" y="5671039"/>
            <a:ext cx="1920719" cy="871939"/>
            <a:chOff x="8943058" y="7789911"/>
            <a:chExt cx="1920719" cy="871939"/>
          </a:xfrm>
        </p:grpSpPr>
        <p:sp>
          <p:nvSpPr>
            <p:cNvPr id="1300" name="Google Shape;1300;p4"/>
            <p:cNvSpPr/>
            <p:nvPr/>
          </p:nvSpPr>
          <p:spPr>
            <a:xfrm>
              <a:off x="8943058" y="7849853"/>
              <a:ext cx="245260" cy="245260"/>
            </a:xfrm>
            <a:prstGeom prst="ellipse">
              <a:avLst/>
            </a:prstGeom>
            <a:solidFill>
              <a:srgbClr val="FF6F8C">
                <a:alpha val="29803"/>
              </a:srgb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endParaRPr sz="1200" b="0" i="0" u="none" strike="noStrike" cap="none">
                <a:solidFill>
                  <a:srgbClr val="FFFFFF"/>
                </a:solidFill>
                <a:latin typeface="Arial"/>
                <a:ea typeface="Arial"/>
                <a:cs typeface="Arial"/>
                <a:sym typeface="Arial"/>
              </a:endParaRPr>
            </a:p>
          </p:txBody>
        </p:sp>
        <p:sp>
          <p:nvSpPr>
            <p:cNvPr id="1301" name="Google Shape;1301;p4"/>
            <p:cNvSpPr/>
            <p:nvPr/>
          </p:nvSpPr>
          <p:spPr>
            <a:xfrm>
              <a:off x="8943058" y="8197836"/>
              <a:ext cx="252000" cy="144000"/>
            </a:xfrm>
            <a:prstGeom prst="rect">
              <a:avLst/>
            </a:prstGeom>
            <a:solidFill>
              <a:schemeClr val="accent4"/>
            </a:solidFill>
            <a:ln w="9525" cap="flat" cmpd="sng">
              <a:solidFill>
                <a:srgbClr val="13642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243746"/>
                </a:solidFill>
                <a:latin typeface="Arial"/>
                <a:ea typeface="Arial"/>
                <a:cs typeface="Arial"/>
                <a:sym typeface="Arial"/>
              </a:endParaRPr>
            </a:p>
          </p:txBody>
        </p:sp>
        <p:sp>
          <p:nvSpPr>
            <p:cNvPr id="1302" name="Google Shape;1302;p4"/>
            <p:cNvSpPr/>
            <p:nvPr/>
          </p:nvSpPr>
          <p:spPr>
            <a:xfrm>
              <a:off x="8943058" y="8459446"/>
              <a:ext cx="252000" cy="144000"/>
            </a:xfrm>
            <a:prstGeom prst="rect">
              <a:avLst/>
            </a:prstGeom>
            <a:solidFill>
              <a:srgbClr val="D5EAF4"/>
            </a:solidFill>
            <a:ln w="9525" cap="flat" cmpd="sng">
              <a:solidFill>
                <a:srgbClr val="091B2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243746"/>
                </a:solidFill>
                <a:latin typeface="Arial"/>
                <a:ea typeface="Arial"/>
                <a:cs typeface="Arial"/>
                <a:sym typeface="Arial"/>
              </a:endParaRPr>
            </a:p>
          </p:txBody>
        </p:sp>
        <p:sp>
          <p:nvSpPr>
            <p:cNvPr id="1303" name="Google Shape;1303;p4"/>
            <p:cNvSpPr txBox="1"/>
            <p:nvPr/>
          </p:nvSpPr>
          <p:spPr>
            <a:xfrm>
              <a:off x="9188318" y="7789911"/>
              <a:ext cx="1675459" cy="380104"/>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Clr>
                  <a:srgbClr val="333333"/>
                </a:buClr>
                <a:buSzPts val="1100"/>
                <a:buFont typeface="Arial"/>
                <a:buNone/>
              </a:pPr>
              <a:r>
                <a:rPr lang="en-GB" sz="1100" b="0" i="0" u="none" strike="noStrike" cap="none">
                  <a:solidFill>
                    <a:srgbClr val="333333"/>
                  </a:solidFill>
                  <a:latin typeface="Arial"/>
                  <a:ea typeface="Arial"/>
                  <a:cs typeface="Arial"/>
                  <a:sym typeface="Arial"/>
                </a:rPr>
                <a:t>Offshore wind clusters </a:t>
              </a:r>
              <a:br>
                <a:rPr lang="en-GB" sz="1100" b="0" i="0" u="none" strike="noStrike" cap="none">
                  <a:solidFill>
                    <a:srgbClr val="333333"/>
                  </a:solidFill>
                  <a:latin typeface="Arial"/>
                  <a:ea typeface="Arial"/>
                  <a:cs typeface="Arial"/>
                  <a:sym typeface="Arial"/>
                </a:rPr>
              </a:br>
              <a:r>
                <a:rPr lang="en-GB" sz="1100" b="0" i="0" u="none" strike="noStrike" cap="none">
                  <a:solidFill>
                    <a:srgbClr val="333333"/>
                  </a:solidFill>
                  <a:latin typeface="Arial"/>
                  <a:ea typeface="Arial"/>
                  <a:cs typeface="Arial"/>
                  <a:sym typeface="Arial"/>
                </a:rPr>
                <a:t>based on existing assets</a:t>
              </a:r>
              <a:endParaRPr/>
            </a:p>
          </p:txBody>
        </p:sp>
        <p:sp>
          <p:nvSpPr>
            <p:cNvPr id="1304" name="Google Shape;1304;p4"/>
            <p:cNvSpPr txBox="1"/>
            <p:nvPr/>
          </p:nvSpPr>
          <p:spPr>
            <a:xfrm>
              <a:off x="9188318" y="8139432"/>
              <a:ext cx="65434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1100"/>
                <a:buFont typeface="Arial"/>
                <a:buNone/>
              </a:pPr>
              <a:r>
                <a:rPr lang="en-GB" sz="1100" b="0" i="0" u="none" strike="noStrike" cap="none">
                  <a:solidFill>
                    <a:srgbClr val="333333"/>
                  </a:solidFill>
                  <a:latin typeface="Arial"/>
                  <a:ea typeface="Arial"/>
                  <a:cs typeface="Arial"/>
                  <a:sym typeface="Arial"/>
                </a:rPr>
                <a:t>Pipeline</a:t>
              </a:r>
              <a:endParaRPr/>
            </a:p>
          </p:txBody>
        </p:sp>
        <p:sp>
          <p:nvSpPr>
            <p:cNvPr id="1305" name="Google Shape;1305;p4"/>
            <p:cNvSpPr txBox="1"/>
            <p:nvPr/>
          </p:nvSpPr>
          <p:spPr>
            <a:xfrm>
              <a:off x="9188318" y="8400240"/>
              <a:ext cx="80823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1100"/>
                <a:buFont typeface="Arial"/>
                <a:buNone/>
              </a:pPr>
              <a:r>
                <a:rPr lang="en-GB" sz="1100" b="0" i="0" u="none" strike="noStrike" cap="none">
                  <a:solidFill>
                    <a:srgbClr val="333333"/>
                  </a:solidFill>
                  <a:latin typeface="Arial"/>
                  <a:ea typeface="Arial"/>
                  <a:cs typeface="Arial"/>
                  <a:sym typeface="Arial"/>
                </a:rPr>
                <a:t>Producing</a:t>
              </a:r>
              <a:endParaRPr/>
            </a:p>
          </p:txBody>
        </p:sp>
      </p:grpSp>
      <p:sp>
        <p:nvSpPr>
          <p:cNvPr id="1306" name="Google Shape;1306;p4"/>
          <p:cNvSpPr txBox="1"/>
          <p:nvPr/>
        </p:nvSpPr>
        <p:spPr>
          <a:xfrm>
            <a:off x="367465" y="4524853"/>
            <a:ext cx="1198783" cy="461665"/>
          </a:xfrm>
          <a:prstGeom prst="rect">
            <a:avLst/>
          </a:prstGeom>
          <a:solidFill>
            <a:srgbClr val="E6FAEC"/>
          </a:solidFill>
          <a:ln w="9525" cap="flat" cmpd="sng">
            <a:solidFill>
              <a:srgbClr val="091B2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Empire Wind I 816 MW</a:t>
            </a:r>
            <a:endParaRPr/>
          </a:p>
        </p:txBody>
      </p:sp>
      <p:sp>
        <p:nvSpPr>
          <p:cNvPr id="1307" name="Google Shape;1307;p4"/>
          <p:cNvSpPr txBox="1"/>
          <p:nvPr/>
        </p:nvSpPr>
        <p:spPr>
          <a:xfrm>
            <a:off x="367464" y="5070049"/>
            <a:ext cx="1198785" cy="461665"/>
          </a:xfrm>
          <a:prstGeom prst="rect">
            <a:avLst/>
          </a:prstGeom>
          <a:solidFill>
            <a:srgbClr val="E6FAEC"/>
          </a:solidFill>
          <a:ln w="9525" cap="flat" cmpd="sng">
            <a:solidFill>
              <a:srgbClr val="091B2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Empire Wind II 1200 MW</a:t>
            </a:r>
            <a:endParaRPr/>
          </a:p>
        </p:txBody>
      </p:sp>
      <p:sp>
        <p:nvSpPr>
          <p:cNvPr id="1308" name="Google Shape;1308;p4"/>
          <p:cNvSpPr txBox="1"/>
          <p:nvPr/>
        </p:nvSpPr>
        <p:spPr>
          <a:xfrm>
            <a:off x="1735032" y="4524852"/>
            <a:ext cx="1198783" cy="646331"/>
          </a:xfrm>
          <a:prstGeom prst="rect">
            <a:avLst/>
          </a:prstGeom>
          <a:solidFill>
            <a:srgbClr val="E6FAEC"/>
          </a:solidFill>
          <a:ln w="9525" cap="flat" cmpd="sng">
            <a:solidFill>
              <a:srgbClr val="091B2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Beacon </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Wind I, II</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&gt; 2 GW</a:t>
            </a:r>
            <a:endParaRPr/>
          </a:p>
        </p:txBody>
      </p:sp>
      <p:grpSp>
        <p:nvGrpSpPr>
          <p:cNvPr id="1309" name="Google Shape;1309;p4"/>
          <p:cNvGrpSpPr/>
          <p:nvPr/>
        </p:nvGrpSpPr>
        <p:grpSpPr>
          <a:xfrm>
            <a:off x="9474985" y="4242037"/>
            <a:ext cx="2596738" cy="1076370"/>
            <a:chOff x="290099" y="3846018"/>
            <a:chExt cx="1815241" cy="2615753"/>
          </a:xfrm>
        </p:grpSpPr>
        <p:sp>
          <p:nvSpPr>
            <p:cNvPr id="1310" name="Google Shape;1310;p4"/>
            <p:cNvSpPr/>
            <p:nvPr/>
          </p:nvSpPr>
          <p:spPr>
            <a:xfrm>
              <a:off x="290099" y="3846018"/>
              <a:ext cx="1815241" cy="2615753"/>
            </a:xfrm>
            <a:prstGeom prst="wedgeRectCallout">
              <a:avLst>
                <a:gd name="adj1" fmla="val 22779"/>
                <a:gd name="adj2" fmla="val -63915"/>
              </a:avLst>
            </a:prstGeom>
            <a:solidFill>
              <a:srgbClr val="FFFFFF"/>
            </a:solidFill>
            <a:ln w="952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11" name="Google Shape;1311;p4"/>
            <p:cNvSpPr txBox="1"/>
            <p:nvPr/>
          </p:nvSpPr>
          <p:spPr>
            <a:xfrm>
              <a:off x="327576" y="3887741"/>
              <a:ext cx="1369566" cy="16641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1600"/>
                <a:buFont typeface="Arial"/>
                <a:buNone/>
              </a:pPr>
              <a:r>
                <a:rPr lang="en-GB" sz="1600" b="0" i="0" u="none" strike="noStrike" cap="none">
                  <a:solidFill>
                    <a:srgbClr val="333333"/>
                  </a:solidFill>
                  <a:latin typeface="Arial"/>
                  <a:ea typeface="Arial"/>
                  <a:cs typeface="Arial"/>
                  <a:sym typeface="Arial"/>
                </a:rPr>
                <a:t>Asia: future growth</a:t>
              </a:r>
              <a:endParaRPr/>
            </a:p>
            <a:p>
              <a:pPr marL="0" marR="0" lvl="0" indent="0" algn="l" rtl="0">
                <a:lnSpc>
                  <a:spcPct val="100000"/>
                </a:lnSpc>
                <a:spcBef>
                  <a:spcPts val="0"/>
                </a:spcBef>
                <a:spcAft>
                  <a:spcPts val="0"/>
                </a:spcAft>
                <a:buClr>
                  <a:srgbClr val="243746"/>
                </a:buClr>
                <a:buSzPts val="1200"/>
                <a:buFont typeface="Arial"/>
                <a:buNone/>
              </a:pPr>
              <a:r>
                <a:rPr lang="en-GB" sz="1200" b="0" i="0" u="none" strike="noStrike" cap="none">
                  <a:solidFill>
                    <a:srgbClr val="243746"/>
                  </a:solidFill>
                  <a:latin typeface="Arial"/>
                  <a:ea typeface="Arial"/>
                  <a:cs typeface="Arial"/>
                  <a:sym typeface="Arial"/>
                </a:rPr>
                <a:t>China, Japan, South Korea</a:t>
              </a:r>
              <a:endParaRPr sz="1200" b="0" i="0" u="none" strike="noStrike" cap="none">
                <a:solidFill>
                  <a:srgbClr val="243746"/>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050"/>
                <a:buFont typeface="Arial"/>
                <a:buNone/>
              </a:pPr>
              <a:endParaRPr sz="1050" b="0" i="0" u="none" strike="noStrike" cap="none">
                <a:solidFill>
                  <a:srgbClr val="243746"/>
                </a:solidFill>
                <a:latin typeface="Arial"/>
                <a:ea typeface="Arial"/>
                <a:cs typeface="Arial"/>
                <a:sym typeface="Arial"/>
              </a:endParaRPr>
            </a:p>
          </p:txBody>
        </p:sp>
      </p:grpSp>
      <p:sp>
        <p:nvSpPr>
          <p:cNvPr id="1312" name="Google Shape;1312;p4"/>
          <p:cNvSpPr txBox="1">
            <a:spLocks noGrp="1"/>
          </p:cNvSpPr>
          <p:nvPr>
            <p:ph type="title"/>
          </p:nvPr>
        </p:nvSpPr>
        <p:spPr>
          <a:xfrm>
            <a:off x="695325" y="811227"/>
            <a:ext cx="10801350" cy="1145313"/>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Creating value from scale in regional clusters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5"/>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Dogger Bank</a:t>
            </a:r>
            <a:endParaRPr/>
          </a:p>
        </p:txBody>
      </p:sp>
      <p:sp>
        <p:nvSpPr>
          <p:cNvPr id="1319" name="Google Shape;1319;p5"/>
          <p:cNvSpPr txBox="1">
            <a:spLocks noGrp="1"/>
          </p:cNvSpPr>
          <p:nvPr>
            <p:ph type="body" idx="1"/>
          </p:nvPr>
        </p:nvSpPr>
        <p:spPr>
          <a:xfrm>
            <a:off x="695324" y="2024063"/>
            <a:ext cx="4246545" cy="4216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80"/>
              <a:buNone/>
            </a:pPr>
            <a:r>
              <a:rPr lang="en-GB"/>
              <a:t>If you’ve heard of Dogger Bank, a large sandbank around 130 km off the North East coast of England, it’s quite likely to have been as part of the shipping forecast on the radio.</a:t>
            </a:r>
            <a:endParaRPr b="1"/>
          </a:p>
          <a:p>
            <a:pPr marL="0" lvl="0" indent="0" algn="l" rtl="0">
              <a:lnSpc>
                <a:spcPct val="100000"/>
              </a:lnSpc>
              <a:spcBef>
                <a:spcPts val="600"/>
              </a:spcBef>
              <a:spcAft>
                <a:spcPts val="0"/>
              </a:spcAft>
              <a:buClr>
                <a:schemeClr val="dk1"/>
              </a:buClr>
              <a:buSzPts val="1280"/>
              <a:buNone/>
            </a:pPr>
            <a:endParaRPr b="1"/>
          </a:p>
          <a:p>
            <a:pPr marL="0" lvl="0" indent="0" algn="l" rtl="0">
              <a:lnSpc>
                <a:spcPct val="100000"/>
              </a:lnSpc>
              <a:spcBef>
                <a:spcPts val="600"/>
              </a:spcBef>
              <a:spcAft>
                <a:spcPts val="0"/>
              </a:spcAft>
              <a:buClr>
                <a:schemeClr val="dk1"/>
              </a:buClr>
              <a:buSzPts val="1280"/>
              <a:buNone/>
            </a:pPr>
            <a:r>
              <a:rPr lang="en-GB"/>
              <a:t>But soon, it will be home to the world’s largest offshore wind farm, capable of producing a whopping 3.6GW of electricity, enough to power 5 million homes, or about 5 per cent of total UK demand</a:t>
            </a:r>
            <a:r>
              <a:rPr lang="en-GB" b="1"/>
              <a:t>.</a:t>
            </a:r>
            <a:endParaRPr/>
          </a:p>
          <a:p>
            <a:pPr marL="0" lvl="0" indent="0" algn="l" rtl="0">
              <a:lnSpc>
                <a:spcPct val="100000"/>
              </a:lnSpc>
              <a:spcBef>
                <a:spcPts val="600"/>
              </a:spcBef>
              <a:spcAft>
                <a:spcPts val="0"/>
              </a:spcAft>
              <a:buClr>
                <a:schemeClr val="dk1"/>
              </a:buClr>
              <a:buSzPts val="1280"/>
              <a:buNone/>
            </a:pPr>
            <a:endParaRPr b="1"/>
          </a:p>
          <a:p>
            <a:pPr marL="0" lvl="0" indent="0" algn="l" rtl="0">
              <a:lnSpc>
                <a:spcPct val="100000"/>
              </a:lnSpc>
              <a:spcBef>
                <a:spcPts val="600"/>
              </a:spcBef>
              <a:spcAft>
                <a:spcPts val="0"/>
              </a:spcAft>
              <a:buClr>
                <a:schemeClr val="dk1"/>
              </a:buClr>
              <a:buSzPts val="1280"/>
              <a:buNone/>
            </a:pPr>
            <a:endParaRPr/>
          </a:p>
        </p:txBody>
      </p:sp>
      <p:sp>
        <p:nvSpPr>
          <p:cNvPr id="1320" name="Google Shape;1320;p5"/>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4</a:t>
            </a:fld>
            <a:r>
              <a:rPr lang="en-GB"/>
              <a:t>  |  </a:t>
            </a:r>
            <a:endParaRPr/>
          </a:p>
        </p:txBody>
      </p:sp>
      <p:pic>
        <p:nvPicPr>
          <p:cNvPr id="1321" name="Google Shape;1321;p5"/>
          <p:cNvPicPr preferRelativeResize="0"/>
          <p:nvPr/>
        </p:nvPicPr>
        <p:blipFill rotWithShape="1">
          <a:blip r:embed="rId3">
            <a:alphaModFix/>
          </a:blip>
          <a:srcRect/>
          <a:stretch/>
        </p:blipFill>
        <p:spPr>
          <a:xfrm>
            <a:off x="5609692" y="1795076"/>
            <a:ext cx="5497617" cy="2953087"/>
          </a:xfrm>
          <a:prstGeom prst="rect">
            <a:avLst/>
          </a:prstGeom>
          <a:noFill/>
          <a:ln>
            <a:noFill/>
          </a:ln>
        </p:spPr>
      </p:pic>
      <p:pic>
        <p:nvPicPr>
          <p:cNvPr id="1322" name="Google Shape;1322;p5"/>
          <p:cNvPicPr preferRelativeResize="0"/>
          <p:nvPr/>
        </p:nvPicPr>
        <p:blipFill rotWithShape="1">
          <a:blip r:embed="rId4">
            <a:alphaModFix/>
          </a:blip>
          <a:srcRect r="18510" b="-1718"/>
          <a:stretch/>
        </p:blipFill>
        <p:spPr>
          <a:xfrm>
            <a:off x="6192746" y="5117933"/>
            <a:ext cx="3156737" cy="841077"/>
          </a:xfrm>
          <a:prstGeom prst="rect">
            <a:avLst/>
          </a:prstGeom>
          <a:noFill/>
          <a:ln>
            <a:noFill/>
          </a:ln>
        </p:spPr>
      </p:pic>
      <p:sp>
        <p:nvSpPr>
          <p:cNvPr id="1323" name="Google Shape;1323;p5"/>
          <p:cNvSpPr/>
          <p:nvPr/>
        </p:nvSpPr>
        <p:spPr>
          <a:xfrm>
            <a:off x="569859" y="6314576"/>
            <a:ext cx="601169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Arial"/>
                <a:ea typeface="Arial"/>
                <a:cs typeface="Arial"/>
                <a:sym typeface="Arial"/>
              </a:rPr>
              <a:t>This content was paid for and produced by Equinor in collaboration with the commercial department of the Financial Times.</a:t>
            </a:r>
            <a:endParaRPr sz="800" b="0" i="0">
              <a:solidFill>
                <a:schemeClr val="dk1"/>
              </a:solidFill>
              <a:latin typeface="Arial"/>
              <a:ea typeface="Arial"/>
              <a:cs typeface="Arial"/>
              <a:sym typeface="Arial"/>
            </a:endParaRPr>
          </a:p>
        </p:txBody>
      </p:sp>
      <p:pic>
        <p:nvPicPr>
          <p:cNvPr id="1324" name="Google Shape;1324;p5" descr="Logo&#10;&#10;Description automatically generated"/>
          <p:cNvPicPr preferRelativeResize="0"/>
          <p:nvPr/>
        </p:nvPicPr>
        <p:blipFill rotWithShape="1">
          <a:blip r:embed="rId5">
            <a:alphaModFix/>
          </a:blip>
          <a:srcRect r="69472"/>
          <a:stretch/>
        </p:blipFill>
        <p:spPr>
          <a:xfrm>
            <a:off x="9659915" y="5219272"/>
            <a:ext cx="439582" cy="380143"/>
          </a:xfrm>
          <a:prstGeom prst="rect">
            <a:avLst/>
          </a:prstGeom>
          <a:noFill/>
          <a:ln>
            <a:noFill/>
          </a:ln>
        </p:spPr>
      </p:pic>
      <p:pic>
        <p:nvPicPr>
          <p:cNvPr id="1325" name="Google Shape;1325;p5"/>
          <p:cNvPicPr preferRelativeResize="0"/>
          <p:nvPr/>
        </p:nvPicPr>
        <p:blipFill rotWithShape="1">
          <a:blip r:embed="rId5">
            <a:alphaModFix/>
          </a:blip>
          <a:srcRect l="32982"/>
          <a:stretch/>
        </p:blipFill>
        <p:spPr>
          <a:xfrm>
            <a:off x="9524143" y="5567400"/>
            <a:ext cx="659147" cy="2596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6"/>
          <p:cNvSpPr/>
          <p:nvPr/>
        </p:nvSpPr>
        <p:spPr>
          <a:xfrm>
            <a:off x="0" y="1713390"/>
            <a:ext cx="12192000" cy="4820575"/>
          </a:xfrm>
          <a:prstGeom prst="rect">
            <a:avLst/>
          </a:prstGeom>
          <a:solidFill>
            <a:schemeClr val="accent1"/>
          </a:solidFill>
          <a:ln w="12700" cap="flat" cmpd="sng">
            <a:solidFill>
              <a:srgbClr val="1A28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32" name="Google Shape;1332;p6"/>
          <p:cNvPicPr preferRelativeResize="0"/>
          <p:nvPr/>
        </p:nvPicPr>
        <p:blipFill rotWithShape="1">
          <a:blip r:embed="rId3">
            <a:alphaModFix/>
          </a:blip>
          <a:srcRect/>
          <a:stretch/>
        </p:blipFill>
        <p:spPr>
          <a:xfrm>
            <a:off x="4684475" y="1417450"/>
            <a:ext cx="7411474" cy="4820575"/>
          </a:xfrm>
          <a:prstGeom prst="rect">
            <a:avLst/>
          </a:prstGeom>
          <a:noFill/>
          <a:ln>
            <a:noFill/>
          </a:ln>
        </p:spPr>
      </p:pic>
      <p:sp>
        <p:nvSpPr>
          <p:cNvPr id="1333" name="Google Shape;1333;p6"/>
          <p:cNvSpPr txBox="1">
            <a:spLocks noGrp="1"/>
          </p:cNvSpPr>
          <p:nvPr>
            <p:ph type="title"/>
          </p:nvPr>
        </p:nvSpPr>
        <p:spPr>
          <a:xfrm>
            <a:off x="214325" y="348825"/>
            <a:ext cx="10132500" cy="1152600"/>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Each turbine blade is 107m long…twice the wingspan of the Angel of the North</a:t>
            </a:r>
            <a:br>
              <a:rPr lang="en-GB">
                <a:solidFill>
                  <a:schemeClr val="accent6"/>
                </a:solidFill>
              </a:rPr>
            </a:br>
            <a:endParaRPr>
              <a:solidFill>
                <a:schemeClr val="accent6"/>
              </a:solidFill>
            </a:endParaRPr>
          </a:p>
        </p:txBody>
      </p:sp>
      <p:sp>
        <p:nvSpPr>
          <p:cNvPr id="1334" name="Google Shape;1334;p6"/>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5</a:t>
            </a:fld>
            <a:r>
              <a:rPr lang="en-GB"/>
              <a:t>  |  </a:t>
            </a:r>
            <a:endParaRPr/>
          </a:p>
        </p:txBody>
      </p:sp>
      <p:sp>
        <p:nvSpPr>
          <p:cNvPr id="1335" name="Google Shape;1335;p6"/>
          <p:cNvSpPr/>
          <p:nvPr/>
        </p:nvSpPr>
        <p:spPr>
          <a:xfrm>
            <a:off x="512347" y="6320843"/>
            <a:ext cx="6096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Arial"/>
                <a:ea typeface="Arial"/>
                <a:cs typeface="Arial"/>
                <a:sym typeface="Arial"/>
              </a:rPr>
              <a:t>Source: doggerbank.com</a:t>
            </a:r>
            <a:endParaRPr sz="800" b="0" i="0">
              <a:solidFill>
                <a:schemeClr val="dk1"/>
              </a:solidFill>
              <a:latin typeface="Arial"/>
              <a:ea typeface="Arial"/>
              <a:cs typeface="Arial"/>
              <a:sym typeface="Arial"/>
            </a:endParaRPr>
          </a:p>
        </p:txBody>
      </p:sp>
      <p:pic>
        <p:nvPicPr>
          <p:cNvPr id="1336" name="Google Shape;1336;p6"/>
          <p:cNvPicPr preferRelativeResize="0"/>
          <p:nvPr/>
        </p:nvPicPr>
        <p:blipFill rotWithShape="1">
          <a:blip r:embed="rId4">
            <a:alphaModFix/>
          </a:blip>
          <a:srcRect l="7319" r="8935" b="16701"/>
          <a:stretch/>
        </p:blipFill>
        <p:spPr>
          <a:xfrm>
            <a:off x="214325" y="2454708"/>
            <a:ext cx="4248150" cy="3337953"/>
          </a:xfrm>
          <a:prstGeom prst="rect">
            <a:avLst/>
          </a:prstGeom>
          <a:noFill/>
          <a:ln w="28575" cap="flat" cmpd="sng">
            <a:solidFill>
              <a:srgbClr val="1A2833"/>
            </a:solidFill>
            <a:prstDash val="solid"/>
            <a:miter lim="8000"/>
            <a:headEnd type="none" w="sm" len="sm"/>
            <a:tailEnd type="none" w="sm" len="sm"/>
          </a:ln>
        </p:spPr>
      </p:pic>
      <p:sp>
        <p:nvSpPr>
          <p:cNvPr id="1337" name="Google Shape;1337;p6"/>
          <p:cNvSpPr/>
          <p:nvPr/>
        </p:nvSpPr>
        <p:spPr>
          <a:xfrm>
            <a:off x="2719750" y="4177350"/>
            <a:ext cx="446400" cy="446400"/>
          </a:xfrm>
          <a:prstGeom prst="flowChartConnector">
            <a:avLst/>
          </a:prstGeom>
          <a:noFill/>
          <a:ln w="38100" cap="flat" cmpd="sng">
            <a:solidFill>
              <a:srgbClr val="FF0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7"/>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A project of scale…</a:t>
            </a:r>
            <a:endParaRPr/>
          </a:p>
        </p:txBody>
      </p:sp>
      <p:sp>
        <p:nvSpPr>
          <p:cNvPr id="1344" name="Google Shape;1344;p7"/>
          <p:cNvSpPr txBox="1">
            <a:spLocks noGrp="1"/>
          </p:cNvSpPr>
          <p:nvPr>
            <p:ph type="body" idx="1"/>
          </p:nvPr>
        </p:nvSpPr>
        <p:spPr>
          <a:xfrm>
            <a:off x="695325" y="1509156"/>
            <a:ext cx="7409988" cy="42168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80"/>
              <a:buNone/>
            </a:pPr>
            <a:r>
              <a:rPr lang="en-GB"/>
              <a:t>The 1,700 km</a:t>
            </a:r>
            <a:r>
              <a:rPr lang="en-GB" baseline="30000"/>
              <a:t>2</a:t>
            </a:r>
            <a:r>
              <a:rPr lang="en-GB"/>
              <a:t> project, covering an area larger than Greater London, is set to make a significant contribution to the UK economy – thousands of jobs are being created during the construction phase and more than 200 people will eventually operate the wind farm from the Port of Tyne.</a:t>
            </a:r>
            <a:endParaRPr/>
          </a:p>
        </p:txBody>
      </p:sp>
      <p:sp>
        <p:nvSpPr>
          <p:cNvPr id="1345" name="Google Shape;1345;p7"/>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6</a:t>
            </a:fld>
            <a:r>
              <a:rPr lang="en-GB"/>
              <a:t>  |  </a:t>
            </a:r>
            <a:endParaRPr/>
          </a:p>
        </p:txBody>
      </p:sp>
      <p:pic>
        <p:nvPicPr>
          <p:cNvPr id="1346" name="Google Shape;1346;p7"/>
          <p:cNvPicPr preferRelativeResize="0"/>
          <p:nvPr/>
        </p:nvPicPr>
        <p:blipFill rotWithShape="1">
          <a:blip r:embed="rId3">
            <a:alphaModFix/>
          </a:blip>
          <a:srcRect/>
          <a:stretch/>
        </p:blipFill>
        <p:spPr>
          <a:xfrm>
            <a:off x="1482941" y="2661681"/>
            <a:ext cx="6172200" cy="3514725"/>
          </a:xfrm>
          <a:prstGeom prst="rect">
            <a:avLst/>
          </a:prstGeom>
          <a:noFill/>
          <a:ln>
            <a:noFill/>
          </a:ln>
        </p:spPr>
      </p:pic>
      <p:pic>
        <p:nvPicPr>
          <p:cNvPr id="1347" name="Google Shape;1347;p7"/>
          <p:cNvPicPr preferRelativeResize="0"/>
          <p:nvPr/>
        </p:nvPicPr>
        <p:blipFill rotWithShape="1">
          <a:blip r:embed="rId4">
            <a:alphaModFix/>
          </a:blip>
          <a:srcRect/>
          <a:stretch/>
        </p:blipFill>
        <p:spPr>
          <a:xfrm>
            <a:off x="8585208" y="1371786"/>
            <a:ext cx="2760682" cy="2760682"/>
          </a:xfrm>
          <a:prstGeom prst="rect">
            <a:avLst/>
          </a:prstGeom>
          <a:noFill/>
          <a:ln>
            <a:noFill/>
          </a:ln>
        </p:spPr>
      </p:pic>
      <p:sp>
        <p:nvSpPr>
          <p:cNvPr id="1348" name="Google Shape;1348;p7"/>
          <p:cNvSpPr/>
          <p:nvPr/>
        </p:nvSpPr>
        <p:spPr>
          <a:xfrm>
            <a:off x="8734096" y="4221875"/>
            <a:ext cx="2611792"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333333"/>
                </a:solidFill>
                <a:latin typeface="Arial"/>
                <a:ea typeface="Arial"/>
                <a:cs typeface="Arial"/>
                <a:sym typeface="Arial"/>
              </a:rPr>
              <a:t>13MW &amp; 14MW turbines</a:t>
            </a:r>
            <a:endParaRPr sz="1800" b="1">
              <a:solidFill>
                <a:srgbClr val="333333"/>
              </a:solidFill>
              <a:latin typeface="Arial"/>
              <a:ea typeface="Arial"/>
              <a:cs typeface="Arial"/>
              <a:sym typeface="Arial"/>
            </a:endParaRPr>
          </a:p>
          <a:p>
            <a:pPr marL="0" marR="0" lvl="0" indent="0" algn="l" rtl="0">
              <a:spcBef>
                <a:spcPts val="0"/>
              </a:spcBef>
              <a:spcAft>
                <a:spcPts val="0"/>
              </a:spcAft>
              <a:buNone/>
            </a:pPr>
            <a:r>
              <a:rPr lang="en-GB" sz="1800">
                <a:solidFill>
                  <a:srgbClr val="333333"/>
                </a:solidFill>
                <a:latin typeface="Arial"/>
                <a:ea typeface="Arial"/>
                <a:cs typeface="Arial"/>
                <a:sym typeface="Arial"/>
              </a:rPr>
              <a:t>A single sweep of their 220-metre rotors will produce enough electricity to power the average UK home for two days</a:t>
            </a:r>
            <a:endParaRPr/>
          </a:p>
        </p:txBody>
      </p:sp>
      <p:cxnSp>
        <p:nvCxnSpPr>
          <p:cNvPr id="1349" name="Google Shape;1349;p7"/>
          <p:cNvCxnSpPr/>
          <p:nvPr/>
        </p:nvCxnSpPr>
        <p:spPr>
          <a:xfrm>
            <a:off x="8375698" y="1660472"/>
            <a:ext cx="0" cy="4515934"/>
          </a:xfrm>
          <a:prstGeom prst="straightConnector1">
            <a:avLst/>
          </a:prstGeom>
          <a:noFill/>
          <a:ln w="9525" cap="flat" cmpd="sng">
            <a:solidFill>
              <a:schemeClr val="accent6"/>
            </a:solidFill>
            <a:prstDash val="solid"/>
            <a:miter lim="800000"/>
            <a:headEnd type="none" w="sm" len="sm"/>
            <a:tailEnd type="none" w="sm" len="sm"/>
          </a:ln>
        </p:spPr>
      </p:cxnSp>
      <p:sp>
        <p:nvSpPr>
          <p:cNvPr id="1350" name="Google Shape;1350;p7"/>
          <p:cNvSpPr/>
          <p:nvPr/>
        </p:nvSpPr>
        <p:spPr>
          <a:xfrm>
            <a:off x="512347" y="6320843"/>
            <a:ext cx="6096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Arial"/>
                <a:ea typeface="Arial"/>
                <a:cs typeface="Arial"/>
                <a:sym typeface="Arial"/>
              </a:rPr>
              <a:t>This content was paid for and produced by Equinor in collaboration with the commercial department of the Financial Times.</a:t>
            </a:r>
            <a:endParaRPr sz="800" b="0" i="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8"/>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Connecting the world’s largest offshore wind farm to shore</a:t>
            </a:r>
            <a:endParaRPr/>
          </a:p>
        </p:txBody>
      </p:sp>
      <p:sp>
        <p:nvSpPr>
          <p:cNvPr id="1357" name="Google Shape;1357;p8"/>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7</a:t>
            </a:fld>
            <a:r>
              <a:rPr lang="en-GB"/>
              <a:t>  |  </a:t>
            </a:r>
            <a:endParaRPr/>
          </a:p>
        </p:txBody>
      </p:sp>
      <p:pic>
        <p:nvPicPr>
          <p:cNvPr id="1358" name="Google Shape;1358;p8"/>
          <p:cNvPicPr preferRelativeResize="0"/>
          <p:nvPr/>
        </p:nvPicPr>
        <p:blipFill rotWithShape="1">
          <a:blip r:embed="rId3">
            <a:alphaModFix/>
          </a:blip>
          <a:srcRect l="5703" t="34066" r="1384" b="5624"/>
          <a:stretch/>
        </p:blipFill>
        <p:spPr>
          <a:xfrm>
            <a:off x="-2" y="1653433"/>
            <a:ext cx="12192002" cy="4204139"/>
          </a:xfrm>
          <a:prstGeom prst="rect">
            <a:avLst/>
          </a:prstGeom>
          <a:noFill/>
          <a:ln>
            <a:noFill/>
          </a:ln>
        </p:spPr>
      </p:pic>
      <p:sp>
        <p:nvSpPr>
          <p:cNvPr id="1359" name="Google Shape;1359;p8"/>
          <p:cNvSpPr txBox="1"/>
          <p:nvPr/>
        </p:nvSpPr>
        <p:spPr>
          <a:xfrm>
            <a:off x="7906326" y="2044990"/>
            <a:ext cx="3793548" cy="33239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3 phases, each comprising 1.2GW installed capacity</a:t>
            </a:r>
            <a:endParaRPr/>
          </a:p>
          <a:p>
            <a:pPr marL="742950" marR="0" lvl="1" indent="-285750" algn="l" rtl="0">
              <a:spcBef>
                <a:spcPts val="0"/>
              </a:spcBef>
              <a:spcAft>
                <a:spcPts val="0"/>
              </a:spcAft>
              <a:buClr>
                <a:schemeClr val="lt1"/>
              </a:buClr>
              <a:buSzPts val="1400"/>
              <a:buFont typeface="Arial"/>
              <a:buChar char="•"/>
            </a:pPr>
            <a:r>
              <a:rPr lang="en-GB" sz="1400" b="0" i="0" u="none" strike="noStrike" cap="none">
                <a:solidFill>
                  <a:schemeClr val="lt1"/>
                </a:solidFill>
                <a:latin typeface="Arial"/>
                <a:ea typeface="Arial"/>
                <a:cs typeface="Arial"/>
                <a:sym typeface="Arial"/>
              </a:rPr>
              <a:t>DBA (previously Creyke Beck A)</a:t>
            </a:r>
            <a:endParaRPr/>
          </a:p>
          <a:p>
            <a:pPr marL="742950" marR="0" lvl="1" indent="-285750" algn="l" rtl="0">
              <a:spcBef>
                <a:spcPts val="0"/>
              </a:spcBef>
              <a:spcAft>
                <a:spcPts val="0"/>
              </a:spcAft>
              <a:buClr>
                <a:schemeClr val="lt1"/>
              </a:buClr>
              <a:buSzPts val="1400"/>
              <a:buFont typeface="Arial"/>
              <a:buChar char="•"/>
            </a:pPr>
            <a:r>
              <a:rPr lang="en-GB" sz="1400" b="0" i="0" u="none" strike="noStrike" cap="none">
                <a:solidFill>
                  <a:schemeClr val="lt1"/>
                </a:solidFill>
                <a:latin typeface="Arial"/>
                <a:ea typeface="Arial"/>
                <a:cs typeface="Arial"/>
                <a:sym typeface="Arial"/>
              </a:rPr>
              <a:t>DBB (previously Creyke Beck B)</a:t>
            </a:r>
            <a:endParaRPr/>
          </a:p>
          <a:p>
            <a:pPr marL="742950" marR="0" lvl="1" indent="-285750" algn="l" rtl="0">
              <a:spcBef>
                <a:spcPts val="0"/>
              </a:spcBef>
              <a:spcAft>
                <a:spcPts val="0"/>
              </a:spcAft>
              <a:buClr>
                <a:schemeClr val="lt1"/>
              </a:buClr>
              <a:buSzPts val="1400"/>
              <a:buFont typeface="Arial"/>
              <a:buChar char="•"/>
            </a:pPr>
            <a:r>
              <a:rPr lang="en-GB" sz="1400" b="0" i="0" u="none" strike="noStrike" cap="none">
                <a:solidFill>
                  <a:schemeClr val="lt1"/>
                </a:solidFill>
                <a:latin typeface="Arial"/>
                <a:ea typeface="Arial"/>
                <a:cs typeface="Arial"/>
                <a:sym typeface="Arial"/>
              </a:rPr>
              <a:t>DBC (previously Teesside A)</a:t>
            </a:r>
            <a:endParaRPr/>
          </a:p>
          <a:p>
            <a:pPr marL="285750" marR="0" lvl="0" indent="-285750" algn="l" rtl="0">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Awarded lowest ever CfDs averaging £40.96/MWh for these projects</a:t>
            </a:r>
            <a:endParaRPr/>
          </a:p>
          <a:p>
            <a:pPr marL="285750" marR="0" lvl="0" indent="-285750" algn="l" rtl="0">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DBA/DBB will </a:t>
            </a:r>
            <a:r>
              <a:rPr lang="en-GB" sz="1800">
                <a:solidFill>
                  <a:schemeClr val="lt1"/>
                </a:solidFill>
                <a:latin typeface="Arial"/>
                <a:ea typeface="Arial"/>
                <a:cs typeface="Arial"/>
                <a:sym typeface="Arial"/>
              </a:rPr>
              <a:t>connect in to the existing Creyke Beck substation near Cottingham in the East Riding of Yorkshire.</a:t>
            </a:r>
            <a:endParaRPr/>
          </a:p>
          <a:p>
            <a:pPr marL="285750" marR="0" lvl="0" indent="-285750" algn="l" rtl="0">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DBC will connect at the existing Lackenby Substation at Teesside </a:t>
            </a:r>
            <a:endParaRPr sz="1600">
              <a:solidFill>
                <a:schemeClr val="lt1"/>
              </a:solidFill>
              <a:latin typeface="Arial"/>
              <a:ea typeface="Arial"/>
              <a:cs typeface="Arial"/>
              <a:sym typeface="Arial"/>
            </a:endParaRPr>
          </a:p>
        </p:txBody>
      </p:sp>
      <p:sp>
        <p:nvSpPr>
          <p:cNvPr id="1360" name="Google Shape;1360;p8"/>
          <p:cNvSpPr txBox="1"/>
          <p:nvPr/>
        </p:nvSpPr>
        <p:spPr>
          <a:xfrm>
            <a:off x="5698837" y="3860801"/>
            <a:ext cx="2309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Arial"/>
                <a:ea typeface="Arial"/>
                <a:cs typeface="Arial"/>
                <a:sym typeface="Arial"/>
              </a:rPr>
              <a:t>B</a:t>
            </a:r>
            <a:endParaRPr/>
          </a:p>
        </p:txBody>
      </p:sp>
      <p:sp>
        <p:nvSpPr>
          <p:cNvPr id="1361" name="Google Shape;1361;p8"/>
          <p:cNvSpPr txBox="1"/>
          <p:nvPr/>
        </p:nvSpPr>
        <p:spPr>
          <a:xfrm>
            <a:off x="5878945" y="4124040"/>
            <a:ext cx="2309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Arial"/>
                <a:ea typeface="Arial"/>
                <a:cs typeface="Arial"/>
                <a:sym typeface="Arial"/>
              </a:rPr>
              <a:t>A</a:t>
            </a:r>
            <a:endParaRPr/>
          </a:p>
        </p:txBody>
      </p:sp>
      <p:sp>
        <p:nvSpPr>
          <p:cNvPr id="1362" name="Google Shape;1362;p8"/>
          <p:cNvSpPr txBox="1"/>
          <p:nvPr/>
        </p:nvSpPr>
        <p:spPr>
          <a:xfrm>
            <a:off x="6527799" y="3723925"/>
            <a:ext cx="2309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Arial"/>
                <a:ea typeface="Arial"/>
                <a:cs typeface="Arial"/>
                <a:sym typeface="Arial"/>
              </a:rPr>
              <a:t>C</a:t>
            </a:r>
            <a:endParaRPr/>
          </a:p>
        </p:txBody>
      </p:sp>
      <p:sp>
        <p:nvSpPr>
          <p:cNvPr id="1363" name="Google Shape;1363;p8"/>
          <p:cNvSpPr txBox="1"/>
          <p:nvPr/>
        </p:nvSpPr>
        <p:spPr>
          <a:xfrm>
            <a:off x="3334326" y="4645891"/>
            <a:ext cx="109912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Arial"/>
                <a:ea typeface="Arial"/>
                <a:cs typeface="Arial"/>
                <a:sym typeface="Arial"/>
              </a:rPr>
              <a:t>Teesside</a:t>
            </a:r>
            <a:endParaRPr/>
          </a:p>
        </p:txBody>
      </p:sp>
      <p:sp>
        <p:nvSpPr>
          <p:cNvPr id="1364" name="Google Shape;1364;p8"/>
          <p:cNvSpPr txBox="1"/>
          <p:nvPr/>
        </p:nvSpPr>
        <p:spPr>
          <a:xfrm>
            <a:off x="3325091" y="5292020"/>
            <a:ext cx="111760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Arial"/>
                <a:ea typeface="Arial"/>
                <a:cs typeface="Arial"/>
                <a:sym typeface="Arial"/>
              </a:rPr>
              <a:t>East Riding of Yorkshire</a:t>
            </a:r>
            <a:endParaRPr/>
          </a:p>
        </p:txBody>
      </p:sp>
      <p:sp>
        <p:nvSpPr>
          <p:cNvPr id="1365" name="Google Shape;1365;p8"/>
          <p:cNvSpPr/>
          <p:nvPr/>
        </p:nvSpPr>
        <p:spPr>
          <a:xfrm>
            <a:off x="512347" y="6320843"/>
            <a:ext cx="6096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Arial"/>
                <a:ea typeface="Arial"/>
                <a:cs typeface="Arial"/>
                <a:sym typeface="Arial"/>
              </a:rPr>
              <a:t>Source: doggerbank.com</a:t>
            </a:r>
            <a:endParaRPr sz="800" b="0" i="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25"/>
          <p:cNvSpPr txBox="1">
            <a:spLocks noGrp="1"/>
          </p:cNvSpPr>
          <p:nvPr>
            <p:ph type="title"/>
          </p:nvPr>
        </p:nvSpPr>
        <p:spPr>
          <a:xfrm>
            <a:off x="499382" y="164883"/>
            <a:ext cx="10801350" cy="1145313"/>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Seabed Prehistory Examples (offshore prehistory sites are very rare)</a:t>
            </a:r>
            <a:endParaRPr/>
          </a:p>
        </p:txBody>
      </p:sp>
      <p:pic>
        <p:nvPicPr>
          <p:cNvPr id="1569" name="Google Shape;1569;p25" descr="http://www.maritimearchaeologytrust.org/uploads/images/pageimages/bc_2.jpg"/>
          <p:cNvPicPr preferRelativeResize="0"/>
          <p:nvPr/>
        </p:nvPicPr>
        <p:blipFill rotWithShape="1">
          <a:blip r:embed="rId3">
            <a:alphaModFix/>
          </a:blip>
          <a:srcRect/>
          <a:stretch/>
        </p:blipFill>
        <p:spPr>
          <a:xfrm>
            <a:off x="5927274" y="1119582"/>
            <a:ext cx="2736304" cy="1816906"/>
          </a:xfrm>
          <a:prstGeom prst="rect">
            <a:avLst/>
          </a:prstGeom>
          <a:noFill/>
          <a:ln>
            <a:noFill/>
          </a:ln>
        </p:spPr>
      </p:pic>
      <p:pic>
        <p:nvPicPr>
          <p:cNvPr id="1570" name="Google Shape;1570;p25"/>
          <p:cNvPicPr preferRelativeResize="0"/>
          <p:nvPr/>
        </p:nvPicPr>
        <p:blipFill rotWithShape="1">
          <a:blip r:embed="rId4">
            <a:alphaModFix/>
          </a:blip>
          <a:srcRect/>
          <a:stretch/>
        </p:blipFill>
        <p:spPr>
          <a:xfrm>
            <a:off x="3640059" y="1107620"/>
            <a:ext cx="1863157" cy="3000554"/>
          </a:xfrm>
          <a:prstGeom prst="rect">
            <a:avLst/>
          </a:prstGeom>
          <a:noFill/>
          <a:ln>
            <a:noFill/>
          </a:ln>
        </p:spPr>
      </p:pic>
      <p:pic>
        <p:nvPicPr>
          <p:cNvPr id="1571" name="Google Shape;1571;p25"/>
          <p:cNvPicPr preferRelativeResize="0"/>
          <p:nvPr/>
        </p:nvPicPr>
        <p:blipFill rotWithShape="1">
          <a:blip r:embed="rId5">
            <a:alphaModFix/>
          </a:blip>
          <a:srcRect/>
          <a:stretch/>
        </p:blipFill>
        <p:spPr>
          <a:xfrm>
            <a:off x="499382" y="1107620"/>
            <a:ext cx="2736304" cy="1853159"/>
          </a:xfrm>
          <a:prstGeom prst="rect">
            <a:avLst/>
          </a:prstGeom>
          <a:noFill/>
          <a:ln>
            <a:noFill/>
          </a:ln>
        </p:spPr>
      </p:pic>
      <p:pic>
        <p:nvPicPr>
          <p:cNvPr id="1572" name="Google Shape;1572;p25"/>
          <p:cNvPicPr preferRelativeResize="0"/>
          <p:nvPr/>
        </p:nvPicPr>
        <p:blipFill rotWithShape="1">
          <a:blip r:embed="rId6">
            <a:alphaModFix/>
          </a:blip>
          <a:srcRect/>
          <a:stretch/>
        </p:blipFill>
        <p:spPr>
          <a:xfrm>
            <a:off x="6885173" y="3294470"/>
            <a:ext cx="1872208" cy="2495004"/>
          </a:xfrm>
          <a:prstGeom prst="rect">
            <a:avLst/>
          </a:prstGeom>
          <a:noFill/>
          <a:ln>
            <a:noFill/>
          </a:ln>
        </p:spPr>
      </p:pic>
      <p:pic>
        <p:nvPicPr>
          <p:cNvPr id="1573" name="Google Shape;1573;p25" descr="http://www.wessexarch.co.uk/system/files/images/fledermaus_output_02_large.img_assist_custom-390x222.jpg"/>
          <p:cNvPicPr preferRelativeResize="0"/>
          <p:nvPr/>
        </p:nvPicPr>
        <p:blipFill rotWithShape="1">
          <a:blip r:embed="rId7">
            <a:alphaModFix/>
          </a:blip>
          <a:srcRect/>
          <a:stretch/>
        </p:blipFill>
        <p:spPr>
          <a:xfrm>
            <a:off x="8844044" y="1143872"/>
            <a:ext cx="3141114" cy="1792615"/>
          </a:xfrm>
          <a:prstGeom prst="rect">
            <a:avLst/>
          </a:prstGeom>
          <a:noFill/>
          <a:ln>
            <a:noFill/>
          </a:ln>
        </p:spPr>
      </p:pic>
      <p:sp>
        <p:nvSpPr>
          <p:cNvPr id="1574" name="Google Shape;1574;p25"/>
          <p:cNvSpPr txBox="1"/>
          <p:nvPr/>
        </p:nvSpPr>
        <p:spPr>
          <a:xfrm>
            <a:off x="499382" y="3052800"/>
            <a:ext cx="27363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Mammouth Tusks (dredged 100km from River Humber)</a:t>
            </a:r>
            <a:endParaRPr/>
          </a:p>
        </p:txBody>
      </p:sp>
      <p:sp>
        <p:nvSpPr>
          <p:cNvPr id="1575" name="Google Shape;1575;p25"/>
          <p:cNvSpPr txBox="1"/>
          <p:nvPr/>
        </p:nvSpPr>
        <p:spPr>
          <a:xfrm>
            <a:off x="3032736" y="4273052"/>
            <a:ext cx="3360964"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88 flint tools includes hand axes, flakes and cores and was found with the remains of mammoth, rhinoceros, bison, reindeer and horse.</a:t>
            </a:r>
            <a:endParaRPr sz="1800">
              <a:solidFill>
                <a:schemeClr val="dk1"/>
              </a:solidFill>
              <a:latin typeface="Arial"/>
              <a:ea typeface="Arial"/>
              <a:cs typeface="Arial"/>
              <a:sym typeface="Arial"/>
            </a:endParaRPr>
          </a:p>
        </p:txBody>
      </p:sp>
      <p:sp>
        <p:nvSpPr>
          <p:cNvPr id="1576" name="Google Shape;1576;p25"/>
          <p:cNvSpPr txBox="1"/>
          <p:nvPr/>
        </p:nvSpPr>
        <p:spPr>
          <a:xfrm>
            <a:off x="9046449" y="3271610"/>
            <a:ext cx="2736304" cy="261635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GB" sz="1800">
                <a:solidFill>
                  <a:schemeClr val="dk1"/>
                </a:solidFill>
                <a:latin typeface="Arial"/>
                <a:ea typeface="Arial"/>
                <a:cs typeface="Arial"/>
                <a:sym typeface="Arial"/>
              </a:rPr>
              <a:t>Paleo-environment and paleo-landscapes, archaeological assessment of marine geophysical and geotechnical survey to try and identify where people might have lived.</a:t>
            </a:r>
            <a:endParaRPr/>
          </a:p>
        </p:txBody>
      </p:sp>
      <p:sp>
        <p:nvSpPr>
          <p:cNvPr id="1577" name="Google Shape;1577;p25"/>
          <p:cNvSpPr txBox="1"/>
          <p:nvPr/>
        </p:nvSpPr>
        <p:spPr>
          <a:xfrm>
            <a:off x="514689" y="6089273"/>
            <a:ext cx="62507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*Images from Wessex Archaeology </a:t>
            </a:r>
            <a:endParaRPr/>
          </a:p>
        </p:txBody>
      </p:sp>
      <p:sp>
        <p:nvSpPr>
          <p:cNvPr id="1578" name="Google Shape;1578;p25"/>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8</a:t>
            </a:fld>
            <a:r>
              <a:rPr lang="en-GB"/>
              <a:t>  |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pic>
        <p:nvPicPr>
          <p:cNvPr id="1371" name="Google Shape;1371;p9"/>
          <p:cNvPicPr preferRelativeResize="0"/>
          <p:nvPr/>
        </p:nvPicPr>
        <p:blipFill rotWithShape="1">
          <a:blip r:embed="rId3">
            <a:alphaModFix/>
          </a:blip>
          <a:srcRect/>
          <a:stretch/>
        </p:blipFill>
        <p:spPr>
          <a:xfrm>
            <a:off x="695324" y="1653434"/>
            <a:ext cx="10801350" cy="4880824"/>
          </a:xfrm>
          <a:prstGeom prst="rect">
            <a:avLst/>
          </a:prstGeom>
          <a:noFill/>
          <a:ln>
            <a:noFill/>
          </a:ln>
        </p:spPr>
      </p:pic>
      <p:sp>
        <p:nvSpPr>
          <p:cNvPr id="1372" name="Google Shape;1372;p9"/>
          <p:cNvSpPr txBox="1">
            <a:spLocks noGrp="1"/>
          </p:cNvSpPr>
          <p:nvPr>
            <p:ph type="title"/>
          </p:nvPr>
        </p:nvSpPr>
        <p:spPr>
          <a:xfrm>
            <a:off x="695325" y="800100"/>
            <a:ext cx="10801350" cy="1152525"/>
          </a:xfrm>
          <a:prstGeom prst="rect">
            <a:avLst/>
          </a:prstGeom>
          <a:noFill/>
          <a:ln>
            <a:noFill/>
          </a:ln>
        </p:spPr>
        <p:txBody>
          <a:bodyPr spcFirstLastPara="1" wrap="square" lIns="0" tIns="216000" rIns="0" bIns="72000" anchor="t" anchorCtr="0">
            <a:noAutofit/>
          </a:bodyPr>
          <a:lstStyle/>
          <a:p>
            <a:pPr marL="0" lvl="0" indent="0" algn="l" rtl="0">
              <a:lnSpc>
                <a:spcPct val="100000"/>
              </a:lnSpc>
              <a:spcBef>
                <a:spcPts val="0"/>
              </a:spcBef>
              <a:spcAft>
                <a:spcPts val="0"/>
              </a:spcAft>
              <a:buClr>
                <a:schemeClr val="dk1"/>
              </a:buClr>
              <a:buSzPts val="2400"/>
              <a:buFont typeface="Arial"/>
              <a:buNone/>
            </a:pPr>
            <a:r>
              <a:rPr lang="en-GB"/>
              <a:t>How power from Dogger Bank will be transmitted to the National Grid</a:t>
            </a:r>
            <a:endParaRPr/>
          </a:p>
        </p:txBody>
      </p:sp>
      <p:sp>
        <p:nvSpPr>
          <p:cNvPr id="1373" name="Google Shape;1373;p9"/>
          <p:cNvSpPr txBox="1">
            <a:spLocks noGrp="1"/>
          </p:cNvSpPr>
          <p:nvPr>
            <p:ph type="sldNum" idx="12"/>
          </p:nvPr>
        </p:nvSpPr>
        <p:spPr>
          <a:xfrm>
            <a:off x="695324" y="6596187"/>
            <a:ext cx="245260" cy="217625"/>
          </a:xfrm>
          <a:prstGeom prst="rect">
            <a:avLst/>
          </a:prstGeom>
          <a:noFill/>
          <a:ln>
            <a:noFill/>
          </a:ln>
        </p:spPr>
        <p:txBody>
          <a:bodyPr spcFirstLastPara="1" wrap="square" lIns="0" tIns="46800" rIns="0" bIns="46800" anchor="ctr" anchorCtr="0">
            <a:spAutoFit/>
          </a:bodyPr>
          <a:lstStyle/>
          <a:p>
            <a:pPr marL="0" lvl="0" indent="0" algn="l" rtl="0">
              <a:spcBef>
                <a:spcPts val="0"/>
              </a:spcBef>
              <a:spcAft>
                <a:spcPts val="0"/>
              </a:spcAft>
              <a:buNone/>
            </a:pPr>
            <a:fld id="{00000000-1234-1234-1234-123412341234}" type="slidenum">
              <a:rPr lang="en-GB"/>
              <a:t>9</a:t>
            </a:fld>
            <a:r>
              <a:rPr lang="en-GB"/>
              <a:t>  |  </a:t>
            </a:r>
            <a:endParaRPr/>
          </a:p>
        </p:txBody>
      </p:sp>
      <p:sp>
        <p:nvSpPr>
          <p:cNvPr id="1374" name="Google Shape;1374;p9"/>
          <p:cNvSpPr/>
          <p:nvPr/>
        </p:nvSpPr>
        <p:spPr>
          <a:xfrm>
            <a:off x="6096000" y="6318814"/>
            <a:ext cx="6096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dk1"/>
                </a:solidFill>
                <a:latin typeface="Arial"/>
                <a:ea typeface="Arial"/>
                <a:cs typeface="Arial"/>
                <a:sym typeface="Arial"/>
              </a:rPr>
              <a:t>This content was paid for and produced by Equinor in collaboration with the commercial department of the Financial Times.</a:t>
            </a:r>
            <a:endParaRPr sz="800" b="0" i="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External presentations.potx" id="{83822148-8EED-43A0-8411-6959F61A75B5}" vid="{CAD868F6-9B46-4364-AFFE-41CAEBE8C579}"/>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E16D63799B43B7E1EFDF06435F45" ma:contentTypeVersion="15" ma:contentTypeDescription="Create a new document." ma:contentTypeScope="" ma:versionID="7a968900202b01f7ed7febd64c9d3387">
  <xsd:schema xmlns:xsd="http://www.w3.org/2001/XMLSchema" xmlns:xs="http://www.w3.org/2001/XMLSchema" xmlns:p="http://schemas.microsoft.com/office/2006/metadata/properties" xmlns:ns2="b63d275e-959e-45eb-99c8-57156ccfb80a" xmlns:ns3="dd923a34-5cc4-47bb-a92d-bff4e3bc03b3" targetNamespace="http://schemas.microsoft.com/office/2006/metadata/properties" ma:root="true" ma:fieldsID="5a551a6919746522e4a42f3605a351a3" ns2:_="" ns3:_="">
    <xsd:import namespace="b63d275e-959e-45eb-99c8-57156ccfb80a"/>
    <xsd:import namespace="dd923a34-5cc4-47bb-a92d-bff4e3bc03b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d275e-959e-45eb-99c8-57156ccfb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6d91010-7741-4787-973f-69774252c99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923a34-5cc4-47bb-a92d-bff4e3bc03b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271f2ba-b055-4498-b953-1ae9a0a297fb}" ma:internalName="TaxCatchAll" ma:showField="CatchAllData" ma:web="dd923a34-5cc4-47bb-a92d-bff4e3bc03b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b63d275e-959e-45eb-99c8-57156ccfb80a" xsi:nil="true"/>
    <lcf76f155ced4ddcb4097134ff3c332f xmlns="b63d275e-959e-45eb-99c8-57156ccfb80a">
      <Terms xmlns="http://schemas.microsoft.com/office/infopath/2007/PartnerControls"/>
    </lcf76f155ced4ddcb4097134ff3c332f>
    <TaxCatchAll xmlns="dd923a34-5cc4-47bb-a92d-bff4e3bc03b3" xsi:nil="true"/>
  </documentManagement>
</p:properties>
</file>

<file path=customXml/itemProps1.xml><?xml version="1.0" encoding="utf-8"?>
<ds:datastoreItem xmlns:ds="http://schemas.openxmlformats.org/officeDocument/2006/customXml" ds:itemID="{E6F7F397-0D6C-458B-B801-EFD8BB62000C}">
  <ds:schemaRefs>
    <ds:schemaRef ds:uri="b63d275e-959e-45eb-99c8-57156ccfb80a"/>
    <ds:schemaRef ds:uri="dd923a34-5cc4-47bb-a92d-bff4e3bc03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B716DB-CF74-4415-BEC5-AB73AE2FC008}">
  <ds:schemaRefs>
    <ds:schemaRef ds:uri="http://schemas.microsoft.com/sharepoint/v3/contenttype/forms"/>
  </ds:schemaRefs>
</ds:datastoreItem>
</file>

<file path=customXml/itemProps3.xml><?xml version="1.0" encoding="utf-8"?>
<ds:datastoreItem xmlns:ds="http://schemas.openxmlformats.org/officeDocument/2006/customXml" ds:itemID="{782395ED-1D57-443D-9CF2-2D2F777BEAE3}">
  <ds:schemaRefs>
    <ds:schemaRef ds:uri="b63d275e-959e-45eb-99c8-57156ccfb80a"/>
    <ds:schemaRef ds:uri="dd923a34-5cc4-47bb-a92d-bff4e3bc03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24</Notes>
  <HiddenSlides>0</HiddenSlide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Office-tema</vt:lpstr>
      <vt:lpstr>1_Office-tema</vt:lpstr>
      <vt:lpstr>2_Office-tema</vt:lpstr>
      <vt:lpstr>Dogger Bank</vt:lpstr>
      <vt:lpstr>Equinor in the UK: a broad energy portfolio</vt:lpstr>
      <vt:lpstr>Creating value from scale in regional clusters</vt:lpstr>
      <vt:lpstr>Dogger Bank</vt:lpstr>
      <vt:lpstr>Each turbine blade is 107m long…twice the wingspan of the Angel of the North </vt:lpstr>
      <vt:lpstr>A project of scale…</vt:lpstr>
      <vt:lpstr>Connecting the world’s largest offshore wind farm to shore</vt:lpstr>
      <vt:lpstr>Seabed Prehistory Examples (offshore prehistory sites are very rare)</vt:lpstr>
      <vt:lpstr>How power from Dogger Bank will be transmitted to the National Grid</vt:lpstr>
      <vt:lpstr>Supply Chain</vt:lpstr>
      <vt:lpstr>A flagship for Innovation</vt:lpstr>
      <vt:lpstr>Demonstrating new technology</vt:lpstr>
      <vt:lpstr>World-first offshore wind innovation </vt:lpstr>
      <vt:lpstr>Service Operation Vessels </vt:lpstr>
      <vt:lpstr>Equinor will operate Dogger Bank from 2023 to beyond 2050</vt:lpstr>
      <vt:lpstr>Recruitment</vt:lpstr>
      <vt:lpstr>Skills &amp; Community Fund</vt:lpstr>
      <vt:lpstr>North East England Offshore Wind Cluster</vt:lpstr>
      <vt:lpstr>Careers &amp; Skills</vt:lpstr>
      <vt:lpstr>What we say to Young People</vt:lpstr>
      <vt:lpstr>What we say to Young People – find out more about Equinor</vt:lpstr>
      <vt:lpstr>Jobs for the Future  - Equinor</vt:lpstr>
      <vt:lpstr>Jobs for the future  - Supply Chain</vt:lpstr>
      <vt:lpstr>Additional Information</vt:lpstr>
      <vt:lpstr>PowerPoint Presentation</vt:lpstr>
      <vt:lpstr>PowerPoint Presentation</vt:lpstr>
      <vt:lpstr>Dogger Bank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Dogger Bank</dc:title>
  <dc:creator>Tom Nightingale</dc:creator>
  <cp:revision>2</cp:revision>
  <dcterms:created xsi:type="dcterms:W3CDTF">2021-04-09T09:30:05Z</dcterms:created>
  <dcterms:modified xsi:type="dcterms:W3CDTF">2024-03-26T14:53:38Z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Internal</vt:lpwstr>
  </property>
  <property fmtid="{D5CDD505-2E9C-101B-9397-08002B2CF9AE}" pid="3" name="ContentTypeId">
    <vt:lpwstr>0x0101008733E16D63799B43B7E1EFDF06435F45</vt:lpwstr>
  </property>
  <property fmtid="{D5CDD505-2E9C-101B-9397-08002B2CF9AE}" pid="4" name="dm_docstatus">
    <vt:lpwstr/>
  </property>
  <property fmtid="{D5CDD505-2E9C-101B-9397-08002B2CF9AE}" pid="5" name="dm_projectname">
    <vt:lpwstr>4;#Dogger Bank Wind Farm|960cd6cf-b1a5-4a5c-81f0-c288891bde60</vt:lpwstr>
  </property>
  <property fmtid="{D5CDD505-2E9C-101B-9397-08002B2CF9AE}" pid="6" name="dm_projectid">
    <vt:lpwstr>3;#PM575|00ecb738-8bb4-4a0d-8434-e51164af278f</vt:lpwstr>
  </property>
  <property fmtid="{D5CDD505-2E9C-101B-9397-08002B2CF9AE}" pid="7" name="Order">
    <vt:lpwstr>529000.000000000</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MediaServiceImageTags">
    <vt:lpwstr/>
  </property>
  <property fmtid="{D5CDD505-2E9C-101B-9397-08002B2CF9AE}" pid="15" name="_SharedFileIndex">
    <vt:lpwstr/>
  </property>
  <property fmtid="{D5CDD505-2E9C-101B-9397-08002B2CF9AE}" pid="16" name="_SourceUrl">
    <vt:lpwstr/>
  </property>
</Properties>
</file>